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70123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70123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ebdb862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ebdb862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c70123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c70123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ad82a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5ad82a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c70123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ec70123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c70123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c70123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5a515da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5a515da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c70123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c70123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70123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70123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642375"/>
            <a:ext cx="81837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Explainable Task Failure Prediction in Cloud Datacenter Using Machine Learning</a:t>
            </a:r>
            <a:endParaRPr sz="2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chemeClr val="accent6"/>
                </a:solidFill>
              </a:rPr>
              <a:t>Team - 03</a:t>
            </a:r>
            <a:endParaRPr sz="2280">
              <a:solidFill>
                <a:schemeClr val="accent6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13025" y="2739325"/>
            <a:ext cx="81837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Name: Afsana Kabir Sinthia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Id: 23166004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Name: Nisat Islam Mozumder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Id: 22366047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Name : Md. Tariqul Islam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Id: 23173006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Name : Sadia Islam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Id: 23166021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Name: Iffat Ara Jui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Id: 23166010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Shared clusters: ideal for hosting applications due to scalability needs.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Resource allocation by central manager; app-specific logic by app managers.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Cloud system deployment presents challenges and opportunities.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Solutions for co-located workloads enhance resource optimization.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Challenges in managing persistent services within shared clusters.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Model validated through Alibaba cluster traces analysis.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Proposed failure prediction model bolsters cloud service dependability.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Study delves into task failure prediction, building upon prior insights.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Aspires to contribute to a more dependable cloud data center environment.</a:t>
            </a:r>
            <a:endParaRPr>
              <a:solidFill>
                <a:schemeClr val="dk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To analyzes several cloud traces to determine the relationship between job/task failure and cloud trace attributes.Develop and execute a failure prediction model combining several machine learning techniques with cloud workload traces.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Review( 15 paper)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6875" y="623400"/>
            <a:ext cx="8685000" cy="4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improve the forecast accuracy  an ensembled forecasting module is made which includes VMD technique to decrease the randomness of workload sequences, a Local-RNN, an R-Transformer to obtain nonlinear information of the time series for very high workload forecast accuracy.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predict failing tasks and jobs in cloud data centers researcher applied several ML and deep failure prediction model like multi-layer BiLSTM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regression, random forest, XGBoost or SVM or an adaboost ensembled classifier or  ANN-CNN method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with IL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 for heuristic optimization to reduce failure prediction.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 unique  research works on  real-time streaming data in accordance with the order of job arrival which is based on online sequential extreme learning machine that forecasts online job termination status.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popular model consists of a cloud infrastructure management unit and an ML-based fault prediction unit where both the container-based and VM-based cloud architecture are managed by a orchestrator.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20125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518950"/>
            <a:ext cx="9144000" cy="4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lang="en"/>
              <a:t>Cloud management system generally faces different types of cloud failures.</a:t>
            </a:r>
            <a:br>
              <a:rPr lang="en"/>
            </a:br>
            <a:r>
              <a:rPr lang="en"/>
              <a:t>- When the system works on the implementation and deployment; failure occurs most of    the time.</a:t>
            </a:r>
            <a:br>
              <a:rPr lang="en"/>
            </a:br>
            <a:r>
              <a:rPr lang="en"/>
              <a:t>- Failure in the cloud generally occurs when a system cannot perform its modeled  function because of hardware dysfunction or a sudden halt of the software.  </a:t>
            </a:r>
            <a:br>
              <a:rPr lang="en"/>
            </a:br>
            <a:r>
              <a:rPr lang="en"/>
              <a:t>- There are two types of failures that are common in cloud computing. </a:t>
            </a:r>
            <a:br>
              <a:rPr lang="en"/>
            </a:br>
            <a:r>
              <a:rPr lang="en"/>
              <a:t>   They are: (a) Structural Failures and (b) Situational Failures.</a:t>
            </a:r>
            <a:br>
              <a:rPr lang="en"/>
            </a:br>
            <a:r>
              <a:rPr lang="en"/>
              <a:t>- Structural failures include performance and resource failures and situational failures  include dependent failures and independent failures. </a:t>
            </a:r>
            <a:br>
              <a:rPr lang="en"/>
            </a:br>
            <a:r>
              <a:rPr lang="en"/>
              <a:t>- To solve these problems task failure management is needed. </a:t>
            </a:r>
            <a:br>
              <a:rPr lang="en"/>
            </a:br>
            <a:r>
              <a:rPr lang="en"/>
              <a:t>- In this management, there are some categories of fault management such as: stop redundancy, fault prediction, and load balancing.</a:t>
            </a:r>
            <a:br>
              <a:rPr lang="en"/>
            </a:br>
            <a:r>
              <a:rPr lang="en"/>
              <a:t>-In this paper, we have tried to establish a model that can predict failure using machine learning algorithms. Here we have used KNN, Xgboost, Random Forest, and SVM algorithms for training our dataset.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25" y="601925"/>
            <a:ext cx="3702900" cy="39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5" y="1907625"/>
            <a:ext cx="4605327" cy="15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475" y="1809548"/>
            <a:ext cx="3511077" cy="1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917950" y="3737400"/>
            <a:ext cx="2965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</a:rPr>
              <a:t>Fig. 2: Analysis of Alibaba cloud trace dataset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609175" y="3846100"/>
            <a:ext cx="2965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</a:rPr>
              <a:t>Fig:3 Heatmap visualization of the correlation matrix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1" y="2108775"/>
            <a:ext cx="4160524" cy="13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50" y="1448562"/>
            <a:ext cx="3906925" cy="28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532800" y="4448450"/>
            <a:ext cx="2965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</a:rPr>
              <a:t>Fig. 4: Accuracy of all the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predict unsuccessful tasks in advance and reduce waste.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failure prediction model can improve performance and lower costs.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general model was created using classification algorithms and feature selection methods, achieving high accuracy for Alibaba trace.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ensure the validity of the findings, it is recommended to further investigate and analyse the data by utilising Google Cloud Trace and other relevant trace datasets.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the incorporation of novel algorithms and sophisticated methodologies will be undertaken.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Chen, X.; Lu, C.D.; Pattabiraman, K. Failure analysis of jobs in compute clouds: A google cluster case study. In Proceedings of the 2014 IEEE 25th International Symposium on Software Reliability Engineering, Naples, Italy, 3–6 November 2014; pp. 167–177.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Reiss, C.; Tumanov, A.; Ganger, G.R.; Katz, R.H.; Kozuch, M.A. Heterogeneity and dynamicity of clouds at scale: Google trace analysis. In Proceedings of the 3rd ACM Symposium on Cloud Computing, San Jose, CA, USA, 14–17 October 2012; p. 7.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Snir, M.; Wisniewski, R.W.; Abraham, J.A.; Adve, S.V.; Bagchi, S.; Balaji, P.; Belak, J.; Bose, P.; Cappello, F.; Carlson, B.; et al. Addressing failures in exascale computing. Int. J. High Perform. Comput. Appl. 2014, 28, 129–173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Jhawar, R.; Piuri, V.; Santambrogio, M. A comprehensive conceptual system-level approach to fault tolerance in cloud computing. In Proceedings of the 2012 IEEE International Systems Conference SysCon 2012, Vancouver, BC, Canada, 19–22 March 2012; pp. 1–5</a:t>
            </a:r>
            <a:endParaRPr i="1" sz="1400"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