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"/>
  </p:notesMasterIdLst>
  <p:sldIdLst>
    <p:sldId id="300" r:id="rId3"/>
    <p:sldId id="256" r:id="rId4"/>
    <p:sldId id="261" r:id="rId6"/>
    <p:sldId id="259" r:id="rId7"/>
    <p:sldId id="299" r:id="rId8"/>
    <p:sldId id="278" r:id="rId9"/>
    <p:sldId id="298" r:id="rId10"/>
    <p:sldId id="268" r:id="rId11"/>
    <p:sldId id="262" r:id="rId12"/>
    <p:sldId id="257" r:id="rId13"/>
    <p:sldId id="265" r:id="rId14"/>
    <p:sldId id="270" r:id="rId15"/>
    <p:sldId id="274" r:id="rId16"/>
    <p:sldId id="264" r:id="rId17"/>
    <p:sldId id="276" r:id="rId18"/>
  </p:sldIdLst>
  <p:sldSz cx="9144000" cy="5143500" type="screen16x9"/>
  <p:notesSz cx="6858000" cy="9144000"/>
  <p:embeddedFontLst>
    <p:embeddedFont>
      <p:font typeface="Raleway ExtraBold"/>
      <p:bold r:id="rId22"/>
    </p:embeddedFont>
    <p:embeddedFont>
      <p:font typeface="Raleway Medium"/>
      <p:regular r:id="rId23"/>
    </p:embeddedFont>
    <p:embeddedFont>
      <p:font typeface="Open Sans" panose="020B0606030504020204"/>
      <p:regular r:id="rId24"/>
    </p:embeddedFont>
    <p:embeddedFont>
      <p:font typeface="Raleway Light"/>
      <p:regular r:id="rId25"/>
    </p:embeddedFont>
    <p:embeddedFont>
      <p:font typeface="Raleway"/>
      <p:regular r:id="rId26"/>
    </p:embeddedFont>
    <p:embeddedFont>
      <p:font typeface="PT Sans" panose="020B0503020203020204"/>
      <p:regular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pos="5697" userDrawn="1">
          <p15:clr>
            <a:srgbClr val="747775"/>
          </p15:clr>
        </p15:guide>
        <p15:guide id="2" orient="horz" pos="155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498B030-DD4F-45A7-917F-E8FA22B0B60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  <a:tblStyle styleId="{9CD4C636-18D1-41DA-8370-1D6612B4EF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38" d="100"/>
          <a:sy n="138" d="100"/>
        </p:scale>
        <p:origin x="180" y="120"/>
      </p:cViewPr>
      <p:guideLst>
        <p:guide pos="5697"/>
        <p:guide orient="horz" pos="15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font" Target="fonts/font6.fntdata"/><Relationship Id="rId26" Type="http://schemas.openxmlformats.org/officeDocument/2006/relationships/font" Target="fonts/font5.fntdata"/><Relationship Id="rId25" Type="http://schemas.openxmlformats.org/officeDocument/2006/relationships/font" Target="fonts/font4.fntdata"/><Relationship Id="rId24" Type="http://schemas.openxmlformats.org/officeDocument/2006/relationships/font" Target="fonts/font3.fntdata"/><Relationship Id="rId23" Type="http://schemas.openxmlformats.org/officeDocument/2006/relationships/font" Target="fonts/font2.fntdata"/><Relationship Id="rId22" Type="http://schemas.openxmlformats.org/officeDocument/2006/relationships/font" Target="fonts/font1.fntdata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8661f04b0b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8661f04b0b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2861dab2821_0_177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2861dab2821_0_177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tBDf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897050"/>
            <a:ext cx="6651600" cy="1562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833324" y="3906950"/>
            <a:ext cx="6065400" cy="414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 hasCustomPrompt="1"/>
          </p:nvPr>
        </p:nvSpPr>
        <p:spPr>
          <a:xfrm>
            <a:off x="2617600" y="2118550"/>
            <a:ext cx="3908700" cy="101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6" name="Google Shape;76;p11"/>
          <p:cNvSpPr txBox="1">
            <a:spLocks noGrp="1"/>
          </p:cNvSpPr>
          <p:nvPr>
            <p:ph type="subTitle" idx="1"/>
          </p:nvPr>
        </p:nvSpPr>
        <p:spPr>
          <a:xfrm>
            <a:off x="2817525" y="3212000"/>
            <a:ext cx="3509100" cy="4173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noFill/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0" name="Google Shape;80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615673"/>
            <a:ext cx="734700" cy="731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3" hasCustomPrompt="1"/>
          </p:nvPr>
        </p:nvSpPr>
        <p:spPr>
          <a:xfrm>
            <a:off x="4572000" y="1615673"/>
            <a:ext cx="734700" cy="731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4" hasCustomPrompt="1"/>
          </p:nvPr>
        </p:nvSpPr>
        <p:spPr>
          <a:xfrm>
            <a:off x="720000" y="2706036"/>
            <a:ext cx="734700" cy="731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5" hasCustomPrompt="1"/>
          </p:nvPr>
        </p:nvSpPr>
        <p:spPr>
          <a:xfrm>
            <a:off x="4572000" y="2706036"/>
            <a:ext cx="734700" cy="731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0" y="3796398"/>
            <a:ext cx="734700" cy="731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7" hasCustomPrompt="1"/>
          </p:nvPr>
        </p:nvSpPr>
        <p:spPr>
          <a:xfrm>
            <a:off x="4572000" y="3796398"/>
            <a:ext cx="734700" cy="7314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1607100" y="1762373"/>
            <a:ext cx="2532000" cy="4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7" name="Google Shape;87;p13"/>
          <p:cNvSpPr txBox="1">
            <a:spLocks noGrp="1"/>
          </p:cNvSpPr>
          <p:nvPr>
            <p:ph type="subTitle" idx="8"/>
          </p:nvPr>
        </p:nvSpPr>
        <p:spPr>
          <a:xfrm>
            <a:off x="1607100" y="2852736"/>
            <a:ext cx="2532000" cy="4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8" name="Google Shape;88;p13"/>
          <p:cNvSpPr txBox="1">
            <a:spLocks noGrp="1"/>
          </p:cNvSpPr>
          <p:nvPr>
            <p:ph type="subTitle" idx="9"/>
          </p:nvPr>
        </p:nvSpPr>
        <p:spPr>
          <a:xfrm>
            <a:off x="1607100" y="3943098"/>
            <a:ext cx="2532000" cy="4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9" name="Google Shape;89;p13"/>
          <p:cNvSpPr txBox="1">
            <a:spLocks noGrp="1"/>
          </p:cNvSpPr>
          <p:nvPr>
            <p:ph type="subTitle" idx="13"/>
          </p:nvPr>
        </p:nvSpPr>
        <p:spPr>
          <a:xfrm>
            <a:off x="5459100" y="1762373"/>
            <a:ext cx="2532000" cy="4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0" name="Google Shape;90;p13"/>
          <p:cNvSpPr txBox="1">
            <a:spLocks noGrp="1"/>
          </p:cNvSpPr>
          <p:nvPr>
            <p:ph type="subTitle" idx="14"/>
          </p:nvPr>
        </p:nvSpPr>
        <p:spPr>
          <a:xfrm>
            <a:off x="5459100" y="2852736"/>
            <a:ext cx="2532000" cy="4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91" name="Google Shape;91;p13"/>
          <p:cNvSpPr txBox="1">
            <a:spLocks noGrp="1"/>
          </p:cNvSpPr>
          <p:nvPr>
            <p:ph type="subTitle" idx="15"/>
          </p:nvPr>
        </p:nvSpPr>
        <p:spPr>
          <a:xfrm>
            <a:off x="5459100" y="3943098"/>
            <a:ext cx="2532000" cy="4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92" name="Google Shape;92;p13"/>
          <p:cNvGrpSpPr/>
          <p:nvPr/>
        </p:nvGrpSpPr>
        <p:grpSpPr>
          <a:xfrm>
            <a:off x="8424000" y="-4125"/>
            <a:ext cx="720300" cy="5143600"/>
            <a:chOff x="8424000" y="-4125"/>
            <a:chExt cx="720300" cy="5143600"/>
          </a:xfrm>
        </p:grpSpPr>
        <p:grpSp>
          <p:nvGrpSpPr>
            <p:cNvPr id="93" name="Google Shape;93;p13"/>
            <p:cNvGrpSpPr/>
            <p:nvPr/>
          </p:nvGrpSpPr>
          <p:grpSpPr>
            <a:xfrm>
              <a:off x="8584500" y="-4125"/>
              <a:ext cx="559800" cy="5143600"/>
              <a:chOff x="8584500" y="-4125"/>
              <a:chExt cx="559800" cy="5143600"/>
            </a:xfrm>
          </p:grpSpPr>
          <p:sp>
            <p:nvSpPr>
              <p:cNvPr id="94" name="Google Shape;94;p13"/>
              <p:cNvSpPr/>
              <p:nvPr/>
            </p:nvSpPr>
            <p:spPr>
              <a:xfrm>
                <a:off x="8584500" y="-4125"/>
                <a:ext cx="559800" cy="1714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 panose="020B0606030504020204"/>
                  <a:ea typeface="Open Sans" panose="020B0606030504020204"/>
                  <a:cs typeface="Open Sans" panose="020B0606030504020204"/>
                  <a:sym typeface="Open Sans" panose="020B0606030504020204"/>
                </a:endParaRPr>
              </a:p>
            </p:txBody>
          </p:sp>
          <p:sp>
            <p:nvSpPr>
              <p:cNvPr id="95" name="Google Shape;95;p13"/>
              <p:cNvSpPr/>
              <p:nvPr/>
            </p:nvSpPr>
            <p:spPr>
              <a:xfrm>
                <a:off x="8584500" y="1710575"/>
                <a:ext cx="559800" cy="1714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 panose="020B0606030504020204"/>
                  <a:ea typeface="Open Sans" panose="020B0606030504020204"/>
                  <a:cs typeface="Open Sans" panose="020B0606030504020204"/>
                  <a:sym typeface="Open Sans" panose="020B0606030504020204"/>
                </a:endParaRPr>
              </a:p>
            </p:txBody>
          </p:sp>
          <p:sp>
            <p:nvSpPr>
              <p:cNvPr id="96" name="Google Shape;96;p13"/>
              <p:cNvSpPr/>
              <p:nvPr/>
            </p:nvSpPr>
            <p:spPr>
              <a:xfrm>
                <a:off x="8584500" y="3424975"/>
                <a:ext cx="559800" cy="17145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 panose="020B0606030504020204"/>
                  <a:ea typeface="Open Sans" panose="020B0606030504020204"/>
                  <a:cs typeface="Open Sans" panose="020B0606030504020204"/>
                  <a:sym typeface="Open Sans" panose="020B0606030504020204"/>
                </a:endParaRPr>
              </a:p>
            </p:txBody>
          </p:sp>
        </p:grpSp>
        <p:sp>
          <p:nvSpPr>
            <p:cNvPr id="97" name="Google Shape;97;p13"/>
            <p:cNvSpPr/>
            <p:nvPr/>
          </p:nvSpPr>
          <p:spPr>
            <a:xfrm rot="5400000">
              <a:off x="5934900" y="2489132"/>
              <a:ext cx="51387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endParaRPr>
            </a:p>
          </p:txBody>
        </p:sp>
      </p:grpSp>
      <p:sp>
        <p:nvSpPr>
          <p:cNvPr id="98" name="Google Shape;98;p13"/>
          <p:cNvSpPr/>
          <p:nvPr/>
        </p:nvSpPr>
        <p:spPr>
          <a:xfrm>
            <a:off x="713225" y="274663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3718663" y="959100"/>
            <a:ext cx="2872500" cy="105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1" name="Google Shape;101;p14"/>
          <p:cNvSpPr txBox="1">
            <a:spLocks noGrp="1"/>
          </p:cNvSpPr>
          <p:nvPr>
            <p:ph type="subTitle" idx="1"/>
          </p:nvPr>
        </p:nvSpPr>
        <p:spPr>
          <a:xfrm>
            <a:off x="3718675" y="2167200"/>
            <a:ext cx="4142400" cy="20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/>
        </p:txBody>
      </p:sp>
      <p:grpSp>
        <p:nvGrpSpPr>
          <p:cNvPr id="102" name="Google Shape;102;p14"/>
          <p:cNvGrpSpPr/>
          <p:nvPr/>
        </p:nvGrpSpPr>
        <p:grpSpPr>
          <a:xfrm>
            <a:off x="0" y="0"/>
            <a:ext cx="9143875" cy="5143500"/>
            <a:chOff x="0" y="0"/>
            <a:chExt cx="9143875" cy="5143500"/>
          </a:xfrm>
        </p:grpSpPr>
        <p:sp>
          <p:nvSpPr>
            <p:cNvPr id="103" name="Google Shape;103;p14"/>
            <p:cNvSpPr/>
            <p:nvPr/>
          </p:nvSpPr>
          <p:spPr>
            <a:xfrm rot="10800000" flipH="1">
              <a:off x="0" y="0"/>
              <a:ext cx="7131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endParaRPr>
            </a:p>
          </p:txBody>
        </p:sp>
        <p:sp>
          <p:nvSpPr>
            <p:cNvPr id="104" name="Google Shape;104;p14"/>
            <p:cNvSpPr/>
            <p:nvPr/>
          </p:nvSpPr>
          <p:spPr>
            <a:xfrm rot="10800000" flipH="1">
              <a:off x="8430775" y="0"/>
              <a:ext cx="7131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 rot="10800000" flipH="1">
              <a:off x="8430775" y="857100"/>
              <a:ext cx="7131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 rot="10800000" flipH="1">
              <a:off x="8430775" y="4286400"/>
              <a:ext cx="7131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 rot="10800000" flipH="1">
              <a:off x="7717675" y="4286400"/>
              <a:ext cx="7131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 rot="10800000" flipH="1">
              <a:off x="0" y="4286400"/>
              <a:ext cx="7131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title"/>
          </p:nvPr>
        </p:nvSpPr>
        <p:spPr>
          <a:xfrm>
            <a:off x="3997325" y="1045900"/>
            <a:ext cx="4433700" cy="142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1" name="Google Shape;111;p15"/>
          <p:cNvSpPr txBox="1">
            <a:spLocks noGrp="1"/>
          </p:cNvSpPr>
          <p:nvPr>
            <p:ph type="subTitle" idx="1"/>
          </p:nvPr>
        </p:nvSpPr>
        <p:spPr>
          <a:xfrm>
            <a:off x="3997325" y="2430553"/>
            <a:ext cx="4433700" cy="14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2" name="Google Shape;112;p15"/>
          <p:cNvSpPr>
            <a:spLocks noGrp="1"/>
          </p:cNvSpPr>
          <p:nvPr>
            <p:ph type="pic" idx="2"/>
          </p:nvPr>
        </p:nvSpPr>
        <p:spPr>
          <a:xfrm>
            <a:off x="713225" y="554676"/>
            <a:ext cx="2801100" cy="40494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13" name="Google Shape;113;p15"/>
          <p:cNvGrpSpPr/>
          <p:nvPr/>
        </p:nvGrpSpPr>
        <p:grpSpPr>
          <a:xfrm>
            <a:off x="0" y="0"/>
            <a:ext cx="713100" cy="5143500"/>
            <a:chOff x="0" y="0"/>
            <a:chExt cx="713100" cy="5143500"/>
          </a:xfrm>
        </p:grpSpPr>
        <p:sp>
          <p:nvSpPr>
            <p:cNvPr id="114" name="Google Shape;114;p15"/>
            <p:cNvSpPr/>
            <p:nvPr/>
          </p:nvSpPr>
          <p:spPr>
            <a:xfrm rot="10800000" flipH="1">
              <a:off x="0" y="0"/>
              <a:ext cx="7131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endParaRPr>
            </a:p>
          </p:txBody>
        </p:sp>
        <p:sp>
          <p:nvSpPr>
            <p:cNvPr id="115" name="Google Shape;115;p15"/>
            <p:cNvSpPr/>
            <p:nvPr/>
          </p:nvSpPr>
          <p:spPr>
            <a:xfrm rot="10800000" flipH="1">
              <a:off x="0" y="857100"/>
              <a:ext cx="7131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 rot="10800000" flipH="1">
              <a:off x="0" y="4286400"/>
              <a:ext cx="7131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endParaRPr>
            </a:p>
          </p:txBody>
        </p:sp>
      </p:grpSp>
      <p:sp>
        <p:nvSpPr>
          <p:cNvPr id="117" name="Google Shape;117;p15"/>
          <p:cNvSpPr/>
          <p:nvPr/>
        </p:nvSpPr>
        <p:spPr>
          <a:xfrm rot="10800000" flipH="1">
            <a:off x="8430775" y="0"/>
            <a:ext cx="713100" cy="85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6261775" y="274663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_AND_BODY_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>
            <a:spLocks noGrp="1"/>
          </p:cNvSpPr>
          <p:nvPr>
            <p:ph type="title"/>
          </p:nvPr>
        </p:nvSpPr>
        <p:spPr>
          <a:xfrm>
            <a:off x="713225" y="539504"/>
            <a:ext cx="419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1" name="Google Shape;121;p16"/>
          <p:cNvSpPr txBox="1">
            <a:spLocks noGrp="1"/>
          </p:cNvSpPr>
          <p:nvPr>
            <p:ph type="body" idx="1"/>
          </p:nvPr>
        </p:nvSpPr>
        <p:spPr>
          <a:xfrm>
            <a:off x="713225" y="1237654"/>
            <a:ext cx="4195500" cy="300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122" name="Google Shape;122;p16"/>
          <p:cNvGrpSpPr/>
          <p:nvPr/>
        </p:nvGrpSpPr>
        <p:grpSpPr>
          <a:xfrm>
            <a:off x="0" y="4662000"/>
            <a:ext cx="9144000" cy="481500"/>
            <a:chOff x="0" y="4662000"/>
            <a:chExt cx="9144000" cy="481500"/>
          </a:xfrm>
        </p:grpSpPr>
        <p:sp>
          <p:nvSpPr>
            <p:cNvPr id="123" name="Google Shape;123;p16"/>
            <p:cNvSpPr/>
            <p:nvPr/>
          </p:nvSpPr>
          <p:spPr>
            <a:xfrm>
              <a:off x="0" y="4983000"/>
              <a:ext cx="9144000" cy="160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endParaRPr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0" y="4822500"/>
              <a:ext cx="9144000" cy="16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endParaRPr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0" y="4662000"/>
              <a:ext cx="9144000" cy="16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endParaRPr>
            </a:p>
          </p:txBody>
        </p:sp>
      </p:grpSp>
      <p:sp>
        <p:nvSpPr>
          <p:cNvPr id="126" name="Google Shape;126;p16"/>
          <p:cNvSpPr/>
          <p:nvPr/>
        </p:nvSpPr>
        <p:spPr>
          <a:xfrm>
            <a:off x="713225" y="274663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_AND_BODY_1_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>
            <a:spLocks noGrp="1"/>
          </p:cNvSpPr>
          <p:nvPr>
            <p:ph type="title"/>
          </p:nvPr>
        </p:nvSpPr>
        <p:spPr>
          <a:xfrm>
            <a:off x="713225" y="666225"/>
            <a:ext cx="6923100" cy="75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29" name="Google Shape;129;p17"/>
          <p:cNvGrpSpPr/>
          <p:nvPr/>
        </p:nvGrpSpPr>
        <p:grpSpPr>
          <a:xfrm>
            <a:off x="0" y="0"/>
            <a:ext cx="9144000" cy="481500"/>
            <a:chOff x="0" y="4662000"/>
            <a:chExt cx="9144000" cy="481500"/>
          </a:xfrm>
        </p:grpSpPr>
        <p:sp>
          <p:nvSpPr>
            <p:cNvPr id="130" name="Google Shape;130;p17"/>
            <p:cNvSpPr/>
            <p:nvPr/>
          </p:nvSpPr>
          <p:spPr>
            <a:xfrm>
              <a:off x="0" y="4983000"/>
              <a:ext cx="9144000" cy="160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endParaRPr>
            </a:p>
          </p:txBody>
        </p:sp>
        <p:sp>
          <p:nvSpPr>
            <p:cNvPr id="131" name="Google Shape;131;p17"/>
            <p:cNvSpPr/>
            <p:nvPr/>
          </p:nvSpPr>
          <p:spPr>
            <a:xfrm>
              <a:off x="0" y="4822500"/>
              <a:ext cx="9144000" cy="16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endParaRPr>
            </a:p>
          </p:txBody>
        </p:sp>
        <p:sp>
          <p:nvSpPr>
            <p:cNvPr id="132" name="Google Shape;132;p17"/>
            <p:cNvSpPr/>
            <p:nvPr/>
          </p:nvSpPr>
          <p:spPr>
            <a:xfrm>
              <a:off x="0" y="4662000"/>
              <a:ext cx="9144000" cy="16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endParaRPr>
            </a:p>
          </p:txBody>
        </p:sp>
      </p:grpSp>
      <p:sp>
        <p:nvSpPr>
          <p:cNvPr id="133" name="Google Shape;133;p17"/>
          <p:cNvSpPr/>
          <p:nvPr/>
        </p:nvSpPr>
        <p:spPr>
          <a:xfrm>
            <a:off x="713225" y="4764313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134" name="Google Shape;134;p17"/>
          <p:cNvSpPr txBox="1">
            <a:spLocks noGrp="1"/>
          </p:cNvSpPr>
          <p:nvPr>
            <p:ph type="subTitle" idx="1"/>
          </p:nvPr>
        </p:nvSpPr>
        <p:spPr>
          <a:xfrm>
            <a:off x="713225" y="1558450"/>
            <a:ext cx="6951900" cy="27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7" name="Google Shape;137;p18"/>
          <p:cNvSpPr txBox="1">
            <a:spLocks noGrp="1"/>
          </p:cNvSpPr>
          <p:nvPr>
            <p:ph type="subTitle" idx="1"/>
          </p:nvPr>
        </p:nvSpPr>
        <p:spPr>
          <a:xfrm>
            <a:off x="713225" y="2785400"/>
            <a:ext cx="2369700" cy="18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8" name="Google Shape;138;p18"/>
          <p:cNvSpPr txBox="1">
            <a:spLocks noGrp="1"/>
          </p:cNvSpPr>
          <p:nvPr>
            <p:ph type="subTitle" idx="2"/>
          </p:nvPr>
        </p:nvSpPr>
        <p:spPr>
          <a:xfrm>
            <a:off x="3231361" y="2785400"/>
            <a:ext cx="2369700" cy="18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9" name="Google Shape;139;p18"/>
          <p:cNvSpPr txBox="1">
            <a:spLocks noGrp="1"/>
          </p:cNvSpPr>
          <p:nvPr>
            <p:ph type="subTitle" idx="3"/>
          </p:nvPr>
        </p:nvSpPr>
        <p:spPr>
          <a:xfrm>
            <a:off x="5749496" y="2785400"/>
            <a:ext cx="2369700" cy="18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0" name="Google Shape;140;p18"/>
          <p:cNvSpPr txBox="1">
            <a:spLocks noGrp="1"/>
          </p:cNvSpPr>
          <p:nvPr>
            <p:ph type="subTitle" idx="4"/>
          </p:nvPr>
        </p:nvSpPr>
        <p:spPr>
          <a:xfrm>
            <a:off x="713225" y="2202125"/>
            <a:ext cx="2369700" cy="7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41" name="Google Shape;141;p18"/>
          <p:cNvSpPr txBox="1">
            <a:spLocks noGrp="1"/>
          </p:cNvSpPr>
          <p:nvPr>
            <p:ph type="subTitle" idx="5"/>
          </p:nvPr>
        </p:nvSpPr>
        <p:spPr>
          <a:xfrm>
            <a:off x="3231357" y="2202125"/>
            <a:ext cx="2369700" cy="7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42" name="Google Shape;142;p18"/>
          <p:cNvSpPr txBox="1">
            <a:spLocks noGrp="1"/>
          </p:cNvSpPr>
          <p:nvPr>
            <p:ph type="subTitle" idx="6"/>
          </p:nvPr>
        </p:nvSpPr>
        <p:spPr>
          <a:xfrm>
            <a:off x="5749488" y="2202125"/>
            <a:ext cx="2369700" cy="7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143" name="Google Shape;143;p18"/>
          <p:cNvGrpSpPr/>
          <p:nvPr/>
        </p:nvGrpSpPr>
        <p:grpSpPr>
          <a:xfrm>
            <a:off x="8795925" y="2411700"/>
            <a:ext cx="364500" cy="2731800"/>
            <a:chOff x="8795925" y="2411700"/>
            <a:chExt cx="364500" cy="2731800"/>
          </a:xfrm>
        </p:grpSpPr>
        <p:sp>
          <p:nvSpPr>
            <p:cNvPr id="144" name="Google Shape;144;p18"/>
            <p:cNvSpPr/>
            <p:nvPr/>
          </p:nvSpPr>
          <p:spPr>
            <a:xfrm rot="10800000" flipH="1">
              <a:off x="8795925" y="4286400"/>
              <a:ext cx="3645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endParaRPr>
            </a:p>
          </p:txBody>
        </p:sp>
        <p:sp>
          <p:nvSpPr>
            <p:cNvPr id="145" name="Google Shape;145;p18"/>
            <p:cNvSpPr/>
            <p:nvPr/>
          </p:nvSpPr>
          <p:spPr>
            <a:xfrm rot="10800000" flipH="1">
              <a:off x="8795925" y="3429300"/>
              <a:ext cx="3645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endParaRPr>
            </a:p>
          </p:txBody>
        </p:sp>
        <p:sp>
          <p:nvSpPr>
            <p:cNvPr id="146" name="Google Shape;146;p18"/>
            <p:cNvSpPr/>
            <p:nvPr/>
          </p:nvSpPr>
          <p:spPr>
            <a:xfrm rot="10800000" flipH="1">
              <a:off x="8795925" y="2572200"/>
              <a:ext cx="3645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endParaRPr>
            </a:p>
          </p:txBody>
        </p:sp>
        <p:sp>
          <p:nvSpPr>
            <p:cNvPr id="147" name="Google Shape;147;p18"/>
            <p:cNvSpPr/>
            <p:nvPr/>
          </p:nvSpPr>
          <p:spPr>
            <a:xfrm>
              <a:off x="8795925" y="2411700"/>
              <a:ext cx="3645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endParaRPr>
            </a:p>
          </p:txBody>
        </p:sp>
      </p:grpSp>
      <p:sp>
        <p:nvSpPr>
          <p:cNvPr id="148" name="Google Shape;148;p18"/>
          <p:cNvSpPr/>
          <p:nvPr/>
        </p:nvSpPr>
        <p:spPr>
          <a:xfrm>
            <a:off x="713225" y="274663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1" name="Google Shape;151;p19"/>
          <p:cNvSpPr txBox="1">
            <a:spLocks noGrp="1"/>
          </p:cNvSpPr>
          <p:nvPr>
            <p:ph type="subTitle" idx="1"/>
          </p:nvPr>
        </p:nvSpPr>
        <p:spPr>
          <a:xfrm>
            <a:off x="713225" y="1659425"/>
            <a:ext cx="328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2" name="Google Shape;152;p19"/>
          <p:cNvSpPr txBox="1">
            <a:spLocks noGrp="1"/>
          </p:cNvSpPr>
          <p:nvPr>
            <p:ph type="subTitle" idx="2"/>
          </p:nvPr>
        </p:nvSpPr>
        <p:spPr>
          <a:xfrm>
            <a:off x="4698825" y="1659425"/>
            <a:ext cx="328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3" name="Google Shape;153;p19"/>
          <p:cNvSpPr txBox="1">
            <a:spLocks noGrp="1"/>
          </p:cNvSpPr>
          <p:nvPr>
            <p:ph type="subTitle" idx="3"/>
          </p:nvPr>
        </p:nvSpPr>
        <p:spPr>
          <a:xfrm>
            <a:off x="713225" y="3396200"/>
            <a:ext cx="328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4" name="Google Shape;154;p19"/>
          <p:cNvSpPr txBox="1">
            <a:spLocks noGrp="1"/>
          </p:cNvSpPr>
          <p:nvPr>
            <p:ph type="subTitle" idx="4"/>
          </p:nvPr>
        </p:nvSpPr>
        <p:spPr>
          <a:xfrm>
            <a:off x="4698825" y="3396200"/>
            <a:ext cx="328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5" name="Google Shape;155;p19"/>
          <p:cNvSpPr txBox="1">
            <a:spLocks noGrp="1"/>
          </p:cNvSpPr>
          <p:nvPr>
            <p:ph type="subTitle" idx="5"/>
          </p:nvPr>
        </p:nvSpPr>
        <p:spPr>
          <a:xfrm>
            <a:off x="713225" y="1338475"/>
            <a:ext cx="3286200" cy="40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56" name="Google Shape;156;p19"/>
          <p:cNvSpPr txBox="1">
            <a:spLocks noGrp="1"/>
          </p:cNvSpPr>
          <p:nvPr>
            <p:ph type="subTitle" idx="6"/>
          </p:nvPr>
        </p:nvSpPr>
        <p:spPr>
          <a:xfrm>
            <a:off x="713225" y="3075275"/>
            <a:ext cx="3286200" cy="40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57" name="Google Shape;157;p19"/>
          <p:cNvSpPr txBox="1">
            <a:spLocks noGrp="1"/>
          </p:cNvSpPr>
          <p:nvPr>
            <p:ph type="subTitle" idx="7"/>
          </p:nvPr>
        </p:nvSpPr>
        <p:spPr>
          <a:xfrm>
            <a:off x="4698825" y="1338475"/>
            <a:ext cx="3286200" cy="40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58" name="Google Shape;158;p19"/>
          <p:cNvSpPr txBox="1">
            <a:spLocks noGrp="1"/>
          </p:cNvSpPr>
          <p:nvPr>
            <p:ph type="subTitle" idx="8"/>
          </p:nvPr>
        </p:nvSpPr>
        <p:spPr>
          <a:xfrm>
            <a:off x="4698825" y="3075275"/>
            <a:ext cx="3286200" cy="40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159" name="Google Shape;159;p19"/>
          <p:cNvGrpSpPr/>
          <p:nvPr/>
        </p:nvGrpSpPr>
        <p:grpSpPr>
          <a:xfrm>
            <a:off x="0" y="3429300"/>
            <a:ext cx="9160425" cy="1714200"/>
            <a:chOff x="0" y="3429300"/>
            <a:chExt cx="9160425" cy="1714200"/>
          </a:xfrm>
        </p:grpSpPr>
        <p:grpSp>
          <p:nvGrpSpPr>
            <p:cNvPr id="160" name="Google Shape;160;p19"/>
            <p:cNvGrpSpPr/>
            <p:nvPr/>
          </p:nvGrpSpPr>
          <p:grpSpPr>
            <a:xfrm>
              <a:off x="8795925" y="3429300"/>
              <a:ext cx="364500" cy="1714200"/>
              <a:chOff x="8795925" y="3429300"/>
              <a:chExt cx="364500" cy="1714200"/>
            </a:xfrm>
          </p:grpSpPr>
          <p:sp>
            <p:nvSpPr>
              <p:cNvPr id="161" name="Google Shape;161;p19"/>
              <p:cNvSpPr/>
              <p:nvPr/>
            </p:nvSpPr>
            <p:spPr>
              <a:xfrm rot="10800000" flipH="1">
                <a:off x="8795925" y="4286400"/>
                <a:ext cx="364500" cy="857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 panose="020B0606030504020204"/>
                  <a:ea typeface="Open Sans" panose="020B0606030504020204"/>
                  <a:cs typeface="Open Sans" panose="020B0606030504020204"/>
                  <a:sym typeface="Open Sans" panose="020B0606030504020204"/>
                </a:endParaRPr>
              </a:p>
            </p:txBody>
          </p:sp>
          <p:sp>
            <p:nvSpPr>
              <p:cNvPr id="162" name="Google Shape;162;p19"/>
              <p:cNvSpPr/>
              <p:nvPr/>
            </p:nvSpPr>
            <p:spPr>
              <a:xfrm rot="10800000" flipH="1">
                <a:off x="8795925" y="3429300"/>
                <a:ext cx="364500" cy="857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 panose="020B0606030504020204"/>
                  <a:ea typeface="Open Sans" panose="020B0606030504020204"/>
                  <a:cs typeface="Open Sans" panose="020B0606030504020204"/>
                  <a:sym typeface="Open Sans" panose="020B0606030504020204"/>
                </a:endParaRPr>
              </a:p>
            </p:txBody>
          </p:sp>
        </p:grpSp>
        <p:grpSp>
          <p:nvGrpSpPr>
            <p:cNvPr id="163" name="Google Shape;163;p19"/>
            <p:cNvGrpSpPr/>
            <p:nvPr/>
          </p:nvGrpSpPr>
          <p:grpSpPr>
            <a:xfrm>
              <a:off x="0" y="3429300"/>
              <a:ext cx="364500" cy="1714200"/>
              <a:chOff x="0" y="3429300"/>
              <a:chExt cx="364500" cy="1714200"/>
            </a:xfrm>
          </p:grpSpPr>
          <p:sp>
            <p:nvSpPr>
              <p:cNvPr id="164" name="Google Shape;164;p19"/>
              <p:cNvSpPr/>
              <p:nvPr/>
            </p:nvSpPr>
            <p:spPr>
              <a:xfrm rot="10800000" flipH="1">
                <a:off x="0" y="4286400"/>
                <a:ext cx="364500" cy="857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 panose="020B0606030504020204"/>
                  <a:ea typeface="Open Sans" panose="020B0606030504020204"/>
                  <a:cs typeface="Open Sans" panose="020B0606030504020204"/>
                  <a:sym typeface="Open Sans" panose="020B0606030504020204"/>
                </a:endParaRPr>
              </a:p>
            </p:txBody>
          </p:sp>
          <p:sp>
            <p:nvSpPr>
              <p:cNvPr id="165" name="Google Shape;165;p19"/>
              <p:cNvSpPr/>
              <p:nvPr/>
            </p:nvSpPr>
            <p:spPr>
              <a:xfrm rot="10800000" flipH="1">
                <a:off x="0" y="3429300"/>
                <a:ext cx="364500" cy="857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 panose="020B0606030504020204"/>
                  <a:ea typeface="Open Sans" panose="020B0606030504020204"/>
                  <a:cs typeface="Open Sans" panose="020B0606030504020204"/>
                  <a:sym typeface="Open Sans" panose="020B0606030504020204"/>
                </a:endParaRPr>
              </a:p>
            </p:txBody>
          </p:sp>
        </p:grpSp>
      </p:grpSp>
      <p:sp>
        <p:nvSpPr>
          <p:cNvPr id="166" name="Google Shape;166;p19"/>
          <p:cNvSpPr/>
          <p:nvPr/>
        </p:nvSpPr>
        <p:spPr>
          <a:xfrm>
            <a:off x="713225" y="274663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9" name="Google Shape;169;p20"/>
          <p:cNvSpPr txBox="1">
            <a:spLocks noGrp="1"/>
          </p:cNvSpPr>
          <p:nvPr>
            <p:ph type="subTitle" idx="1"/>
          </p:nvPr>
        </p:nvSpPr>
        <p:spPr>
          <a:xfrm>
            <a:off x="713100" y="1557760"/>
            <a:ext cx="22335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0" name="Google Shape;170;p20"/>
          <p:cNvSpPr txBox="1">
            <a:spLocks noGrp="1"/>
          </p:cNvSpPr>
          <p:nvPr>
            <p:ph type="subTitle" idx="2"/>
          </p:nvPr>
        </p:nvSpPr>
        <p:spPr>
          <a:xfrm>
            <a:off x="3455250" y="1557760"/>
            <a:ext cx="22335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1" name="Google Shape;171;p20"/>
          <p:cNvSpPr txBox="1">
            <a:spLocks noGrp="1"/>
          </p:cNvSpPr>
          <p:nvPr>
            <p:ph type="subTitle" idx="3"/>
          </p:nvPr>
        </p:nvSpPr>
        <p:spPr>
          <a:xfrm>
            <a:off x="713100" y="3288050"/>
            <a:ext cx="22335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2" name="Google Shape;172;p20"/>
          <p:cNvSpPr txBox="1">
            <a:spLocks noGrp="1"/>
          </p:cNvSpPr>
          <p:nvPr>
            <p:ph type="subTitle" idx="4"/>
          </p:nvPr>
        </p:nvSpPr>
        <p:spPr>
          <a:xfrm>
            <a:off x="3455250" y="3288050"/>
            <a:ext cx="22335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3" name="Google Shape;173;p20"/>
          <p:cNvSpPr txBox="1">
            <a:spLocks noGrp="1"/>
          </p:cNvSpPr>
          <p:nvPr>
            <p:ph type="subTitle" idx="5"/>
          </p:nvPr>
        </p:nvSpPr>
        <p:spPr>
          <a:xfrm>
            <a:off x="6197400" y="1557760"/>
            <a:ext cx="22335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4" name="Google Shape;174;p20"/>
          <p:cNvSpPr txBox="1">
            <a:spLocks noGrp="1"/>
          </p:cNvSpPr>
          <p:nvPr>
            <p:ph type="subTitle" idx="6"/>
          </p:nvPr>
        </p:nvSpPr>
        <p:spPr>
          <a:xfrm>
            <a:off x="6197400" y="3288050"/>
            <a:ext cx="2233500" cy="11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5" name="Google Shape;175;p20"/>
          <p:cNvSpPr txBox="1">
            <a:spLocks noGrp="1"/>
          </p:cNvSpPr>
          <p:nvPr>
            <p:ph type="subTitle" idx="7"/>
          </p:nvPr>
        </p:nvSpPr>
        <p:spPr>
          <a:xfrm>
            <a:off x="713100" y="1307112"/>
            <a:ext cx="2233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76" name="Google Shape;176;p20"/>
          <p:cNvSpPr txBox="1">
            <a:spLocks noGrp="1"/>
          </p:cNvSpPr>
          <p:nvPr>
            <p:ph type="subTitle" idx="8"/>
          </p:nvPr>
        </p:nvSpPr>
        <p:spPr>
          <a:xfrm>
            <a:off x="3457650" y="1307112"/>
            <a:ext cx="2231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77" name="Google Shape;177;p20"/>
          <p:cNvSpPr txBox="1">
            <a:spLocks noGrp="1"/>
          </p:cNvSpPr>
          <p:nvPr>
            <p:ph type="subTitle" idx="9"/>
          </p:nvPr>
        </p:nvSpPr>
        <p:spPr>
          <a:xfrm>
            <a:off x="6199800" y="1307112"/>
            <a:ext cx="2231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78" name="Google Shape;178;p20"/>
          <p:cNvSpPr txBox="1">
            <a:spLocks noGrp="1"/>
          </p:cNvSpPr>
          <p:nvPr>
            <p:ph type="subTitle" idx="13"/>
          </p:nvPr>
        </p:nvSpPr>
        <p:spPr>
          <a:xfrm>
            <a:off x="713100" y="3034188"/>
            <a:ext cx="2233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79" name="Google Shape;179;p20"/>
          <p:cNvSpPr txBox="1">
            <a:spLocks noGrp="1"/>
          </p:cNvSpPr>
          <p:nvPr>
            <p:ph type="subTitle" idx="14"/>
          </p:nvPr>
        </p:nvSpPr>
        <p:spPr>
          <a:xfrm>
            <a:off x="3457650" y="3034193"/>
            <a:ext cx="2231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80" name="Google Shape;180;p20"/>
          <p:cNvSpPr txBox="1">
            <a:spLocks noGrp="1"/>
          </p:cNvSpPr>
          <p:nvPr>
            <p:ph type="subTitle" idx="15"/>
          </p:nvPr>
        </p:nvSpPr>
        <p:spPr>
          <a:xfrm>
            <a:off x="6199800" y="3034193"/>
            <a:ext cx="2231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181" name="Google Shape;181;p20"/>
          <p:cNvGrpSpPr/>
          <p:nvPr/>
        </p:nvGrpSpPr>
        <p:grpSpPr>
          <a:xfrm>
            <a:off x="0" y="4661988"/>
            <a:ext cx="9144000" cy="481513"/>
            <a:chOff x="0" y="4661988"/>
            <a:chExt cx="9144000" cy="481513"/>
          </a:xfrm>
        </p:grpSpPr>
        <p:sp>
          <p:nvSpPr>
            <p:cNvPr id="182" name="Google Shape;182;p20"/>
            <p:cNvSpPr/>
            <p:nvPr/>
          </p:nvSpPr>
          <p:spPr>
            <a:xfrm>
              <a:off x="0" y="4983000"/>
              <a:ext cx="9144000" cy="16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endParaRPr>
            </a:p>
          </p:txBody>
        </p:sp>
        <p:sp>
          <p:nvSpPr>
            <p:cNvPr id="183" name="Google Shape;183;p20"/>
            <p:cNvSpPr/>
            <p:nvPr/>
          </p:nvSpPr>
          <p:spPr>
            <a:xfrm>
              <a:off x="0" y="4822500"/>
              <a:ext cx="9144000" cy="16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endParaRPr>
            </a:p>
          </p:txBody>
        </p:sp>
        <p:sp>
          <p:nvSpPr>
            <p:cNvPr id="184" name="Google Shape;184;p20"/>
            <p:cNvSpPr/>
            <p:nvPr/>
          </p:nvSpPr>
          <p:spPr>
            <a:xfrm>
              <a:off x="0" y="4661988"/>
              <a:ext cx="9144000" cy="160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endParaRPr>
            </a:p>
          </p:txBody>
        </p:sp>
      </p:grpSp>
      <p:sp>
        <p:nvSpPr>
          <p:cNvPr id="185" name="Google Shape;185;p20"/>
          <p:cNvSpPr/>
          <p:nvPr/>
        </p:nvSpPr>
        <p:spPr>
          <a:xfrm>
            <a:off x="713225" y="274663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4858075" y="1948525"/>
            <a:ext cx="3918900" cy="19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4963434" y="924863"/>
            <a:ext cx="954000" cy="954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>
            <a:spLocks noGrp="1"/>
          </p:cNvSpPr>
          <p:nvPr>
            <p:ph type="pic" idx="3"/>
          </p:nvPr>
        </p:nvSpPr>
        <p:spPr>
          <a:xfrm>
            <a:off x="1322338" y="539500"/>
            <a:ext cx="2760600" cy="40644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5" name="Google Shape;15;p3"/>
          <p:cNvGrpSpPr/>
          <p:nvPr/>
        </p:nvGrpSpPr>
        <p:grpSpPr>
          <a:xfrm>
            <a:off x="335" y="2150"/>
            <a:ext cx="713300" cy="5139225"/>
            <a:chOff x="7468800" y="0"/>
            <a:chExt cx="1675200" cy="5139225"/>
          </a:xfrm>
        </p:grpSpPr>
        <p:sp>
          <p:nvSpPr>
            <p:cNvPr id="16" name="Google Shape;16;p3"/>
            <p:cNvSpPr/>
            <p:nvPr/>
          </p:nvSpPr>
          <p:spPr>
            <a:xfrm>
              <a:off x="7468800" y="3464996"/>
              <a:ext cx="1675200" cy="816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endParaRPr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7468800" y="4282125"/>
              <a:ext cx="16752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7468800" y="2487375"/>
              <a:ext cx="16752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7468800" y="2647875"/>
              <a:ext cx="1675200" cy="816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endParaRPr>
            </a:p>
          </p:txBody>
        </p:sp>
        <p:sp>
          <p:nvSpPr>
            <p:cNvPr id="20" name="Google Shape;20;p3"/>
            <p:cNvSpPr/>
            <p:nvPr/>
          </p:nvSpPr>
          <p:spPr>
            <a:xfrm rot="10800000" flipH="1">
              <a:off x="7468800" y="857329"/>
              <a:ext cx="1675200" cy="816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10800000" flipH="1">
              <a:off x="7468800" y="0"/>
              <a:ext cx="16752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rot="10800000" flipH="1">
              <a:off x="7468800" y="1674450"/>
              <a:ext cx="1675200" cy="816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>
            <a:spLocks noGrp="1"/>
          </p:cNvSpPr>
          <p:nvPr>
            <p:ph type="title" hasCustomPrompt="1"/>
          </p:nvPr>
        </p:nvSpPr>
        <p:spPr>
          <a:xfrm>
            <a:off x="3287850" y="2064188"/>
            <a:ext cx="25683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8" name="Google Shape;188;p21"/>
          <p:cNvSpPr txBox="1">
            <a:spLocks noGrp="1"/>
          </p:cNvSpPr>
          <p:nvPr>
            <p:ph type="subTitle" idx="1"/>
          </p:nvPr>
        </p:nvSpPr>
        <p:spPr>
          <a:xfrm>
            <a:off x="3287850" y="2746902"/>
            <a:ext cx="2568300" cy="33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 panose="020B0503020203020204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 panose="020B0503020203020204"/>
              <a:buNone/>
              <a:defRPr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 panose="020B0503020203020204"/>
              <a:buNone/>
              <a:defRPr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 panose="020B0503020203020204"/>
              <a:buNone/>
              <a:defRPr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 panose="020B0503020203020204"/>
              <a:buNone/>
              <a:defRPr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 panose="020B0503020203020204"/>
              <a:buNone/>
              <a:defRPr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 panose="020B0503020203020204"/>
              <a:buNone/>
              <a:defRPr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9pPr>
          </a:lstStyle>
          <a:p/>
        </p:txBody>
      </p:sp>
      <p:sp>
        <p:nvSpPr>
          <p:cNvPr id="189" name="Google Shape;189;p21"/>
          <p:cNvSpPr txBox="1">
            <a:spLocks noGrp="1"/>
          </p:cNvSpPr>
          <p:nvPr>
            <p:ph type="title" idx="2" hasCustomPrompt="1"/>
          </p:nvPr>
        </p:nvSpPr>
        <p:spPr>
          <a:xfrm>
            <a:off x="3287850" y="915175"/>
            <a:ext cx="25683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0" name="Google Shape;190;p21"/>
          <p:cNvSpPr txBox="1">
            <a:spLocks noGrp="1"/>
          </p:cNvSpPr>
          <p:nvPr>
            <p:ph type="subTitle" idx="3"/>
          </p:nvPr>
        </p:nvSpPr>
        <p:spPr>
          <a:xfrm>
            <a:off x="3287850" y="1597879"/>
            <a:ext cx="2568300" cy="33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 panose="020B0503020203020204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 panose="020B0503020203020204"/>
              <a:buNone/>
              <a:defRPr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 panose="020B0503020203020204"/>
              <a:buNone/>
              <a:defRPr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 panose="020B0503020203020204"/>
              <a:buNone/>
              <a:defRPr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 panose="020B0503020203020204"/>
              <a:buNone/>
              <a:defRPr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 panose="020B0503020203020204"/>
              <a:buNone/>
              <a:defRPr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 panose="020B0503020203020204"/>
              <a:buNone/>
              <a:defRPr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9pPr>
          </a:lstStyle>
          <a:p/>
        </p:txBody>
      </p:sp>
      <p:sp>
        <p:nvSpPr>
          <p:cNvPr id="191" name="Google Shape;191;p21"/>
          <p:cNvSpPr txBox="1">
            <a:spLocks noGrp="1"/>
          </p:cNvSpPr>
          <p:nvPr>
            <p:ph type="title" idx="4" hasCustomPrompt="1"/>
          </p:nvPr>
        </p:nvSpPr>
        <p:spPr>
          <a:xfrm>
            <a:off x="3287850" y="3213200"/>
            <a:ext cx="25683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2" name="Google Shape;192;p21"/>
          <p:cNvSpPr txBox="1">
            <a:spLocks noGrp="1"/>
          </p:cNvSpPr>
          <p:nvPr>
            <p:ph type="subTitle" idx="5"/>
          </p:nvPr>
        </p:nvSpPr>
        <p:spPr>
          <a:xfrm>
            <a:off x="3287850" y="3895925"/>
            <a:ext cx="2568300" cy="33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 panose="020B0503020203020204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 panose="020B0503020203020204"/>
              <a:buNone/>
              <a:defRPr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 panose="020B0503020203020204"/>
              <a:buNone/>
              <a:defRPr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 panose="020B0503020203020204"/>
              <a:buNone/>
              <a:defRPr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 panose="020B0503020203020204"/>
              <a:buNone/>
              <a:defRPr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 panose="020B0503020203020204"/>
              <a:buNone/>
              <a:defRPr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 panose="020B0503020203020204"/>
              <a:buNone/>
              <a:defRPr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9pPr>
          </a:lstStyle>
          <a:p/>
        </p:txBody>
      </p:sp>
      <p:grpSp>
        <p:nvGrpSpPr>
          <p:cNvPr id="193" name="Google Shape;193;p21"/>
          <p:cNvGrpSpPr/>
          <p:nvPr/>
        </p:nvGrpSpPr>
        <p:grpSpPr>
          <a:xfrm>
            <a:off x="3847050" y="378431"/>
            <a:ext cx="1449900" cy="4386056"/>
            <a:chOff x="3847050" y="378431"/>
            <a:chExt cx="1449900" cy="4386056"/>
          </a:xfrm>
        </p:grpSpPr>
        <p:sp>
          <p:nvSpPr>
            <p:cNvPr id="194" name="Google Shape;194;p21"/>
            <p:cNvSpPr/>
            <p:nvPr/>
          </p:nvSpPr>
          <p:spPr>
            <a:xfrm>
              <a:off x="3847050" y="378431"/>
              <a:ext cx="14499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endParaRPr>
            </a:p>
          </p:txBody>
        </p:sp>
        <p:sp>
          <p:nvSpPr>
            <p:cNvPr id="195" name="Google Shape;195;p21"/>
            <p:cNvSpPr/>
            <p:nvPr/>
          </p:nvSpPr>
          <p:spPr>
            <a:xfrm>
              <a:off x="3847050" y="4603988"/>
              <a:ext cx="14499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98" name="Google Shape;198;p22"/>
          <p:cNvGrpSpPr/>
          <p:nvPr/>
        </p:nvGrpSpPr>
        <p:grpSpPr>
          <a:xfrm>
            <a:off x="0" y="275063"/>
            <a:ext cx="9144000" cy="4868438"/>
            <a:chOff x="0" y="275063"/>
            <a:chExt cx="9144000" cy="4868438"/>
          </a:xfrm>
        </p:grpSpPr>
        <p:sp>
          <p:nvSpPr>
            <p:cNvPr id="199" name="Google Shape;199;p22"/>
            <p:cNvSpPr/>
            <p:nvPr/>
          </p:nvSpPr>
          <p:spPr>
            <a:xfrm>
              <a:off x="713225" y="275063"/>
              <a:ext cx="14499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endParaRPr>
            </a:p>
          </p:txBody>
        </p:sp>
        <p:grpSp>
          <p:nvGrpSpPr>
            <p:cNvPr id="200" name="Google Shape;200;p22"/>
            <p:cNvGrpSpPr/>
            <p:nvPr/>
          </p:nvGrpSpPr>
          <p:grpSpPr>
            <a:xfrm>
              <a:off x="0" y="4822500"/>
              <a:ext cx="9144000" cy="321000"/>
              <a:chOff x="0" y="4822500"/>
              <a:chExt cx="9144000" cy="321000"/>
            </a:xfrm>
          </p:grpSpPr>
          <p:sp>
            <p:nvSpPr>
              <p:cNvPr id="201" name="Google Shape;201;p22"/>
              <p:cNvSpPr/>
              <p:nvPr/>
            </p:nvSpPr>
            <p:spPr>
              <a:xfrm>
                <a:off x="0" y="4983000"/>
                <a:ext cx="9144000" cy="160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 panose="020B0606030504020204"/>
                  <a:ea typeface="Open Sans" panose="020B0606030504020204"/>
                  <a:cs typeface="Open Sans" panose="020B0606030504020204"/>
                  <a:sym typeface="Open Sans" panose="020B0606030504020204"/>
                </a:endParaRPr>
              </a:p>
            </p:txBody>
          </p:sp>
          <p:sp>
            <p:nvSpPr>
              <p:cNvPr id="202" name="Google Shape;202;p22"/>
              <p:cNvSpPr/>
              <p:nvPr/>
            </p:nvSpPr>
            <p:spPr>
              <a:xfrm>
                <a:off x="0" y="4822500"/>
                <a:ext cx="9144000" cy="160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 panose="020B0606030504020204"/>
                  <a:ea typeface="Open Sans" panose="020B0606030504020204"/>
                  <a:cs typeface="Open Sans" panose="020B0606030504020204"/>
                  <a:sym typeface="Open Sans" panose="020B0606030504020204"/>
                </a:endParaRPr>
              </a:p>
            </p:txBody>
          </p:sp>
        </p:grpSp>
      </p:grpSp>
      <p:grpSp>
        <p:nvGrpSpPr>
          <p:cNvPr id="203" name="Google Shape;203;p22"/>
          <p:cNvGrpSpPr/>
          <p:nvPr/>
        </p:nvGrpSpPr>
        <p:grpSpPr>
          <a:xfrm>
            <a:off x="8430775" y="0"/>
            <a:ext cx="713318" cy="857100"/>
            <a:chOff x="8430775" y="0"/>
            <a:chExt cx="713318" cy="857100"/>
          </a:xfrm>
        </p:grpSpPr>
        <p:sp>
          <p:nvSpPr>
            <p:cNvPr id="204" name="Google Shape;204;p22"/>
            <p:cNvSpPr/>
            <p:nvPr/>
          </p:nvSpPr>
          <p:spPr>
            <a:xfrm rot="10800000" flipH="1">
              <a:off x="8787393" y="0"/>
              <a:ext cx="3567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endParaRPr>
            </a:p>
          </p:txBody>
        </p:sp>
        <p:sp>
          <p:nvSpPr>
            <p:cNvPr id="205" name="Google Shape;205;p22"/>
            <p:cNvSpPr/>
            <p:nvPr/>
          </p:nvSpPr>
          <p:spPr>
            <a:xfrm rot="10800000" flipH="1">
              <a:off x="8430775" y="0"/>
              <a:ext cx="3567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08" name="Google Shape;208;p23"/>
          <p:cNvGrpSpPr/>
          <p:nvPr/>
        </p:nvGrpSpPr>
        <p:grpSpPr>
          <a:xfrm>
            <a:off x="-100" y="3429300"/>
            <a:ext cx="1433325" cy="1714200"/>
            <a:chOff x="-100" y="3429300"/>
            <a:chExt cx="1433325" cy="1714200"/>
          </a:xfrm>
        </p:grpSpPr>
        <p:sp>
          <p:nvSpPr>
            <p:cNvPr id="209" name="Google Shape;209;p23"/>
            <p:cNvSpPr/>
            <p:nvPr/>
          </p:nvSpPr>
          <p:spPr>
            <a:xfrm>
              <a:off x="720125" y="4286400"/>
              <a:ext cx="7131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endParaRPr>
            </a:p>
          </p:txBody>
        </p:sp>
        <p:sp>
          <p:nvSpPr>
            <p:cNvPr id="210" name="Google Shape;210;p23"/>
            <p:cNvSpPr/>
            <p:nvPr/>
          </p:nvSpPr>
          <p:spPr>
            <a:xfrm>
              <a:off x="-100" y="4286400"/>
              <a:ext cx="7131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endParaRPr>
            </a:p>
          </p:txBody>
        </p:sp>
        <p:sp>
          <p:nvSpPr>
            <p:cNvPr id="211" name="Google Shape;211;p23"/>
            <p:cNvSpPr/>
            <p:nvPr/>
          </p:nvSpPr>
          <p:spPr>
            <a:xfrm>
              <a:off x="-100" y="3429300"/>
              <a:ext cx="7131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endParaRPr>
            </a:p>
          </p:txBody>
        </p:sp>
      </p:grpSp>
      <p:sp>
        <p:nvSpPr>
          <p:cNvPr id="212" name="Google Shape;212;p23"/>
          <p:cNvSpPr/>
          <p:nvPr/>
        </p:nvSpPr>
        <p:spPr>
          <a:xfrm>
            <a:off x="713000" y="274663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3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15" name="Google Shape;215;p24"/>
          <p:cNvGrpSpPr/>
          <p:nvPr/>
        </p:nvGrpSpPr>
        <p:grpSpPr>
          <a:xfrm>
            <a:off x="0" y="0"/>
            <a:ext cx="9144000" cy="5160150"/>
            <a:chOff x="0" y="0"/>
            <a:chExt cx="9144000" cy="5160150"/>
          </a:xfrm>
        </p:grpSpPr>
        <p:grpSp>
          <p:nvGrpSpPr>
            <p:cNvPr id="216" name="Google Shape;216;p24"/>
            <p:cNvGrpSpPr/>
            <p:nvPr/>
          </p:nvGrpSpPr>
          <p:grpSpPr>
            <a:xfrm>
              <a:off x="0" y="3445950"/>
              <a:ext cx="568500" cy="1714200"/>
              <a:chOff x="0" y="3445950"/>
              <a:chExt cx="568500" cy="1714200"/>
            </a:xfrm>
          </p:grpSpPr>
          <p:sp>
            <p:nvSpPr>
              <p:cNvPr id="217" name="Google Shape;217;p24"/>
              <p:cNvSpPr/>
              <p:nvPr/>
            </p:nvSpPr>
            <p:spPr>
              <a:xfrm rot="10800000" flipH="1">
                <a:off x="0" y="4303050"/>
                <a:ext cx="568500" cy="857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 panose="020B0606030504020204"/>
                  <a:ea typeface="Open Sans" panose="020B0606030504020204"/>
                  <a:cs typeface="Open Sans" panose="020B0606030504020204"/>
                  <a:sym typeface="Open Sans" panose="020B0606030504020204"/>
                </a:endParaRPr>
              </a:p>
            </p:txBody>
          </p:sp>
          <p:sp>
            <p:nvSpPr>
              <p:cNvPr id="218" name="Google Shape;218;p24"/>
              <p:cNvSpPr/>
              <p:nvPr/>
            </p:nvSpPr>
            <p:spPr>
              <a:xfrm rot="10800000" flipH="1">
                <a:off x="0" y="3445950"/>
                <a:ext cx="568500" cy="857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 panose="020B0606030504020204"/>
                  <a:ea typeface="Open Sans" panose="020B0606030504020204"/>
                  <a:cs typeface="Open Sans" panose="020B0606030504020204"/>
                  <a:sym typeface="Open Sans" panose="020B0606030504020204"/>
                </a:endParaRPr>
              </a:p>
            </p:txBody>
          </p:sp>
        </p:grpSp>
        <p:grpSp>
          <p:nvGrpSpPr>
            <p:cNvPr id="219" name="Google Shape;219;p24"/>
            <p:cNvGrpSpPr/>
            <p:nvPr/>
          </p:nvGrpSpPr>
          <p:grpSpPr>
            <a:xfrm>
              <a:off x="8575500" y="0"/>
              <a:ext cx="568500" cy="5160150"/>
              <a:chOff x="8575500" y="0"/>
              <a:chExt cx="568500" cy="5160150"/>
            </a:xfrm>
          </p:grpSpPr>
          <p:sp>
            <p:nvSpPr>
              <p:cNvPr id="220" name="Google Shape;220;p24"/>
              <p:cNvSpPr/>
              <p:nvPr/>
            </p:nvSpPr>
            <p:spPr>
              <a:xfrm rot="10800000" flipH="1">
                <a:off x="8575500" y="4303050"/>
                <a:ext cx="568500" cy="857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 panose="020B0606030504020204"/>
                  <a:ea typeface="Open Sans" panose="020B0606030504020204"/>
                  <a:cs typeface="Open Sans" panose="020B0606030504020204"/>
                  <a:sym typeface="Open Sans" panose="020B0606030504020204"/>
                </a:endParaRPr>
              </a:p>
            </p:txBody>
          </p:sp>
          <p:sp>
            <p:nvSpPr>
              <p:cNvPr id="221" name="Google Shape;221;p24"/>
              <p:cNvSpPr/>
              <p:nvPr/>
            </p:nvSpPr>
            <p:spPr>
              <a:xfrm rot="10800000" flipH="1">
                <a:off x="8575500" y="3445950"/>
                <a:ext cx="568500" cy="857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 panose="020B0606030504020204"/>
                  <a:ea typeface="Open Sans" panose="020B0606030504020204"/>
                  <a:cs typeface="Open Sans" panose="020B0606030504020204"/>
                  <a:sym typeface="Open Sans" panose="020B0606030504020204"/>
                </a:endParaRPr>
              </a:p>
            </p:txBody>
          </p:sp>
          <p:sp>
            <p:nvSpPr>
              <p:cNvPr id="222" name="Google Shape;222;p24"/>
              <p:cNvSpPr/>
              <p:nvPr/>
            </p:nvSpPr>
            <p:spPr>
              <a:xfrm rot="10800000" flipH="1">
                <a:off x="8575500" y="0"/>
                <a:ext cx="568500" cy="857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 panose="020B0606030504020204"/>
                  <a:ea typeface="Open Sans" panose="020B0606030504020204"/>
                  <a:cs typeface="Open Sans" panose="020B0606030504020204"/>
                  <a:sym typeface="Open Sans" panose="020B0606030504020204"/>
                </a:endParaRPr>
              </a:p>
            </p:txBody>
          </p:sp>
        </p:grpSp>
      </p:grpSp>
      <p:sp>
        <p:nvSpPr>
          <p:cNvPr id="223" name="Google Shape;223;p24"/>
          <p:cNvSpPr/>
          <p:nvPr/>
        </p:nvSpPr>
        <p:spPr>
          <a:xfrm>
            <a:off x="713225" y="274663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4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26" name="Google Shape;226;p25"/>
          <p:cNvGrpSpPr/>
          <p:nvPr/>
        </p:nvGrpSpPr>
        <p:grpSpPr>
          <a:xfrm>
            <a:off x="0" y="0"/>
            <a:ext cx="9145075" cy="5143500"/>
            <a:chOff x="0" y="0"/>
            <a:chExt cx="9145075" cy="5143500"/>
          </a:xfrm>
        </p:grpSpPr>
        <p:sp>
          <p:nvSpPr>
            <p:cNvPr id="227" name="Google Shape;227;p25"/>
            <p:cNvSpPr/>
            <p:nvPr/>
          </p:nvSpPr>
          <p:spPr>
            <a:xfrm rot="10800000" flipH="1">
              <a:off x="0" y="4286400"/>
              <a:ext cx="7143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endParaRPr>
            </a:p>
          </p:txBody>
        </p:sp>
        <p:sp>
          <p:nvSpPr>
            <p:cNvPr id="228" name="Google Shape;228;p25"/>
            <p:cNvSpPr/>
            <p:nvPr/>
          </p:nvSpPr>
          <p:spPr>
            <a:xfrm rot="10800000" flipH="1">
              <a:off x="0" y="3429300"/>
              <a:ext cx="7143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endParaRPr>
            </a:p>
          </p:txBody>
        </p:sp>
        <p:sp>
          <p:nvSpPr>
            <p:cNvPr id="229" name="Google Shape;229;p25"/>
            <p:cNvSpPr/>
            <p:nvPr/>
          </p:nvSpPr>
          <p:spPr>
            <a:xfrm rot="10800000" flipH="1">
              <a:off x="0" y="2572200"/>
              <a:ext cx="7143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endParaRPr>
            </a:p>
          </p:txBody>
        </p:sp>
        <p:sp>
          <p:nvSpPr>
            <p:cNvPr id="230" name="Google Shape;230;p25"/>
            <p:cNvSpPr/>
            <p:nvPr/>
          </p:nvSpPr>
          <p:spPr>
            <a:xfrm rot="10800000" flipH="1">
              <a:off x="8430775" y="0"/>
              <a:ext cx="7143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endParaRPr>
            </a:p>
          </p:txBody>
        </p:sp>
        <p:sp>
          <p:nvSpPr>
            <p:cNvPr id="231" name="Google Shape;231;p25"/>
            <p:cNvSpPr/>
            <p:nvPr/>
          </p:nvSpPr>
          <p:spPr>
            <a:xfrm rot="10800000" flipH="1">
              <a:off x="8430775" y="4286400"/>
              <a:ext cx="7143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endParaRPr>
            </a:p>
          </p:txBody>
        </p:sp>
      </p:grpSp>
      <p:sp>
        <p:nvSpPr>
          <p:cNvPr id="232" name="Google Shape;232;p25"/>
          <p:cNvSpPr/>
          <p:nvPr/>
        </p:nvSpPr>
        <p:spPr>
          <a:xfrm>
            <a:off x="713225" y="274663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_ONLY_5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35" name="Google Shape;235;p26"/>
          <p:cNvGrpSpPr/>
          <p:nvPr/>
        </p:nvGrpSpPr>
        <p:grpSpPr>
          <a:xfrm>
            <a:off x="0" y="0"/>
            <a:ext cx="9143875" cy="5143500"/>
            <a:chOff x="0" y="0"/>
            <a:chExt cx="9143875" cy="5143500"/>
          </a:xfrm>
        </p:grpSpPr>
        <p:sp>
          <p:nvSpPr>
            <p:cNvPr id="236" name="Google Shape;236;p26"/>
            <p:cNvSpPr/>
            <p:nvPr/>
          </p:nvSpPr>
          <p:spPr>
            <a:xfrm rot="10800000" flipH="1">
              <a:off x="0" y="4286400"/>
              <a:ext cx="7131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endParaRPr>
            </a:p>
          </p:txBody>
        </p:sp>
        <p:sp>
          <p:nvSpPr>
            <p:cNvPr id="237" name="Google Shape;237;p26"/>
            <p:cNvSpPr/>
            <p:nvPr/>
          </p:nvSpPr>
          <p:spPr>
            <a:xfrm rot="10800000" flipH="1">
              <a:off x="0" y="3429300"/>
              <a:ext cx="7131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endParaRPr>
            </a:p>
          </p:txBody>
        </p:sp>
        <p:sp>
          <p:nvSpPr>
            <p:cNvPr id="238" name="Google Shape;238;p26"/>
            <p:cNvSpPr/>
            <p:nvPr/>
          </p:nvSpPr>
          <p:spPr>
            <a:xfrm rot="10800000" flipH="1">
              <a:off x="8430775" y="0"/>
              <a:ext cx="7131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endParaRPr>
            </a:p>
          </p:txBody>
        </p:sp>
        <p:sp>
          <p:nvSpPr>
            <p:cNvPr id="239" name="Google Shape;239;p26"/>
            <p:cNvSpPr/>
            <p:nvPr/>
          </p:nvSpPr>
          <p:spPr>
            <a:xfrm rot="10800000" flipH="1">
              <a:off x="8430775" y="857100"/>
              <a:ext cx="7131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endParaRPr>
            </a:p>
          </p:txBody>
        </p:sp>
        <p:sp>
          <p:nvSpPr>
            <p:cNvPr id="240" name="Google Shape;240;p26"/>
            <p:cNvSpPr/>
            <p:nvPr/>
          </p:nvSpPr>
          <p:spPr>
            <a:xfrm>
              <a:off x="8430775" y="1714200"/>
              <a:ext cx="7131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endParaRPr>
            </a:p>
          </p:txBody>
        </p:sp>
      </p:grpSp>
      <p:sp>
        <p:nvSpPr>
          <p:cNvPr id="241" name="Google Shape;241;p26"/>
          <p:cNvSpPr/>
          <p:nvPr/>
        </p:nvSpPr>
        <p:spPr>
          <a:xfrm>
            <a:off x="713225" y="274663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_ONLY_6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44" name="Google Shape;244;p27"/>
          <p:cNvGrpSpPr/>
          <p:nvPr/>
        </p:nvGrpSpPr>
        <p:grpSpPr>
          <a:xfrm>
            <a:off x="0" y="3275875"/>
            <a:ext cx="9144000" cy="1863925"/>
            <a:chOff x="0" y="3275875"/>
            <a:chExt cx="9144000" cy="1863925"/>
          </a:xfrm>
        </p:grpSpPr>
        <p:sp>
          <p:nvSpPr>
            <p:cNvPr id="245" name="Google Shape;245;p27"/>
            <p:cNvSpPr/>
            <p:nvPr/>
          </p:nvSpPr>
          <p:spPr>
            <a:xfrm rot="10800000" flipH="1">
              <a:off x="0" y="4282700"/>
              <a:ext cx="7083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endParaRPr>
            </a:p>
          </p:txBody>
        </p:sp>
        <p:grpSp>
          <p:nvGrpSpPr>
            <p:cNvPr id="246" name="Google Shape;246;p27"/>
            <p:cNvGrpSpPr/>
            <p:nvPr/>
          </p:nvGrpSpPr>
          <p:grpSpPr>
            <a:xfrm>
              <a:off x="8435700" y="3275875"/>
              <a:ext cx="708300" cy="1863925"/>
              <a:chOff x="8435700" y="3275875"/>
              <a:chExt cx="708300" cy="1863925"/>
            </a:xfrm>
          </p:grpSpPr>
          <p:sp>
            <p:nvSpPr>
              <p:cNvPr id="247" name="Google Shape;247;p27"/>
              <p:cNvSpPr/>
              <p:nvPr/>
            </p:nvSpPr>
            <p:spPr>
              <a:xfrm>
                <a:off x="8435700" y="3275875"/>
                <a:ext cx="708300" cy="1605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 panose="020B0606030504020204"/>
                  <a:ea typeface="Open Sans" panose="020B0606030504020204"/>
                  <a:cs typeface="Open Sans" panose="020B0606030504020204"/>
                  <a:sym typeface="Open Sans" panose="020B0606030504020204"/>
                </a:endParaRPr>
              </a:p>
            </p:txBody>
          </p:sp>
          <p:sp>
            <p:nvSpPr>
              <p:cNvPr id="248" name="Google Shape;248;p27"/>
              <p:cNvSpPr/>
              <p:nvPr/>
            </p:nvSpPr>
            <p:spPr>
              <a:xfrm rot="10800000" flipH="1">
                <a:off x="8435700" y="4282700"/>
                <a:ext cx="708300" cy="857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 panose="020B0606030504020204"/>
                  <a:ea typeface="Open Sans" panose="020B0606030504020204"/>
                  <a:cs typeface="Open Sans" panose="020B0606030504020204"/>
                  <a:sym typeface="Open Sans" panose="020B0606030504020204"/>
                </a:endParaRPr>
              </a:p>
            </p:txBody>
          </p:sp>
          <p:sp>
            <p:nvSpPr>
              <p:cNvPr id="249" name="Google Shape;249;p27"/>
              <p:cNvSpPr/>
              <p:nvPr/>
            </p:nvSpPr>
            <p:spPr>
              <a:xfrm rot="10800000" flipH="1">
                <a:off x="8435700" y="3436375"/>
                <a:ext cx="708300" cy="857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 panose="020B0606030504020204"/>
                  <a:ea typeface="Open Sans" panose="020B0606030504020204"/>
                  <a:cs typeface="Open Sans" panose="020B0606030504020204"/>
                  <a:sym typeface="Open Sans" panose="020B0606030504020204"/>
                </a:endParaRPr>
              </a:p>
            </p:txBody>
          </p:sp>
        </p:grpSp>
        <p:sp>
          <p:nvSpPr>
            <p:cNvPr id="250" name="Google Shape;250;p27"/>
            <p:cNvSpPr/>
            <p:nvPr/>
          </p:nvSpPr>
          <p:spPr>
            <a:xfrm>
              <a:off x="0" y="4132975"/>
              <a:ext cx="7083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endParaRPr>
            </a:p>
          </p:txBody>
        </p:sp>
      </p:grpSp>
      <p:sp>
        <p:nvSpPr>
          <p:cNvPr id="251" name="Google Shape;251;p27"/>
          <p:cNvSpPr/>
          <p:nvPr/>
        </p:nvSpPr>
        <p:spPr>
          <a:xfrm>
            <a:off x="713225" y="274663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8"/>
          <p:cNvSpPr txBox="1">
            <a:spLocks noGrp="1"/>
          </p:cNvSpPr>
          <p:nvPr>
            <p:ph type="title"/>
          </p:nvPr>
        </p:nvSpPr>
        <p:spPr>
          <a:xfrm>
            <a:off x="713225" y="737850"/>
            <a:ext cx="4645200" cy="134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4" name="Google Shape;254;p28"/>
          <p:cNvSpPr txBox="1">
            <a:spLocks noGrp="1"/>
          </p:cNvSpPr>
          <p:nvPr>
            <p:ph type="subTitle" idx="1"/>
          </p:nvPr>
        </p:nvSpPr>
        <p:spPr>
          <a:xfrm>
            <a:off x="713225" y="2141075"/>
            <a:ext cx="46452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 panose="020B0606030504020204"/>
              <a:buAutoNum type="arabicPeriod"/>
              <a:defRPr/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/>
        </p:txBody>
      </p:sp>
      <p:sp>
        <p:nvSpPr>
          <p:cNvPr id="255" name="Google Shape;255;p28"/>
          <p:cNvSpPr>
            <a:spLocks noGrp="1"/>
          </p:cNvSpPr>
          <p:nvPr>
            <p:ph type="pic" idx="2"/>
          </p:nvPr>
        </p:nvSpPr>
        <p:spPr>
          <a:xfrm>
            <a:off x="5479825" y="539500"/>
            <a:ext cx="2950800" cy="40644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56" name="Google Shape;256;p28"/>
          <p:cNvGrpSpPr/>
          <p:nvPr/>
        </p:nvGrpSpPr>
        <p:grpSpPr>
          <a:xfrm>
            <a:off x="7717675" y="3429300"/>
            <a:ext cx="1426200" cy="1714200"/>
            <a:chOff x="7717675" y="3429300"/>
            <a:chExt cx="1426200" cy="1714200"/>
          </a:xfrm>
        </p:grpSpPr>
        <p:sp>
          <p:nvSpPr>
            <p:cNvPr id="257" name="Google Shape;257;p28"/>
            <p:cNvSpPr/>
            <p:nvPr/>
          </p:nvSpPr>
          <p:spPr>
            <a:xfrm>
              <a:off x="8430775" y="4286400"/>
              <a:ext cx="7131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endParaRPr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8430775" y="3429300"/>
              <a:ext cx="7131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endParaRPr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7717675" y="4286400"/>
              <a:ext cx="7131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endParaRPr>
            </a:p>
          </p:txBody>
        </p:sp>
      </p:grpSp>
      <p:sp>
        <p:nvSpPr>
          <p:cNvPr id="260" name="Google Shape;260;p28"/>
          <p:cNvSpPr/>
          <p:nvPr/>
        </p:nvSpPr>
        <p:spPr>
          <a:xfrm>
            <a:off x="713225" y="539488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9"/>
          <p:cNvSpPr txBox="1">
            <a:spLocks noGrp="1"/>
          </p:cNvSpPr>
          <p:nvPr>
            <p:ph type="title"/>
          </p:nvPr>
        </p:nvSpPr>
        <p:spPr>
          <a:xfrm>
            <a:off x="4253750" y="769400"/>
            <a:ext cx="39558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3" name="Google Shape;263;p29"/>
          <p:cNvSpPr txBox="1">
            <a:spLocks noGrp="1"/>
          </p:cNvSpPr>
          <p:nvPr>
            <p:ph type="subTitle" idx="1"/>
          </p:nvPr>
        </p:nvSpPr>
        <p:spPr>
          <a:xfrm>
            <a:off x="4253750" y="1859617"/>
            <a:ext cx="3684000" cy="12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4" name="Google Shape;264;p29"/>
          <p:cNvSpPr txBox="1"/>
          <p:nvPr/>
        </p:nvSpPr>
        <p:spPr>
          <a:xfrm>
            <a:off x="4253760" y="3320333"/>
            <a:ext cx="3684000" cy="7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CREDITS: This presentation template was created by </a:t>
            </a:r>
            <a:r>
              <a:rPr lang="en-GB" sz="1200" b="1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2"/>
              </a:rPr>
              <a:t>Slidesgo</a:t>
            </a:r>
            <a:r>
              <a:rPr lang="en-GB"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, and includes icons, infographics &amp; images by </a:t>
            </a:r>
            <a:r>
              <a:rPr lang="en-GB" sz="1200" b="1" u="sng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Freepik</a:t>
            </a:r>
            <a:r>
              <a:rPr lang="en-GB" sz="1200" u="sng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</a:t>
            </a:r>
            <a:endParaRPr sz="1200" u="sng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Google Shape;266;p30"/>
          <p:cNvGrpSpPr/>
          <p:nvPr/>
        </p:nvGrpSpPr>
        <p:grpSpPr>
          <a:xfrm>
            <a:off x="335" y="2150"/>
            <a:ext cx="713300" cy="5139225"/>
            <a:chOff x="7468800" y="0"/>
            <a:chExt cx="1675200" cy="5139225"/>
          </a:xfrm>
        </p:grpSpPr>
        <p:sp>
          <p:nvSpPr>
            <p:cNvPr id="267" name="Google Shape;267;p30"/>
            <p:cNvSpPr/>
            <p:nvPr/>
          </p:nvSpPr>
          <p:spPr>
            <a:xfrm>
              <a:off x="7468800" y="3464996"/>
              <a:ext cx="1675200" cy="816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endParaRPr>
            </a:p>
          </p:txBody>
        </p:sp>
        <p:sp>
          <p:nvSpPr>
            <p:cNvPr id="268" name="Google Shape;268;p30"/>
            <p:cNvSpPr/>
            <p:nvPr/>
          </p:nvSpPr>
          <p:spPr>
            <a:xfrm>
              <a:off x="7468800" y="4282125"/>
              <a:ext cx="16752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endParaRPr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7468800" y="2487375"/>
              <a:ext cx="16752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endParaRPr>
            </a:p>
          </p:txBody>
        </p:sp>
        <p:sp>
          <p:nvSpPr>
            <p:cNvPr id="270" name="Google Shape;270;p30"/>
            <p:cNvSpPr/>
            <p:nvPr/>
          </p:nvSpPr>
          <p:spPr>
            <a:xfrm>
              <a:off x="7468800" y="2647875"/>
              <a:ext cx="1675200" cy="816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endParaRPr>
            </a:p>
          </p:txBody>
        </p:sp>
        <p:sp>
          <p:nvSpPr>
            <p:cNvPr id="271" name="Google Shape;271;p30"/>
            <p:cNvSpPr/>
            <p:nvPr/>
          </p:nvSpPr>
          <p:spPr>
            <a:xfrm rot="10800000" flipH="1">
              <a:off x="7468800" y="857329"/>
              <a:ext cx="1675200" cy="816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endParaRPr>
            </a:p>
          </p:txBody>
        </p:sp>
        <p:sp>
          <p:nvSpPr>
            <p:cNvPr id="272" name="Google Shape;272;p30"/>
            <p:cNvSpPr/>
            <p:nvPr/>
          </p:nvSpPr>
          <p:spPr>
            <a:xfrm rot="10800000" flipH="1">
              <a:off x="7468800" y="0"/>
              <a:ext cx="16752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endParaRPr>
            </a:p>
          </p:txBody>
        </p:sp>
        <p:sp>
          <p:nvSpPr>
            <p:cNvPr id="273" name="Google Shape;273;p30"/>
            <p:cNvSpPr/>
            <p:nvPr/>
          </p:nvSpPr>
          <p:spPr>
            <a:xfrm rot="10800000" flipH="1">
              <a:off x="7468800" y="1674450"/>
              <a:ext cx="1675200" cy="816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13225" y="1350150"/>
            <a:ext cx="2776200" cy="11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13225" y="2469150"/>
            <a:ext cx="2776200" cy="13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aleway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oogle Shape;275;p31"/>
          <p:cNvGrpSpPr/>
          <p:nvPr/>
        </p:nvGrpSpPr>
        <p:grpSpPr>
          <a:xfrm>
            <a:off x="0" y="0"/>
            <a:ext cx="9143875" cy="5143500"/>
            <a:chOff x="0" y="0"/>
            <a:chExt cx="9143875" cy="5143500"/>
          </a:xfrm>
        </p:grpSpPr>
        <p:sp>
          <p:nvSpPr>
            <p:cNvPr id="276" name="Google Shape;276;p31"/>
            <p:cNvSpPr/>
            <p:nvPr/>
          </p:nvSpPr>
          <p:spPr>
            <a:xfrm rot="10800000" flipH="1">
              <a:off x="0" y="4286400"/>
              <a:ext cx="7131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endParaRPr>
            </a:p>
          </p:txBody>
        </p:sp>
        <p:sp>
          <p:nvSpPr>
            <p:cNvPr id="277" name="Google Shape;277;p31"/>
            <p:cNvSpPr/>
            <p:nvPr/>
          </p:nvSpPr>
          <p:spPr>
            <a:xfrm rot="10800000" flipH="1">
              <a:off x="0" y="3429300"/>
              <a:ext cx="7131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endParaRPr>
            </a:p>
          </p:txBody>
        </p:sp>
        <p:sp>
          <p:nvSpPr>
            <p:cNvPr id="278" name="Google Shape;278;p31"/>
            <p:cNvSpPr/>
            <p:nvPr/>
          </p:nvSpPr>
          <p:spPr>
            <a:xfrm rot="10800000" flipH="1">
              <a:off x="8430775" y="0"/>
              <a:ext cx="7131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endParaRPr>
            </a:p>
          </p:txBody>
        </p:sp>
        <p:sp>
          <p:nvSpPr>
            <p:cNvPr id="279" name="Google Shape;279;p31"/>
            <p:cNvSpPr/>
            <p:nvPr/>
          </p:nvSpPr>
          <p:spPr>
            <a:xfrm rot="10800000" flipH="1">
              <a:off x="8430775" y="857100"/>
              <a:ext cx="7131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endParaRPr>
            </a:p>
          </p:txBody>
        </p:sp>
        <p:sp>
          <p:nvSpPr>
            <p:cNvPr id="280" name="Google Shape;280;p31"/>
            <p:cNvSpPr/>
            <p:nvPr/>
          </p:nvSpPr>
          <p:spPr>
            <a:xfrm>
              <a:off x="8430775" y="1714200"/>
              <a:ext cx="7131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endParaRPr>
            </a:p>
          </p:txBody>
        </p:sp>
      </p:grpSp>
      <p:sp>
        <p:nvSpPr>
          <p:cNvPr id="281" name="Google Shape;281;p31"/>
          <p:cNvSpPr/>
          <p:nvPr/>
        </p:nvSpPr>
        <p:spPr>
          <a:xfrm>
            <a:off x="713225" y="274663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1628225" y="3279925"/>
            <a:ext cx="6267600" cy="7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" name="Google Shape;29;p5"/>
          <p:cNvSpPr txBox="1">
            <a:spLocks noGrp="1"/>
          </p:cNvSpPr>
          <p:nvPr>
            <p:ph type="subTitle" idx="2"/>
          </p:nvPr>
        </p:nvSpPr>
        <p:spPr>
          <a:xfrm>
            <a:off x="1628225" y="1845299"/>
            <a:ext cx="6267600" cy="7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0" name="Google Shape;30;p5"/>
          <p:cNvSpPr txBox="1">
            <a:spLocks noGrp="1"/>
          </p:cNvSpPr>
          <p:nvPr>
            <p:ph type="subTitle" idx="3"/>
          </p:nvPr>
        </p:nvSpPr>
        <p:spPr>
          <a:xfrm>
            <a:off x="1628225" y="1588175"/>
            <a:ext cx="6267600" cy="35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1" name="Google Shape;31;p5"/>
          <p:cNvSpPr txBox="1">
            <a:spLocks noGrp="1"/>
          </p:cNvSpPr>
          <p:nvPr>
            <p:ph type="subTitle" idx="4"/>
          </p:nvPr>
        </p:nvSpPr>
        <p:spPr>
          <a:xfrm>
            <a:off x="1628225" y="3022850"/>
            <a:ext cx="6267600" cy="35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32" name="Google Shape;32;p5"/>
          <p:cNvGrpSpPr/>
          <p:nvPr/>
        </p:nvGrpSpPr>
        <p:grpSpPr>
          <a:xfrm>
            <a:off x="0" y="4661988"/>
            <a:ext cx="9144000" cy="481513"/>
            <a:chOff x="0" y="4661988"/>
            <a:chExt cx="9144000" cy="481513"/>
          </a:xfrm>
        </p:grpSpPr>
        <p:sp>
          <p:nvSpPr>
            <p:cNvPr id="33" name="Google Shape;33;p5"/>
            <p:cNvSpPr/>
            <p:nvPr/>
          </p:nvSpPr>
          <p:spPr>
            <a:xfrm>
              <a:off x="0" y="4983000"/>
              <a:ext cx="9144000" cy="160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endParaRPr>
            </a:p>
          </p:txBody>
        </p:sp>
        <p:sp>
          <p:nvSpPr>
            <p:cNvPr id="34" name="Google Shape;34;p5"/>
            <p:cNvSpPr/>
            <p:nvPr/>
          </p:nvSpPr>
          <p:spPr>
            <a:xfrm>
              <a:off x="0" y="4822500"/>
              <a:ext cx="9144000" cy="160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endParaRPr>
            </a:p>
          </p:txBody>
        </p:sp>
        <p:sp>
          <p:nvSpPr>
            <p:cNvPr id="35" name="Google Shape;35;p5"/>
            <p:cNvSpPr/>
            <p:nvPr/>
          </p:nvSpPr>
          <p:spPr>
            <a:xfrm>
              <a:off x="0" y="4661988"/>
              <a:ext cx="9144000" cy="160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endParaRPr>
            </a:p>
          </p:txBody>
        </p:sp>
      </p:grpSp>
      <p:sp>
        <p:nvSpPr>
          <p:cNvPr id="36" name="Google Shape;36;p5"/>
          <p:cNvSpPr/>
          <p:nvPr/>
        </p:nvSpPr>
        <p:spPr>
          <a:xfrm>
            <a:off x="713225" y="274663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9" name="Google Shape;39;p6"/>
          <p:cNvGrpSpPr/>
          <p:nvPr/>
        </p:nvGrpSpPr>
        <p:grpSpPr>
          <a:xfrm>
            <a:off x="0" y="3429300"/>
            <a:ext cx="9141475" cy="1714200"/>
            <a:chOff x="0" y="3429300"/>
            <a:chExt cx="9141475" cy="1714200"/>
          </a:xfrm>
        </p:grpSpPr>
        <p:sp>
          <p:nvSpPr>
            <p:cNvPr id="40" name="Google Shape;40;p6"/>
            <p:cNvSpPr/>
            <p:nvPr/>
          </p:nvSpPr>
          <p:spPr>
            <a:xfrm rot="10800000" flipH="1">
              <a:off x="0" y="4286400"/>
              <a:ext cx="7107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endParaRPr>
            </a:p>
          </p:txBody>
        </p:sp>
        <p:sp>
          <p:nvSpPr>
            <p:cNvPr id="41" name="Google Shape;41;p6"/>
            <p:cNvSpPr/>
            <p:nvPr/>
          </p:nvSpPr>
          <p:spPr>
            <a:xfrm rot="10800000" flipH="1">
              <a:off x="0" y="3429300"/>
              <a:ext cx="7107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endParaRPr>
            </a:p>
          </p:txBody>
        </p:sp>
        <p:sp>
          <p:nvSpPr>
            <p:cNvPr id="42" name="Google Shape;42;p6"/>
            <p:cNvSpPr/>
            <p:nvPr/>
          </p:nvSpPr>
          <p:spPr>
            <a:xfrm rot="10800000" flipH="1">
              <a:off x="8430775" y="4286400"/>
              <a:ext cx="7107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endParaRPr>
            </a:p>
          </p:txBody>
        </p:sp>
        <p:sp>
          <p:nvSpPr>
            <p:cNvPr id="43" name="Google Shape;43;p6"/>
            <p:cNvSpPr/>
            <p:nvPr/>
          </p:nvSpPr>
          <p:spPr>
            <a:xfrm>
              <a:off x="8430775" y="4125900"/>
              <a:ext cx="7107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endParaRPr>
            </a:p>
          </p:txBody>
        </p:sp>
      </p:grpSp>
      <p:sp>
        <p:nvSpPr>
          <p:cNvPr id="44" name="Google Shape;44;p6"/>
          <p:cNvSpPr/>
          <p:nvPr/>
        </p:nvSpPr>
        <p:spPr>
          <a:xfrm>
            <a:off x="713225" y="274663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713225" y="845825"/>
            <a:ext cx="4294800" cy="12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713225" y="2141075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 panose="020B0606030504020204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/>
        </p:txBody>
      </p:sp>
      <p:sp>
        <p:nvSpPr>
          <p:cNvPr id="48" name="Google Shape;48;p7"/>
          <p:cNvSpPr>
            <a:spLocks noGrp="1"/>
          </p:cNvSpPr>
          <p:nvPr>
            <p:ph type="pic" idx="2"/>
          </p:nvPr>
        </p:nvSpPr>
        <p:spPr>
          <a:xfrm>
            <a:off x="5479825" y="539500"/>
            <a:ext cx="2950800" cy="40644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49" name="Google Shape;49;p7"/>
          <p:cNvGrpSpPr/>
          <p:nvPr/>
        </p:nvGrpSpPr>
        <p:grpSpPr>
          <a:xfrm>
            <a:off x="7717675" y="3429300"/>
            <a:ext cx="1426200" cy="1714200"/>
            <a:chOff x="7717675" y="3429300"/>
            <a:chExt cx="1426200" cy="1714200"/>
          </a:xfrm>
        </p:grpSpPr>
        <p:sp>
          <p:nvSpPr>
            <p:cNvPr id="50" name="Google Shape;50;p7"/>
            <p:cNvSpPr/>
            <p:nvPr/>
          </p:nvSpPr>
          <p:spPr>
            <a:xfrm>
              <a:off x="8430775" y="4286400"/>
              <a:ext cx="7131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endParaRPr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8430775" y="3429300"/>
              <a:ext cx="7131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endParaRPr>
            </a:p>
          </p:txBody>
        </p:sp>
        <p:sp>
          <p:nvSpPr>
            <p:cNvPr id="52" name="Google Shape;52;p7"/>
            <p:cNvSpPr/>
            <p:nvPr/>
          </p:nvSpPr>
          <p:spPr>
            <a:xfrm>
              <a:off x="7717675" y="4286400"/>
              <a:ext cx="7131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endParaRPr>
            </a:p>
          </p:txBody>
        </p:sp>
      </p:grpSp>
      <p:sp>
        <p:nvSpPr>
          <p:cNvPr id="53" name="Google Shape;53;p7"/>
          <p:cNvSpPr/>
          <p:nvPr/>
        </p:nvSpPr>
        <p:spPr>
          <a:xfrm>
            <a:off x="713225" y="539488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56" name="Google Shape;56;p8"/>
          <p:cNvGrpSpPr/>
          <p:nvPr/>
        </p:nvGrpSpPr>
        <p:grpSpPr>
          <a:xfrm>
            <a:off x="8424000" y="-4125"/>
            <a:ext cx="720300" cy="5143600"/>
            <a:chOff x="8424000" y="-4125"/>
            <a:chExt cx="720300" cy="5143600"/>
          </a:xfrm>
        </p:grpSpPr>
        <p:grpSp>
          <p:nvGrpSpPr>
            <p:cNvPr id="57" name="Google Shape;57;p8"/>
            <p:cNvGrpSpPr/>
            <p:nvPr/>
          </p:nvGrpSpPr>
          <p:grpSpPr>
            <a:xfrm>
              <a:off x="8584500" y="-4125"/>
              <a:ext cx="559800" cy="5143600"/>
              <a:chOff x="8584500" y="-4125"/>
              <a:chExt cx="559800" cy="5143600"/>
            </a:xfrm>
          </p:grpSpPr>
          <p:sp>
            <p:nvSpPr>
              <p:cNvPr id="58" name="Google Shape;58;p8"/>
              <p:cNvSpPr/>
              <p:nvPr/>
            </p:nvSpPr>
            <p:spPr>
              <a:xfrm>
                <a:off x="8584500" y="-4125"/>
                <a:ext cx="559800" cy="1714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 panose="020B0606030504020204"/>
                  <a:ea typeface="Open Sans" panose="020B0606030504020204"/>
                  <a:cs typeface="Open Sans" panose="020B0606030504020204"/>
                  <a:sym typeface="Open Sans" panose="020B0606030504020204"/>
                </a:endParaRPr>
              </a:p>
            </p:txBody>
          </p:sp>
          <p:sp>
            <p:nvSpPr>
              <p:cNvPr id="59" name="Google Shape;59;p8"/>
              <p:cNvSpPr/>
              <p:nvPr/>
            </p:nvSpPr>
            <p:spPr>
              <a:xfrm>
                <a:off x="8584500" y="1710575"/>
                <a:ext cx="559800" cy="1714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 panose="020B0606030504020204"/>
                  <a:ea typeface="Open Sans" panose="020B0606030504020204"/>
                  <a:cs typeface="Open Sans" panose="020B0606030504020204"/>
                  <a:sym typeface="Open Sans" panose="020B0606030504020204"/>
                </a:endParaRPr>
              </a:p>
            </p:txBody>
          </p:sp>
          <p:sp>
            <p:nvSpPr>
              <p:cNvPr id="60" name="Google Shape;60;p8"/>
              <p:cNvSpPr/>
              <p:nvPr/>
            </p:nvSpPr>
            <p:spPr>
              <a:xfrm>
                <a:off x="8584500" y="3424975"/>
                <a:ext cx="559800" cy="17145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 panose="020B0606030504020204"/>
                  <a:ea typeface="Open Sans" panose="020B0606030504020204"/>
                  <a:cs typeface="Open Sans" panose="020B0606030504020204"/>
                  <a:sym typeface="Open Sans" panose="020B0606030504020204"/>
                </a:endParaRPr>
              </a:p>
            </p:txBody>
          </p:sp>
        </p:grpSp>
        <p:sp>
          <p:nvSpPr>
            <p:cNvPr id="61" name="Google Shape;61;p8"/>
            <p:cNvSpPr/>
            <p:nvPr/>
          </p:nvSpPr>
          <p:spPr>
            <a:xfrm rot="5400000">
              <a:off x="5934900" y="2489132"/>
              <a:ext cx="51387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endParaRPr>
            </a:p>
          </p:txBody>
        </p:sp>
      </p:grpSp>
      <p:sp>
        <p:nvSpPr>
          <p:cNvPr id="62" name="Google Shape;62;p8"/>
          <p:cNvSpPr/>
          <p:nvPr/>
        </p:nvSpPr>
        <p:spPr>
          <a:xfrm>
            <a:off x="713225" y="274663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" name="Google Shape;65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66" name="Google Shape;66;p9"/>
          <p:cNvGrpSpPr/>
          <p:nvPr/>
        </p:nvGrpSpPr>
        <p:grpSpPr>
          <a:xfrm>
            <a:off x="7717675" y="3429300"/>
            <a:ext cx="1426200" cy="1714200"/>
            <a:chOff x="7717675" y="3429300"/>
            <a:chExt cx="1426200" cy="1714200"/>
          </a:xfrm>
        </p:grpSpPr>
        <p:sp>
          <p:nvSpPr>
            <p:cNvPr id="67" name="Google Shape;67;p9"/>
            <p:cNvSpPr/>
            <p:nvPr/>
          </p:nvSpPr>
          <p:spPr>
            <a:xfrm>
              <a:off x="8430775" y="4286400"/>
              <a:ext cx="7131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endParaRPr>
            </a:p>
          </p:txBody>
        </p:sp>
        <p:sp>
          <p:nvSpPr>
            <p:cNvPr id="68" name="Google Shape;68;p9"/>
            <p:cNvSpPr/>
            <p:nvPr/>
          </p:nvSpPr>
          <p:spPr>
            <a:xfrm>
              <a:off x="8430775" y="3429300"/>
              <a:ext cx="7131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endParaRPr>
            </a:p>
          </p:txBody>
        </p:sp>
        <p:sp>
          <p:nvSpPr>
            <p:cNvPr id="69" name="Google Shape;69;p9"/>
            <p:cNvSpPr/>
            <p:nvPr/>
          </p:nvSpPr>
          <p:spPr>
            <a:xfrm>
              <a:off x="7717675" y="4286400"/>
              <a:ext cx="7131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endParaRPr>
            </a:p>
          </p:txBody>
        </p:sp>
      </p:grpSp>
      <p:sp>
        <p:nvSpPr>
          <p:cNvPr id="70" name="Google Shape;70;p9"/>
          <p:cNvSpPr/>
          <p:nvPr/>
        </p:nvSpPr>
        <p:spPr>
          <a:xfrm>
            <a:off x="713225" y="539488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3" name="Google Shape;73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1" Type="http://schemas.openxmlformats.org/officeDocument/2006/relationships/theme" Target="../theme/theme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●"/>
              <a:defRPr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○"/>
              <a:defRPr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■"/>
              <a:defRPr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●"/>
              <a:defRPr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○"/>
              <a:defRPr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■"/>
              <a:defRPr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●"/>
              <a:defRPr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○"/>
              <a:defRPr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■"/>
              <a:defRPr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7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WhatsApp Image 2025-05-30 at 4.44.49 PM(1)"/>
          <p:cNvPicPr>
            <a:picLocks noChangeAspect="1"/>
          </p:cNvPicPr>
          <p:nvPr/>
        </p:nvPicPr>
        <p:blipFill>
          <a:blip r:embed="rId1"/>
          <a:srcRect b="46700"/>
          <a:stretch>
            <a:fillRect/>
          </a:stretch>
        </p:blipFill>
        <p:spPr>
          <a:xfrm>
            <a:off x="1408430" y="0"/>
            <a:ext cx="6765290" cy="5143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Management Team</a:t>
            </a:r>
            <a:endParaRPr lang="en-US"/>
          </a:p>
        </p:txBody>
      </p:sp>
      <p:graphicFrame>
        <p:nvGraphicFramePr>
          <p:cNvPr id="309" name="Google Shape;309;p36"/>
          <p:cNvGraphicFramePr/>
          <p:nvPr/>
        </p:nvGraphicFramePr>
        <p:xfrm>
          <a:off x="719999" y="1741663"/>
          <a:ext cx="3761945" cy="1807625"/>
        </p:xfrm>
        <a:graphic>
          <a:graphicData uri="http://schemas.openxmlformats.org/drawingml/2006/table">
            <a:tbl>
              <a:tblPr>
                <a:noFill/>
                <a:tableStyleId>{9CD4C636-18D1-41DA-8370-1D6612B4EF40}</a:tableStyleId>
              </a:tblPr>
              <a:tblGrid>
                <a:gridCol w="1337401"/>
                <a:gridCol w="2424544"/>
              </a:tblGrid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 u="sng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Sadia</a:t>
                      </a:r>
                      <a:endParaRPr sz="1000" b="1" u="sng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Project Manager</a:t>
                      </a:r>
                      <a:endParaRPr sz="1000">
                        <a:solidFill>
                          <a:schemeClr val="dk1"/>
                        </a:solidFill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 u="sng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Sheeraz Ali</a:t>
                      </a:r>
                      <a:endParaRPr sz="1000" b="1" u="sng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Ai Developer</a:t>
                      </a:r>
                      <a:endParaRPr sz="1000">
                        <a:solidFill>
                          <a:schemeClr val="dk1"/>
                        </a:solidFill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 u="sng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Zain Ali</a:t>
                      </a:r>
                      <a:endParaRPr sz="1000" b="1" u="sng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Front End</a:t>
                      </a:r>
                      <a:endParaRPr sz="1000">
                        <a:solidFill>
                          <a:schemeClr val="dk1"/>
                        </a:solidFill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 u="sng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Hooria Sajid</a:t>
                      </a:r>
                      <a:endParaRPr sz="1000" b="1" u="sng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Marketing</a:t>
                      </a:r>
                      <a:endParaRPr sz="1000">
                        <a:solidFill>
                          <a:schemeClr val="dk1"/>
                        </a:solidFill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 u="sng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Ubaid</a:t>
                      </a:r>
                      <a:endParaRPr sz="1000" b="1" u="sng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Back End</a:t>
                      </a:r>
                      <a:endParaRPr sz="1000">
                        <a:solidFill>
                          <a:schemeClr val="dk1"/>
                        </a:solidFill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  <p:sp>
        <p:nvSpPr>
          <p:cNvPr id="2" name="Google Shape;303;p35"/>
          <p:cNvSpPr/>
          <p:nvPr/>
        </p:nvSpPr>
        <p:spPr>
          <a:xfrm>
            <a:off x="480036" y="4553300"/>
            <a:ext cx="1449900" cy="50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graphicFrame>
        <p:nvGraphicFramePr>
          <p:cNvPr id="3" name="Google Shape;309;p36"/>
          <p:cNvGraphicFramePr/>
          <p:nvPr/>
        </p:nvGraphicFramePr>
        <p:xfrm>
          <a:off x="4869446" y="1741662"/>
          <a:ext cx="3928190" cy="1807626"/>
        </p:xfrm>
        <a:graphic>
          <a:graphicData uri="http://schemas.openxmlformats.org/drawingml/2006/table">
            <a:tbl>
              <a:tblPr>
                <a:noFill/>
                <a:tableStyleId>{9CD4C636-18D1-41DA-8370-1D6612B4EF40}</a:tableStyleId>
              </a:tblPr>
              <a:tblGrid>
                <a:gridCol w="1396502"/>
                <a:gridCol w="2531688"/>
              </a:tblGrid>
              <a:tr h="60254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 u="sng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Ma’am Maryam</a:t>
                      </a:r>
                      <a:endParaRPr sz="1000" b="1" u="sng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AI/NLP</a:t>
                      </a:r>
                      <a:endParaRPr sz="1000">
                        <a:solidFill>
                          <a:schemeClr val="dk1"/>
                        </a:solidFill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</a:tr>
              <a:tr h="60254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 u="sng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Dr Naveed</a:t>
                      </a:r>
                      <a:endParaRPr sz="1000" b="1" u="sng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Inovation</a:t>
                      </a:r>
                      <a:endParaRPr sz="1000">
                        <a:solidFill>
                          <a:schemeClr val="dk1"/>
                        </a:solidFill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</a:tr>
              <a:tr h="60254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b="1" u="sng">
                          <a:solidFill>
                            <a:schemeClr val="lt1"/>
                          </a:solidFill>
                          <a:latin typeface="Raleway"/>
                          <a:ea typeface="Raleway"/>
                          <a:cs typeface="Raleway"/>
                          <a:sym typeface="Raleway"/>
                        </a:rPr>
                        <a:t>Mr. Kamran</a:t>
                      </a:r>
                      <a:endParaRPr sz="1000" b="1" u="sng">
                        <a:solidFill>
                          <a:schemeClr val="lt1"/>
                        </a:solidFill>
                        <a:latin typeface="Raleway"/>
                        <a:ea typeface="Raleway"/>
                        <a:cs typeface="Raleway"/>
                        <a:sym typeface="Raleway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  <a:latin typeface="Raleway Medium"/>
                          <a:ea typeface="Raleway Medium"/>
                          <a:cs typeface="Raleway Medium"/>
                          <a:sym typeface="Raleway Medium"/>
                        </a:rPr>
                        <a:t>Business</a:t>
                      </a:r>
                      <a:endParaRPr sz="1000">
                        <a:solidFill>
                          <a:schemeClr val="dk1"/>
                        </a:solidFill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  <p:sp>
        <p:nvSpPr>
          <p:cNvPr id="4" name="Google Shape;308;p36"/>
          <p:cNvSpPr txBox="1"/>
          <p:nvPr/>
        </p:nvSpPr>
        <p:spPr>
          <a:xfrm>
            <a:off x="907035" y="1084432"/>
            <a:ext cx="366496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rPr lang="en-US"/>
              <a:t>Team</a:t>
            </a:r>
            <a:endParaRPr lang="en-US"/>
          </a:p>
        </p:txBody>
      </p:sp>
      <p:sp>
        <p:nvSpPr>
          <p:cNvPr id="5" name="Google Shape;308;p36"/>
          <p:cNvSpPr txBox="1"/>
          <p:nvPr/>
        </p:nvSpPr>
        <p:spPr>
          <a:xfrm>
            <a:off x="4952573" y="1084432"/>
            <a:ext cx="366496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rPr lang="en-US"/>
              <a:t>Advisor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4"/>
          <p:cNvSpPr txBox="1">
            <a:spLocks noGrp="1"/>
          </p:cNvSpPr>
          <p:nvPr>
            <p:ph type="title"/>
          </p:nvPr>
        </p:nvSpPr>
        <p:spPr>
          <a:xfrm>
            <a:off x="1420109" y="2724009"/>
            <a:ext cx="2226260" cy="4427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173 Monthly users (RS 500 Each) </a:t>
            </a:r>
            <a:endParaRPr sz="1600"/>
          </a:p>
        </p:txBody>
      </p:sp>
      <p:sp>
        <p:nvSpPr>
          <p:cNvPr id="442" name="Google Shape;442;p44"/>
          <p:cNvSpPr txBox="1">
            <a:spLocks noGrp="1"/>
          </p:cNvSpPr>
          <p:nvPr>
            <p:ph type="title" idx="2"/>
          </p:nvPr>
        </p:nvSpPr>
        <p:spPr>
          <a:xfrm>
            <a:off x="4447310" y="1151924"/>
            <a:ext cx="2960550" cy="62838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RS 500,000</a:t>
            </a:r>
            <a:endParaRPr lang="en-GB"/>
          </a:p>
        </p:txBody>
      </p:sp>
      <p:sp>
        <p:nvSpPr>
          <p:cNvPr id="444" name="Google Shape;444;p44"/>
          <p:cNvSpPr txBox="1">
            <a:spLocks noGrp="1"/>
          </p:cNvSpPr>
          <p:nvPr>
            <p:ph type="title" idx="4"/>
          </p:nvPr>
        </p:nvSpPr>
        <p:spPr>
          <a:xfrm>
            <a:off x="3163159" y="2493208"/>
            <a:ext cx="2568300" cy="76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OR</a:t>
            </a:r>
            <a:endParaRPr>
              <a:solidFill>
                <a:srgbClr val="FF0000"/>
              </a:solidFill>
            </a:endParaRPr>
          </a:p>
        </p:txBody>
      </p:sp>
      <p:grpSp>
        <p:nvGrpSpPr>
          <p:cNvPr id="446" name="Google Shape;446;p44"/>
          <p:cNvGrpSpPr/>
          <p:nvPr/>
        </p:nvGrpSpPr>
        <p:grpSpPr>
          <a:xfrm>
            <a:off x="0" y="0"/>
            <a:ext cx="1199700" cy="5149225"/>
            <a:chOff x="0" y="0"/>
            <a:chExt cx="1199700" cy="5149225"/>
          </a:xfrm>
        </p:grpSpPr>
        <p:sp>
          <p:nvSpPr>
            <p:cNvPr id="447" name="Google Shape;447;p44"/>
            <p:cNvSpPr/>
            <p:nvPr/>
          </p:nvSpPr>
          <p:spPr>
            <a:xfrm>
              <a:off x="0" y="3434891"/>
              <a:ext cx="11997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endParaRPr>
            </a:p>
          </p:txBody>
        </p:sp>
        <p:sp>
          <p:nvSpPr>
            <p:cNvPr id="448" name="Google Shape;448;p44"/>
            <p:cNvSpPr/>
            <p:nvPr/>
          </p:nvSpPr>
          <p:spPr>
            <a:xfrm>
              <a:off x="0" y="2577800"/>
              <a:ext cx="11997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endParaRPr>
            </a:p>
          </p:txBody>
        </p:sp>
        <p:sp>
          <p:nvSpPr>
            <p:cNvPr id="449" name="Google Shape;449;p44"/>
            <p:cNvSpPr/>
            <p:nvPr/>
          </p:nvSpPr>
          <p:spPr>
            <a:xfrm>
              <a:off x="0" y="857100"/>
              <a:ext cx="11997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endParaRPr>
            </a:p>
          </p:txBody>
        </p:sp>
        <p:sp>
          <p:nvSpPr>
            <p:cNvPr id="450" name="Google Shape;450;p44"/>
            <p:cNvSpPr/>
            <p:nvPr/>
          </p:nvSpPr>
          <p:spPr>
            <a:xfrm>
              <a:off x="0" y="0"/>
              <a:ext cx="11997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endParaRPr>
            </a:p>
          </p:txBody>
        </p:sp>
        <p:sp>
          <p:nvSpPr>
            <p:cNvPr id="451" name="Google Shape;451;p44"/>
            <p:cNvSpPr/>
            <p:nvPr/>
          </p:nvSpPr>
          <p:spPr>
            <a:xfrm>
              <a:off x="0" y="1714200"/>
              <a:ext cx="11997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endParaRPr>
            </a:p>
          </p:txBody>
        </p:sp>
        <p:sp>
          <p:nvSpPr>
            <p:cNvPr id="452" name="Google Shape;452;p44"/>
            <p:cNvSpPr/>
            <p:nvPr/>
          </p:nvSpPr>
          <p:spPr>
            <a:xfrm>
              <a:off x="0" y="4292125"/>
              <a:ext cx="11997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endParaRPr>
            </a:p>
          </p:txBody>
        </p:sp>
        <p:sp>
          <p:nvSpPr>
            <p:cNvPr id="453" name="Google Shape;453;p44"/>
            <p:cNvSpPr/>
            <p:nvPr/>
          </p:nvSpPr>
          <p:spPr>
            <a:xfrm>
              <a:off x="0" y="2494350"/>
              <a:ext cx="11997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endParaRPr>
            </a:p>
          </p:txBody>
        </p:sp>
      </p:grpSp>
      <p:grpSp>
        <p:nvGrpSpPr>
          <p:cNvPr id="454" name="Google Shape;454;p44"/>
          <p:cNvGrpSpPr/>
          <p:nvPr/>
        </p:nvGrpSpPr>
        <p:grpSpPr>
          <a:xfrm>
            <a:off x="7944300" y="0"/>
            <a:ext cx="1199700" cy="5149225"/>
            <a:chOff x="7944300" y="0"/>
            <a:chExt cx="1199700" cy="5149225"/>
          </a:xfrm>
        </p:grpSpPr>
        <p:sp>
          <p:nvSpPr>
            <p:cNvPr id="455" name="Google Shape;455;p44"/>
            <p:cNvSpPr/>
            <p:nvPr/>
          </p:nvSpPr>
          <p:spPr>
            <a:xfrm>
              <a:off x="7944300" y="3434891"/>
              <a:ext cx="11997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endParaRPr>
            </a:p>
          </p:txBody>
        </p:sp>
        <p:sp>
          <p:nvSpPr>
            <p:cNvPr id="456" name="Google Shape;456;p44"/>
            <p:cNvSpPr/>
            <p:nvPr/>
          </p:nvSpPr>
          <p:spPr>
            <a:xfrm>
              <a:off x="7944300" y="2577800"/>
              <a:ext cx="11997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endParaRPr>
            </a:p>
          </p:txBody>
        </p:sp>
        <p:sp>
          <p:nvSpPr>
            <p:cNvPr id="457" name="Google Shape;457;p44"/>
            <p:cNvSpPr/>
            <p:nvPr/>
          </p:nvSpPr>
          <p:spPr>
            <a:xfrm>
              <a:off x="7944300" y="857100"/>
              <a:ext cx="1199700" cy="85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endParaRPr>
            </a:p>
          </p:txBody>
        </p:sp>
        <p:sp>
          <p:nvSpPr>
            <p:cNvPr id="458" name="Google Shape;458;p44"/>
            <p:cNvSpPr/>
            <p:nvPr/>
          </p:nvSpPr>
          <p:spPr>
            <a:xfrm>
              <a:off x="7944300" y="0"/>
              <a:ext cx="11997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endParaRPr>
            </a:p>
          </p:txBody>
        </p:sp>
        <p:sp>
          <p:nvSpPr>
            <p:cNvPr id="459" name="Google Shape;459;p44"/>
            <p:cNvSpPr/>
            <p:nvPr/>
          </p:nvSpPr>
          <p:spPr>
            <a:xfrm>
              <a:off x="7944300" y="1714200"/>
              <a:ext cx="1199700" cy="85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endParaRPr>
            </a:p>
          </p:txBody>
        </p:sp>
        <p:sp>
          <p:nvSpPr>
            <p:cNvPr id="460" name="Google Shape;460;p44"/>
            <p:cNvSpPr/>
            <p:nvPr/>
          </p:nvSpPr>
          <p:spPr>
            <a:xfrm>
              <a:off x="7944300" y="4292125"/>
              <a:ext cx="11997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endParaRPr>
            </a:p>
          </p:txBody>
        </p:sp>
        <p:sp>
          <p:nvSpPr>
            <p:cNvPr id="461" name="Google Shape;461;p44"/>
            <p:cNvSpPr/>
            <p:nvPr/>
          </p:nvSpPr>
          <p:spPr>
            <a:xfrm>
              <a:off x="7944300" y="2494350"/>
              <a:ext cx="11997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endParaRPr>
            </a:p>
          </p:txBody>
        </p:sp>
      </p:grpSp>
      <p:sp>
        <p:nvSpPr>
          <p:cNvPr id="4" name="Google Shape;308;p36"/>
          <p:cNvSpPr txBox="1"/>
          <p:nvPr/>
        </p:nvSpPr>
        <p:spPr>
          <a:xfrm>
            <a:off x="2289245" y="641568"/>
            <a:ext cx="4814892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rPr lang="en-US"/>
              <a:t>Financial Snapshot</a:t>
            </a:r>
            <a:endParaRPr lang="en-US"/>
          </a:p>
        </p:txBody>
      </p:sp>
      <p:sp>
        <p:nvSpPr>
          <p:cNvPr id="7" name="Google Shape;442;p44"/>
          <p:cNvSpPr txBox="1"/>
          <p:nvPr/>
        </p:nvSpPr>
        <p:spPr>
          <a:xfrm>
            <a:off x="1486759" y="1020535"/>
            <a:ext cx="296055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4000" b="0" i="0" u="none" strike="noStrike" cap="none">
                <a:solidFill>
                  <a:schemeClr val="accen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rPr lang="en-US" sz="2000"/>
              <a:t>Estimated Year 1 Cost:</a:t>
            </a:r>
            <a:endParaRPr lang="en-GB" sz="2000"/>
          </a:p>
        </p:txBody>
      </p:sp>
      <p:sp>
        <p:nvSpPr>
          <p:cNvPr id="8" name="Google Shape;308;p36"/>
          <p:cNvSpPr txBox="1"/>
          <p:nvPr/>
        </p:nvSpPr>
        <p:spPr>
          <a:xfrm>
            <a:off x="3287850" y="1969879"/>
            <a:ext cx="283153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rPr lang="en-US"/>
              <a:t>Break-Even:</a:t>
            </a:r>
            <a:endParaRPr lang="en-US"/>
          </a:p>
        </p:txBody>
      </p:sp>
      <p:sp>
        <p:nvSpPr>
          <p:cNvPr id="13" name="Google Shape;441;p44"/>
          <p:cNvSpPr txBox="1"/>
          <p:nvPr/>
        </p:nvSpPr>
        <p:spPr>
          <a:xfrm>
            <a:off x="4703618" y="2724009"/>
            <a:ext cx="3316202" cy="442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4000" b="0" i="0" u="none" strike="noStrike" cap="none">
                <a:solidFill>
                  <a:schemeClr val="accen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rPr lang="en-US" sz="1600"/>
              <a:t>2 university clients (PKR 500,000/year each)</a:t>
            </a:r>
            <a:endParaRPr lang="en-US" sz="1600"/>
          </a:p>
        </p:txBody>
      </p:sp>
      <p:sp>
        <p:nvSpPr>
          <p:cNvPr id="17" name="Google Shape;308;p36"/>
          <p:cNvSpPr txBox="1"/>
          <p:nvPr/>
        </p:nvSpPr>
        <p:spPr>
          <a:xfrm>
            <a:off x="2835416" y="3109827"/>
            <a:ext cx="322378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rPr lang="en-US"/>
              <a:t>Revenue Model</a:t>
            </a:r>
            <a:endParaRPr lang="en-US"/>
          </a:p>
        </p:txBody>
      </p:sp>
      <p:sp>
        <p:nvSpPr>
          <p:cNvPr id="20" name="Google Shape;441;p44"/>
          <p:cNvSpPr txBox="1"/>
          <p:nvPr/>
        </p:nvSpPr>
        <p:spPr>
          <a:xfrm>
            <a:off x="2358977" y="3929232"/>
            <a:ext cx="197903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4000" b="0" i="0" u="none" strike="noStrike" cap="none">
                <a:solidFill>
                  <a:schemeClr val="accen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rPr lang="en-US" sz="2000"/>
              <a:t>B2C Subscriptions</a:t>
            </a:r>
            <a:endParaRPr lang="en-US" sz="4400"/>
          </a:p>
        </p:txBody>
      </p:sp>
      <p:sp>
        <p:nvSpPr>
          <p:cNvPr id="23" name="Google Shape;441;p44"/>
          <p:cNvSpPr txBox="1"/>
          <p:nvPr/>
        </p:nvSpPr>
        <p:spPr>
          <a:xfrm>
            <a:off x="4855158" y="3839789"/>
            <a:ext cx="1780309" cy="675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4000" b="0" i="0" u="none" strike="noStrike" cap="none">
                <a:solidFill>
                  <a:schemeClr val="accen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aleway ExtraBold"/>
              <a:buNone/>
              <a:defRPr sz="6000" b="0" i="0" u="none" strike="noStrike" cap="none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rPr lang="en-US" sz="2000"/>
              <a:t>B2B Licensing</a:t>
            </a:r>
            <a:endParaRPr lang="en-US" sz="480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/>
          <p:cNvSpPr/>
          <p:nvPr/>
        </p:nvSpPr>
        <p:spPr>
          <a:xfrm>
            <a:off x="7333289" y="1558635"/>
            <a:ext cx="1292151" cy="260465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/>
          <p:cNvSpPr/>
          <p:nvPr/>
        </p:nvSpPr>
        <p:spPr>
          <a:xfrm>
            <a:off x="3920177" y="1558636"/>
            <a:ext cx="3343024" cy="2604655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/>
          <p:cNvSpPr/>
          <p:nvPr/>
        </p:nvSpPr>
        <p:spPr>
          <a:xfrm>
            <a:off x="810491" y="1558636"/>
            <a:ext cx="3036122" cy="260465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" name="Google Shape;513;p4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Business Milestones</a:t>
            </a:r>
            <a:endParaRPr lang="en-US"/>
          </a:p>
        </p:txBody>
      </p:sp>
      <p:sp>
        <p:nvSpPr>
          <p:cNvPr id="514" name="Google Shape;514;p49"/>
          <p:cNvSpPr txBox="1"/>
          <p:nvPr/>
        </p:nvSpPr>
        <p:spPr>
          <a:xfrm flipH="1">
            <a:off x="719999" y="1911926"/>
            <a:ext cx="1648149" cy="457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Business Plan, Mentor onbording</a:t>
            </a:r>
            <a:endParaRPr lang="en-US" sz="12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515" name="Google Shape;515;p49"/>
          <p:cNvSpPr txBox="1"/>
          <p:nvPr/>
        </p:nvSpPr>
        <p:spPr>
          <a:xfrm flipH="1">
            <a:off x="1579421" y="3522812"/>
            <a:ext cx="1654800" cy="457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MVP Development</a:t>
            </a:r>
            <a:endParaRPr lang="en-US" sz="12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516" name="Google Shape;516;p49"/>
          <p:cNvSpPr txBox="1"/>
          <p:nvPr/>
        </p:nvSpPr>
        <p:spPr>
          <a:xfrm flipH="1">
            <a:off x="2445493" y="2003634"/>
            <a:ext cx="1654800" cy="36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Beta Testing</a:t>
            </a:r>
            <a:endParaRPr sz="12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517" name="Google Shape;517;p49"/>
          <p:cNvSpPr txBox="1"/>
          <p:nvPr/>
        </p:nvSpPr>
        <p:spPr>
          <a:xfrm flipH="1">
            <a:off x="3754912" y="3522812"/>
            <a:ext cx="1654800" cy="557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Chrome Extention Release</a:t>
            </a:r>
            <a:endParaRPr sz="12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518" name="Google Shape;518;p49"/>
          <p:cNvSpPr txBox="1"/>
          <p:nvPr/>
        </p:nvSpPr>
        <p:spPr>
          <a:xfrm flipH="1">
            <a:off x="4620984" y="2003634"/>
            <a:ext cx="1654800" cy="365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First License Deal</a:t>
            </a:r>
            <a:endParaRPr sz="12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519" name="Google Shape;519;p49"/>
          <p:cNvSpPr txBox="1"/>
          <p:nvPr/>
        </p:nvSpPr>
        <p:spPr>
          <a:xfrm flipH="1">
            <a:off x="5286160" y="3522812"/>
            <a:ext cx="2060698" cy="557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Mobile App, </a:t>
            </a:r>
            <a:endParaRPr lang="en-GB" sz="12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Multi Language Support</a:t>
            </a:r>
            <a:endParaRPr lang="en-GB" sz="12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520" name="Google Shape;520;p49"/>
          <p:cNvSpPr txBox="1"/>
          <p:nvPr/>
        </p:nvSpPr>
        <p:spPr>
          <a:xfrm flipH="1">
            <a:off x="7135905" y="1911926"/>
            <a:ext cx="1654800" cy="457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National Scaling,</a:t>
            </a:r>
            <a:endParaRPr lang="en-GB" sz="12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Seed Funding</a:t>
            </a:r>
            <a:endParaRPr lang="en-GB" sz="12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522" name="Google Shape;522;p49"/>
          <p:cNvSpPr txBox="1"/>
          <p:nvPr/>
        </p:nvSpPr>
        <p:spPr>
          <a:xfrm>
            <a:off x="1173399" y="2580373"/>
            <a:ext cx="734700" cy="731400"/>
          </a:xfrm>
          <a:prstGeom prst="rect">
            <a:avLst/>
          </a:prstGeom>
          <a:solidFill>
            <a:srgbClr val="0E1D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Q2</a:t>
            </a:r>
            <a:endParaRPr sz="300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523" name="Google Shape;523;p49"/>
          <p:cNvSpPr txBox="1"/>
          <p:nvPr/>
        </p:nvSpPr>
        <p:spPr>
          <a:xfrm>
            <a:off x="4214838" y="2580373"/>
            <a:ext cx="734700" cy="731400"/>
          </a:xfrm>
          <a:prstGeom prst="rect">
            <a:avLst/>
          </a:prstGeom>
          <a:solidFill>
            <a:srgbClr val="0E1D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Q1</a:t>
            </a:r>
            <a:endParaRPr sz="300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524" name="Google Shape;524;p49"/>
          <p:cNvSpPr txBox="1"/>
          <p:nvPr/>
        </p:nvSpPr>
        <p:spPr>
          <a:xfrm>
            <a:off x="2039347" y="2580373"/>
            <a:ext cx="734700" cy="731400"/>
          </a:xfrm>
          <a:prstGeom prst="rect">
            <a:avLst/>
          </a:prstGeom>
          <a:solidFill>
            <a:srgbClr val="0E1D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Q3</a:t>
            </a:r>
            <a:endParaRPr sz="300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525" name="Google Shape;525;p49"/>
          <p:cNvSpPr txBox="1"/>
          <p:nvPr/>
        </p:nvSpPr>
        <p:spPr>
          <a:xfrm>
            <a:off x="5080909" y="2580373"/>
            <a:ext cx="734700" cy="731400"/>
          </a:xfrm>
          <a:prstGeom prst="rect">
            <a:avLst/>
          </a:prstGeom>
          <a:solidFill>
            <a:srgbClr val="0E1D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Q2</a:t>
            </a:r>
            <a:endParaRPr sz="300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526" name="Google Shape;526;p49"/>
          <p:cNvSpPr txBox="1"/>
          <p:nvPr/>
        </p:nvSpPr>
        <p:spPr>
          <a:xfrm>
            <a:off x="2905419" y="2580373"/>
            <a:ext cx="734700" cy="731400"/>
          </a:xfrm>
          <a:prstGeom prst="rect">
            <a:avLst/>
          </a:prstGeom>
          <a:solidFill>
            <a:srgbClr val="0E1D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Q4</a:t>
            </a:r>
            <a:endParaRPr sz="300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527" name="Google Shape;527;p49"/>
          <p:cNvSpPr txBox="1"/>
          <p:nvPr/>
        </p:nvSpPr>
        <p:spPr>
          <a:xfrm>
            <a:off x="5946981" y="2580373"/>
            <a:ext cx="734700" cy="731400"/>
          </a:xfrm>
          <a:prstGeom prst="rect">
            <a:avLst/>
          </a:prstGeom>
          <a:solidFill>
            <a:srgbClr val="0E1D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Q3</a:t>
            </a:r>
            <a:endParaRPr sz="300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528" name="Google Shape;528;p49"/>
          <p:cNvSpPr txBox="1"/>
          <p:nvPr/>
        </p:nvSpPr>
        <p:spPr>
          <a:xfrm>
            <a:off x="7588903" y="2580373"/>
            <a:ext cx="734700" cy="731400"/>
          </a:xfrm>
          <a:prstGeom prst="rect">
            <a:avLst/>
          </a:prstGeom>
          <a:solidFill>
            <a:srgbClr val="0E1D3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UP</a:t>
            </a:r>
            <a:endParaRPr sz="3000">
              <a:solidFill>
                <a:schemeClr val="lt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cxnSp>
        <p:nvCxnSpPr>
          <p:cNvPr id="530" name="Google Shape;530;p49"/>
          <p:cNvCxnSpPr>
            <a:stCxn id="522" idx="0"/>
            <a:endCxn id="514" idx="2"/>
          </p:cNvCxnSpPr>
          <p:nvPr/>
        </p:nvCxnSpPr>
        <p:spPr>
          <a:xfrm flipV="1">
            <a:off x="1540749" y="2369337"/>
            <a:ext cx="3324" cy="21103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1" name="Google Shape;531;p49"/>
          <p:cNvCxnSpPr>
            <a:stCxn id="515" idx="0"/>
            <a:endCxn id="524" idx="2"/>
          </p:cNvCxnSpPr>
          <p:nvPr/>
        </p:nvCxnSpPr>
        <p:spPr>
          <a:xfrm flipH="1" flipV="1">
            <a:off x="2406697" y="3311773"/>
            <a:ext cx="124" cy="211039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2" name="Google Shape;532;p49"/>
          <p:cNvCxnSpPr>
            <a:stCxn id="526" idx="0"/>
            <a:endCxn id="516" idx="2"/>
          </p:cNvCxnSpPr>
          <p:nvPr/>
        </p:nvCxnSpPr>
        <p:spPr>
          <a:xfrm flipV="1">
            <a:off x="3272769" y="2369337"/>
            <a:ext cx="124" cy="211036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3" name="Google Shape;533;p49"/>
          <p:cNvCxnSpPr>
            <a:stCxn id="517" idx="0"/>
            <a:endCxn id="523" idx="2"/>
          </p:cNvCxnSpPr>
          <p:nvPr/>
        </p:nvCxnSpPr>
        <p:spPr>
          <a:xfrm flipH="1" flipV="1">
            <a:off x="4582188" y="3311773"/>
            <a:ext cx="124" cy="211039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4" name="Google Shape;534;p49"/>
          <p:cNvCxnSpPr>
            <a:stCxn id="525" idx="0"/>
            <a:endCxn id="518" idx="2"/>
          </p:cNvCxnSpPr>
          <p:nvPr/>
        </p:nvCxnSpPr>
        <p:spPr>
          <a:xfrm flipV="1">
            <a:off x="5448259" y="2369338"/>
            <a:ext cx="125" cy="211035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5" name="Google Shape;535;p49"/>
          <p:cNvCxnSpPr>
            <a:stCxn id="519" idx="0"/>
            <a:endCxn id="527" idx="2"/>
          </p:cNvCxnSpPr>
          <p:nvPr/>
        </p:nvCxnSpPr>
        <p:spPr>
          <a:xfrm flipH="1" flipV="1">
            <a:off x="6314331" y="3311773"/>
            <a:ext cx="2178" cy="211039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7" name="Google Shape;537;p49"/>
          <p:cNvSpPr/>
          <p:nvPr/>
        </p:nvSpPr>
        <p:spPr>
          <a:xfrm rot="10800000" flipH="1">
            <a:off x="713475" y="4286400"/>
            <a:ext cx="713100" cy="85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cxnSp>
        <p:nvCxnSpPr>
          <p:cNvPr id="538" name="Google Shape;538;p49"/>
          <p:cNvCxnSpPr>
            <a:stCxn id="524" idx="1"/>
            <a:endCxn id="522" idx="3"/>
          </p:cNvCxnSpPr>
          <p:nvPr/>
        </p:nvCxnSpPr>
        <p:spPr>
          <a:xfrm rot="10800000">
            <a:off x="1908247" y="2946073"/>
            <a:ext cx="131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9" name="Google Shape;539;p49"/>
          <p:cNvCxnSpPr>
            <a:stCxn id="526" idx="1"/>
            <a:endCxn id="524" idx="3"/>
          </p:cNvCxnSpPr>
          <p:nvPr/>
        </p:nvCxnSpPr>
        <p:spPr>
          <a:xfrm rot="10800000">
            <a:off x="2774019" y="2946073"/>
            <a:ext cx="131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0" name="Google Shape;540;p49"/>
          <p:cNvCxnSpPr>
            <a:stCxn id="523" idx="1"/>
            <a:endCxn id="526" idx="3"/>
          </p:cNvCxnSpPr>
          <p:nvPr/>
        </p:nvCxnSpPr>
        <p:spPr>
          <a:xfrm flipH="1">
            <a:off x="3640119" y="2946073"/>
            <a:ext cx="574719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1" name="Google Shape;541;p49"/>
          <p:cNvCxnSpPr>
            <a:stCxn id="525" idx="1"/>
            <a:endCxn id="523" idx="3"/>
          </p:cNvCxnSpPr>
          <p:nvPr/>
        </p:nvCxnSpPr>
        <p:spPr>
          <a:xfrm rot="10800000">
            <a:off x="4949509" y="2946073"/>
            <a:ext cx="131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2" name="Google Shape;542;p49"/>
          <p:cNvCxnSpPr>
            <a:stCxn id="527" idx="1"/>
            <a:endCxn id="525" idx="3"/>
          </p:cNvCxnSpPr>
          <p:nvPr/>
        </p:nvCxnSpPr>
        <p:spPr>
          <a:xfrm rot="10800000">
            <a:off x="5815581" y="2946073"/>
            <a:ext cx="131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3" name="Google Shape;543;p49"/>
          <p:cNvCxnSpPr>
            <a:stCxn id="528" idx="1"/>
            <a:endCxn id="527" idx="3"/>
          </p:cNvCxnSpPr>
          <p:nvPr/>
        </p:nvCxnSpPr>
        <p:spPr>
          <a:xfrm flipH="1">
            <a:off x="6681681" y="2946073"/>
            <a:ext cx="907222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535;p49"/>
          <p:cNvCxnSpPr/>
          <p:nvPr/>
        </p:nvCxnSpPr>
        <p:spPr>
          <a:xfrm flipH="1" flipV="1">
            <a:off x="7956252" y="2369335"/>
            <a:ext cx="124" cy="211039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513;p49"/>
          <p:cNvSpPr txBox="1"/>
          <p:nvPr/>
        </p:nvSpPr>
        <p:spPr>
          <a:xfrm>
            <a:off x="1748377" y="1478975"/>
            <a:ext cx="114649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2025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Google Shape;513;p49"/>
          <p:cNvSpPr txBox="1"/>
          <p:nvPr/>
        </p:nvSpPr>
        <p:spPr>
          <a:xfrm>
            <a:off x="4872586" y="1480547"/>
            <a:ext cx="114649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2026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Google Shape;513;p49"/>
          <p:cNvSpPr txBox="1"/>
          <p:nvPr/>
        </p:nvSpPr>
        <p:spPr>
          <a:xfrm>
            <a:off x="7406116" y="1404768"/>
            <a:ext cx="1146496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rPr lang="en-US">
                <a:solidFill>
                  <a:srgbClr val="00B050"/>
                </a:solidFill>
              </a:rPr>
              <a:t>2027</a:t>
            </a:r>
            <a:endParaRPr lang="en-US">
              <a:solidFill>
                <a:srgbClr val="00B05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53"/>
          <p:cNvSpPr txBox="1">
            <a:spLocks noGrp="1"/>
          </p:cNvSpPr>
          <p:nvPr>
            <p:ph type="title"/>
          </p:nvPr>
        </p:nvSpPr>
        <p:spPr>
          <a:xfrm>
            <a:off x="613320" y="50902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Funding Required</a:t>
            </a:r>
            <a:endParaRPr lang="en-US" altLang="en-US"/>
          </a:p>
        </p:txBody>
      </p:sp>
      <p:sp>
        <p:nvSpPr>
          <p:cNvPr id="571" name="Google Shape;571;p53"/>
          <p:cNvSpPr txBox="1">
            <a:spLocks noGrp="1"/>
          </p:cNvSpPr>
          <p:nvPr>
            <p:ph type="title" idx="4294967295"/>
          </p:nvPr>
        </p:nvSpPr>
        <p:spPr>
          <a:xfrm>
            <a:off x="6277610" y="1347470"/>
            <a:ext cx="2386330" cy="3587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800"/>
              <a:t>Finalize MVP</a:t>
            </a:r>
            <a:endParaRPr lang="en-US" altLang="en-US" sz="1800"/>
          </a:p>
        </p:txBody>
      </p:sp>
      <p:sp>
        <p:nvSpPr>
          <p:cNvPr id="572" name="Google Shape;572;p53"/>
          <p:cNvSpPr/>
          <p:nvPr/>
        </p:nvSpPr>
        <p:spPr>
          <a:xfrm>
            <a:off x="5866003" y="1435400"/>
            <a:ext cx="183300" cy="183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4" name="Google Shape;574;p53"/>
          <p:cNvSpPr txBox="1">
            <a:spLocks noGrp="1"/>
          </p:cNvSpPr>
          <p:nvPr>
            <p:ph type="title" idx="4294967295"/>
          </p:nvPr>
        </p:nvSpPr>
        <p:spPr>
          <a:xfrm>
            <a:off x="6277610" y="1932305"/>
            <a:ext cx="4083685" cy="3587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400"/>
              <a:t>Cloud &amp; GPU infrastructure</a:t>
            </a:r>
            <a:endParaRPr lang="en-US" altLang="en-US" sz="1400"/>
          </a:p>
        </p:txBody>
      </p:sp>
      <p:sp>
        <p:nvSpPr>
          <p:cNvPr id="575" name="Google Shape;575;p53"/>
          <p:cNvSpPr/>
          <p:nvPr/>
        </p:nvSpPr>
        <p:spPr>
          <a:xfrm>
            <a:off x="5866003" y="2019868"/>
            <a:ext cx="183300" cy="183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6" name="Google Shape;576;p53"/>
          <p:cNvSpPr txBox="1">
            <a:spLocks noGrp="1"/>
          </p:cNvSpPr>
          <p:nvPr>
            <p:ph type="title" idx="4294967295"/>
          </p:nvPr>
        </p:nvSpPr>
        <p:spPr>
          <a:xfrm>
            <a:off x="6277610" y="2516505"/>
            <a:ext cx="2647950" cy="3587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800"/>
              <a:t>Marketing campaigns</a:t>
            </a:r>
            <a:endParaRPr lang="en-US" altLang="en-US" sz="1800"/>
          </a:p>
        </p:txBody>
      </p:sp>
      <p:sp>
        <p:nvSpPr>
          <p:cNvPr id="577" name="Google Shape;577;p53"/>
          <p:cNvSpPr/>
          <p:nvPr/>
        </p:nvSpPr>
        <p:spPr>
          <a:xfrm>
            <a:off x="5866003" y="2604337"/>
            <a:ext cx="183300" cy="1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8" name="Google Shape;578;p53"/>
          <p:cNvSpPr txBox="1">
            <a:spLocks noGrp="1"/>
          </p:cNvSpPr>
          <p:nvPr>
            <p:ph type="title" idx="4294967295"/>
          </p:nvPr>
        </p:nvSpPr>
        <p:spPr>
          <a:xfrm>
            <a:off x="6277610" y="3101340"/>
            <a:ext cx="2034540" cy="3587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800"/>
              <a:t>IP registration</a:t>
            </a:r>
            <a:endParaRPr lang="en-US" altLang="en-US" sz="1800"/>
          </a:p>
        </p:txBody>
      </p:sp>
      <p:sp>
        <p:nvSpPr>
          <p:cNvPr id="579" name="Google Shape;579;p53"/>
          <p:cNvSpPr/>
          <p:nvPr/>
        </p:nvSpPr>
        <p:spPr>
          <a:xfrm>
            <a:off x="5866003" y="3188805"/>
            <a:ext cx="183300" cy="183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0" name="Google Shape;580;p53"/>
          <p:cNvSpPr txBox="1">
            <a:spLocks noGrp="1"/>
          </p:cNvSpPr>
          <p:nvPr>
            <p:ph type="title" idx="4294967295"/>
          </p:nvPr>
        </p:nvSpPr>
        <p:spPr>
          <a:xfrm>
            <a:off x="6277913" y="3685523"/>
            <a:ext cx="1402200" cy="35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Other</a:t>
            </a:r>
            <a:endParaRPr sz="1800"/>
          </a:p>
        </p:txBody>
      </p:sp>
      <p:sp>
        <p:nvSpPr>
          <p:cNvPr id="581" name="Google Shape;581;p53"/>
          <p:cNvSpPr/>
          <p:nvPr/>
        </p:nvSpPr>
        <p:spPr>
          <a:xfrm>
            <a:off x="5866003" y="3773273"/>
            <a:ext cx="183300" cy="183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" name="Google Shape;570;p53"/>
          <p:cNvSpPr txBox="1">
            <a:spLocks noGrp="1"/>
          </p:cNvSpPr>
          <p:nvPr/>
        </p:nvSpPr>
        <p:spPr>
          <a:xfrm>
            <a:off x="5560695" y="884555"/>
            <a:ext cx="2836545" cy="55054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800"/>
              <a:t>Funding Required:</a:t>
            </a:r>
            <a:endParaRPr lang="en-US" altLang="en-US" sz="1800"/>
          </a:p>
        </p:txBody>
      </p:sp>
      <p:pic>
        <p:nvPicPr>
          <p:cNvPr id="5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613410" y="1151890"/>
            <a:ext cx="5126990" cy="31705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Summary</a:t>
            </a:r>
            <a:endParaRPr lang="en-US" altLang="en-US"/>
          </a:p>
        </p:txBody>
      </p:sp>
      <p:sp>
        <p:nvSpPr>
          <p:cNvPr id="424" name="Google Shape;424;p43"/>
          <p:cNvSpPr txBox="1">
            <a:spLocks noGrp="1"/>
          </p:cNvSpPr>
          <p:nvPr>
            <p:ph type="subTitle" idx="1"/>
          </p:nvPr>
        </p:nvSpPr>
        <p:spPr>
          <a:xfrm>
            <a:off x="713105" y="1557655"/>
            <a:ext cx="2233295" cy="5848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Solving a real student pain point</a:t>
            </a:r>
            <a:endParaRPr lang="en-US" altLang="en-US"/>
          </a:p>
        </p:txBody>
      </p:sp>
      <p:sp>
        <p:nvSpPr>
          <p:cNvPr id="425" name="Google Shape;425;p43"/>
          <p:cNvSpPr txBox="1">
            <a:spLocks noGrp="1"/>
          </p:cNvSpPr>
          <p:nvPr>
            <p:ph type="subTitle" idx="2"/>
          </p:nvPr>
        </p:nvSpPr>
        <p:spPr>
          <a:xfrm>
            <a:off x="3455035" y="1557655"/>
            <a:ext cx="2233295" cy="5848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Unique AI-powered solution tailored for engineering</a:t>
            </a:r>
            <a:endParaRPr lang="en-US" altLang="en-US"/>
          </a:p>
        </p:txBody>
      </p:sp>
      <p:sp>
        <p:nvSpPr>
          <p:cNvPr id="426" name="Google Shape;426;p43"/>
          <p:cNvSpPr txBox="1">
            <a:spLocks noGrp="1"/>
          </p:cNvSpPr>
          <p:nvPr>
            <p:ph type="subTitle" idx="3"/>
          </p:nvPr>
        </p:nvSpPr>
        <p:spPr>
          <a:xfrm>
            <a:off x="1891665" y="3237230"/>
            <a:ext cx="2233295" cy="7162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Passionate, capable founding team</a:t>
            </a:r>
            <a:endParaRPr lang="en-US" altLang="en-US"/>
          </a:p>
        </p:txBody>
      </p:sp>
      <p:sp>
        <p:nvSpPr>
          <p:cNvPr id="427" name="Google Shape;427;p43"/>
          <p:cNvSpPr txBox="1">
            <a:spLocks noGrp="1"/>
          </p:cNvSpPr>
          <p:nvPr>
            <p:ph type="subTitle" idx="4"/>
          </p:nvPr>
        </p:nvSpPr>
        <p:spPr>
          <a:xfrm>
            <a:off x="4633595" y="3237230"/>
            <a:ext cx="2233295" cy="6248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Scalable business model (B2C + B2B)</a:t>
            </a:r>
            <a:endParaRPr lang="en-US" altLang="en-US"/>
          </a:p>
        </p:txBody>
      </p:sp>
      <p:sp>
        <p:nvSpPr>
          <p:cNvPr id="428" name="Google Shape;428;p43"/>
          <p:cNvSpPr txBox="1">
            <a:spLocks noGrp="1"/>
          </p:cNvSpPr>
          <p:nvPr>
            <p:ph type="subTitle" idx="7"/>
          </p:nvPr>
        </p:nvSpPr>
        <p:spPr>
          <a:xfrm>
            <a:off x="713100" y="1307112"/>
            <a:ext cx="2233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/>
              <a:t>Point </a:t>
            </a:r>
            <a:r>
              <a:rPr lang="en-GB"/>
              <a:t>1</a:t>
            </a:r>
            <a:endParaRPr lang="en-GB"/>
          </a:p>
        </p:txBody>
      </p:sp>
      <p:sp>
        <p:nvSpPr>
          <p:cNvPr id="429" name="Google Shape;429;p43"/>
          <p:cNvSpPr txBox="1">
            <a:spLocks noGrp="1"/>
          </p:cNvSpPr>
          <p:nvPr>
            <p:ph type="subTitle" idx="8"/>
          </p:nvPr>
        </p:nvSpPr>
        <p:spPr>
          <a:xfrm>
            <a:off x="3457650" y="1307112"/>
            <a:ext cx="2231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Point </a:t>
            </a:r>
            <a:r>
              <a:rPr lang="en-GB"/>
              <a:t>2</a:t>
            </a:r>
            <a:endParaRPr lang="en-GB"/>
          </a:p>
        </p:txBody>
      </p:sp>
      <p:sp>
        <p:nvSpPr>
          <p:cNvPr id="430" name="Google Shape;430;p43"/>
          <p:cNvSpPr txBox="1">
            <a:spLocks noGrp="1"/>
          </p:cNvSpPr>
          <p:nvPr>
            <p:ph type="subTitle" idx="9"/>
          </p:nvPr>
        </p:nvSpPr>
        <p:spPr>
          <a:xfrm>
            <a:off x="6199800" y="1307112"/>
            <a:ext cx="2231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Point </a:t>
            </a:r>
            <a:r>
              <a:rPr lang="en-GB"/>
              <a:t>3</a:t>
            </a:r>
            <a:endParaRPr lang="en-GB"/>
          </a:p>
        </p:txBody>
      </p:sp>
      <p:sp>
        <p:nvSpPr>
          <p:cNvPr id="431" name="Google Shape;431;p43"/>
          <p:cNvSpPr txBox="1">
            <a:spLocks noGrp="1"/>
          </p:cNvSpPr>
          <p:nvPr>
            <p:ph type="subTitle" idx="5"/>
          </p:nvPr>
        </p:nvSpPr>
        <p:spPr>
          <a:xfrm>
            <a:off x="6197600" y="1557655"/>
            <a:ext cx="2233295" cy="5848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Validated market need with growth potential</a:t>
            </a:r>
            <a:endParaRPr lang="en-US" altLang="en-US"/>
          </a:p>
        </p:txBody>
      </p:sp>
      <p:sp>
        <p:nvSpPr>
          <p:cNvPr id="433" name="Google Shape;433;p43"/>
          <p:cNvSpPr txBox="1">
            <a:spLocks noGrp="1"/>
          </p:cNvSpPr>
          <p:nvPr>
            <p:ph type="subTitle" idx="13"/>
          </p:nvPr>
        </p:nvSpPr>
        <p:spPr>
          <a:xfrm>
            <a:off x="1891660" y="2983388"/>
            <a:ext cx="2233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Point </a:t>
            </a:r>
            <a:r>
              <a:rPr lang="en-GB"/>
              <a:t>4</a:t>
            </a:r>
            <a:endParaRPr lang="en-GB"/>
          </a:p>
        </p:txBody>
      </p:sp>
      <p:sp>
        <p:nvSpPr>
          <p:cNvPr id="434" name="Google Shape;434;p43"/>
          <p:cNvSpPr txBox="1">
            <a:spLocks noGrp="1"/>
          </p:cNvSpPr>
          <p:nvPr>
            <p:ph type="subTitle" idx="14"/>
          </p:nvPr>
        </p:nvSpPr>
        <p:spPr>
          <a:xfrm>
            <a:off x="4636210" y="2983393"/>
            <a:ext cx="22311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sym typeface="+mn-ea"/>
              </a:rPr>
              <a:t>Point </a:t>
            </a:r>
            <a:r>
              <a:rPr lang="en-GB"/>
              <a:t>5</a:t>
            </a:r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55"/>
          <p:cNvSpPr/>
          <p:nvPr/>
        </p:nvSpPr>
        <p:spPr>
          <a:xfrm>
            <a:off x="2811169" y="998289"/>
            <a:ext cx="686400" cy="702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601" name="Google Shape;601;p55"/>
          <p:cNvSpPr/>
          <p:nvPr/>
        </p:nvSpPr>
        <p:spPr>
          <a:xfrm>
            <a:off x="2811169" y="2351969"/>
            <a:ext cx="686400" cy="702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604" name="Google Shape;604;p55"/>
          <p:cNvSpPr txBox="1">
            <a:spLocks noGrp="1"/>
          </p:cNvSpPr>
          <p:nvPr>
            <p:ph type="title"/>
          </p:nvPr>
        </p:nvSpPr>
        <p:spPr>
          <a:xfrm>
            <a:off x="4253750" y="769400"/>
            <a:ext cx="39558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Thanks!</a:t>
            </a:r>
            <a:endParaRPr lang="en-GB"/>
          </a:p>
        </p:txBody>
      </p:sp>
      <p:sp>
        <p:nvSpPr>
          <p:cNvPr id="605" name="Google Shape;605;p55"/>
          <p:cNvSpPr txBox="1">
            <a:spLocks noGrp="1"/>
          </p:cNvSpPr>
          <p:nvPr>
            <p:ph type="subTitle" idx="1"/>
          </p:nvPr>
        </p:nvSpPr>
        <p:spPr>
          <a:xfrm>
            <a:off x="4253750" y="1859617"/>
            <a:ext cx="3684000" cy="127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Raleway"/>
                <a:ea typeface="Raleway"/>
                <a:cs typeface="Raleway"/>
                <a:sym typeface="Raleway"/>
              </a:rPr>
              <a:t>Do you have any questions?</a:t>
            </a:r>
            <a:endParaRPr lang="en-GB" b="1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altLang="en-US"/>
              <a:t>"Let’s revolutionize engineering education together!"</a:t>
            </a:r>
            <a:endParaRPr lang="en-US" altLang="en-US"/>
          </a:p>
        </p:txBody>
      </p:sp>
      <p:sp>
        <p:nvSpPr>
          <p:cNvPr id="622" name="Google Shape;622;p55"/>
          <p:cNvSpPr/>
          <p:nvPr/>
        </p:nvSpPr>
        <p:spPr>
          <a:xfrm>
            <a:off x="4329950" y="540325"/>
            <a:ext cx="1449900" cy="16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grpSp>
        <p:nvGrpSpPr>
          <p:cNvPr id="623" name="Google Shape;623;p55"/>
          <p:cNvGrpSpPr/>
          <p:nvPr/>
        </p:nvGrpSpPr>
        <p:grpSpPr>
          <a:xfrm>
            <a:off x="0" y="0"/>
            <a:ext cx="1675200" cy="5139225"/>
            <a:chOff x="7468800" y="0"/>
            <a:chExt cx="1675200" cy="5139225"/>
          </a:xfrm>
        </p:grpSpPr>
        <p:sp>
          <p:nvSpPr>
            <p:cNvPr id="624" name="Google Shape;624;p55"/>
            <p:cNvSpPr/>
            <p:nvPr/>
          </p:nvSpPr>
          <p:spPr>
            <a:xfrm>
              <a:off x="7468800" y="3464996"/>
              <a:ext cx="1675200" cy="816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endParaRPr>
            </a:p>
          </p:txBody>
        </p:sp>
        <p:sp>
          <p:nvSpPr>
            <p:cNvPr id="625" name="Google Shape;625;p55"/>
            <p:cNvSpPr/>
            <p:nvPr/>
          </p:nvSpPr>
          <p:spPr>
            <a:xfrm>
              <a:off x="7468800" y="4282125"/>
              <a:ext cx="16752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endParaRPr>
            </a:p>
          </p:txBody>
        </p:sp>
        <p:sp>
          <p:nvSpPr>
            <p:cNvPr id="626" name="Google Shape;626;p55"/>
            <p:cNvSpPr/>
            <p:nvPr/>
          </p:nvSpPr>
          <p:spPr>
            <a:xfrm>
              <a:off x="7468800" y="2487375"/>
              <a:ext cx="16752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endParaRPr>
            </a:p>
          </p:txBody>
        </p:sp>
        <p:sp>
          <p:nvSpPr>
            <p:cNvPr id="627" name="Google Shape;627;p55"/>
            <p:cNvSpPr/>
            <p:nvPr/>
          </p:nvSpPr>
          <p:spPr>
            <a:xfrm>
              <a:off x="7468800" y="2647875"/>
              <a:ext cx="1675200" cy="816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endParaRPr>
            </a:p>
          </p:txBody>
        </p:sp>
        <p:sp>
          <p:nvSpPr>
            <p:cNvPr id="628" name="Google Shape;628;p55"/>
            <p:cNvSpPr/>
            <p:nvPr/>
          </p:nvSpPr>
          <p:spPr>
            <a:xfrm rot="10800000" flipH="1">
              <a:off x="7468800" y="857329"/>
              <a:ext cx="1675200" cy="816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endParaRPr>
            </a:p>
          </p:txBody>
        </p:sp>
        <p:sp>
          <p:nvSpPr>
            <p:cNvPr id="629" name="Google Shape;629;p55"/>
            <p:cNvSpPr/>
            <p:nvPr/>
          </p:nvSpPr>
          <p:spPr>
            <a:xfrm rot="10800000" flipH="1">
              <a:off x="7468800" y="0"/>
              <a:ext cx="1675200" cy="85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endParaRPr>
            </a:p>
          </p:txBody>
        </p:sp>
        <p:sp>
          <p:nvSpPr>
            <p:cNvPr id="630" name="Google Shape;630;p55"/>
            <p:cNvSpPr/>
            <p:nvPr/>
          </p:nvSpPr>
          <p:spPr>
            <a:xfrm rot="10800000" flipH="1">
              <a:off x="7468800" y="1674450"/>
              <a:ext cx="1675200" cy="816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endParaRPr>
            </a:p>
          </p:txBody>
        </p:sp>
      </p:grpSp>
      <p:sp>
        <p:nvSpPr>
          <p:cNvPr id="3" name="Rectangles 2"/>
          <p:cNvSpPr/>
          <p:nvPr/>
        </p:nvSpPr>
        <p:spPr>
          <a:xfrm>
            <a:off x="3683000" y="3298190"/>
            <a:ext cx="4246880" cy="822960"/>
          </a:xfrm>
          <a:prstGeom prst="rect">
            <a:avLst/>
          </a:prstGeom>
          <a:solidFill>
            <a:schemeClr val="bg1"/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oogle Shape;292;p35"/>
          <p:cNvGrpSpPr/>
          <p:nvPr/>
        </p:nvGrpSpPr>
        <p:grpSpPr>
          <a:xfrm>
            <a:off x="9043690" y="2150"/>
            <a:ext cx="100512" cy="5139225"/>
            <a:chOff x="7468800" y="0"/>
            <a:chExt cx="1675200" cy="5139225"/>
          </a:xfrm>
        </p:grpSpPr>
        <p:grpSp>
          <p:nvGrpSpPr>
            <p:cNvPr id="293" name="Google Shape;293;p35"/>
            <p:cNvGrpSpPr/>
            <p:nvPr/>
          </p:nvGrpSpPr>
          <p:grpSpPr>
            <a:xfrm>
              <a:off x="7468800" y="0"/>
              <a:ext cx="1675200" cy="5139225"/>
              <a:chOff x="7468800" y="0"/>
              <a:chExt cx="1675200" cy="5139225"/>
            </a:xfrm>
          </p:grpSpPr>
          <p:sp>
            <p:nvSpPr>
              <p:cNvPr id="294" name="Google Shape;294;p35"/>
              <p:cNvSpPr/>
              <p:nvPr/>
            </p:nvSpPr>
            <p:spPr>
              <a:xfrm>
                <a:off x="7468800" y="3464996"/>
                <a:ext cx="1675200" cy="816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 panose="020B0606030504020204"/>
                  <a:ea typeface="Open Sans" panose="020B0606030504020204"/>
                  <a:cs typeface="Open Sans" panose="020B0606030504020204"/>
                  <a:sym typeface="Open Sans" panose="020B0606030504020204"/>
                </a:endParaRPr>
              </a:p>
            </p:txBody>
          </p:sp>
          <p:sp>
            <p:nvSpPr>
              <p:cNvPr id="295" name="Google Shape;295;p35"/>
              <p:cNvSpPr/>
              <p:nvPr/>
            </p:nvSpPr>
            <p:spPr>
              <a:xfrm>
                <a:off x="7468800" y="4282125"/>
                <a:ext cx="1675200" cy="857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 panose="020B0606030504020204"/>
                  <a:ea typeface="Open Sans" panose="020B0606030504020204"/>
                  <a:cs typeface="Open Sans" panose="020B0606030504020204"/>
                  <a:sym typeface="Open Sans" panose="020B0606030504020204"/>
                </a:endParaRPr>
              </a:p>
            </p:txBody>
          </p:sp>
          <p:sp>
            <p:nvSpPr>
              <p:cNvPr id="296" name="Google Shape;296;p35"/>
              <p:cNvSpPr/>
              <p:nvPr/>
            </p:nvSpPr>
            <p:spPr>
              <a:xfrm>
                <a:off x="7468800" y="2647875"/>
                <a:ext cx="1675200" cy="816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 panose="020B0606030504020204"/>
                  <a:ea typeface="Open Sans" panose="020B0606030504020204"/>
                  <a:cs typeface="Open Sans" panose="020B0606030504020204"/>
                  <a:sym typeface="Open Sans" panose="020B0606030504020204"/>
                </a:endParaRPr>
              </a:p>
            </p:txBody>
          </p:sp>
          <p:sp>
            <p:nvSpPr>
              <p:cNvPr id="297" name="Google Shape;297;p35"/>
              <p:cNvSpPr/>
              <p:nvPr/>
            </p:nvSpPr>
            <p:spPr>
              <a:xfrm rot="10800000" flipH="1">
                <a:off x="7468800" y="857329"/>
                <a:ext cx="1675200" cy="816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 panose="020B0606030504020204"/>
                  <a:ea typeface="Open Sans" panose="020B0606030504020204"/>
                  <a:cs typeface="Open Sans" panose="020B0606030504020204"/>
                  <a:sym typeface="Open Sans" panose="020B0606030504020204"/>
                </a:endParaRPr>
              </a:p>
            </p:txBody>
          </p:sp>
          <p:sp>
            <p:nvSpPr>
              <p:cNvPr id="298" name="Google Shape;298;p35"/>
              <p:cNvSpPr/>
              <p:nvPr/>
            </p:nvSpPr>
            <p:spPr>
              <a:xfrm rot="10800000" flipH="1">
                <a:off x="7468800" y="0"/>
                <a:ext cx="1675200" cy="857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 panose="020B0606030504020204"/>
                  <a:ea typeface="Open Sans" panose="020B0606030504020204"/>
                  <a:cs typeface="Open Sans" panose="020B0606030504020204"/>
                  <a:sym typeface="Open Sans" panose="020B0606030504020204"/>
                </a:endParaRPr>
              </a:p>
            </p:txBody>
          </p:sp>
          <p:sp>
            <p:nvSpPr>
              <p:cNvPr id="299" name="Google Shape;299;p35"/>
              <p:cNvSpPr/>
              <p:nvPr/>
            </p:nvSpPr>
            <p:spPr>
              <a:xfrm rot="10800000" flipH="1">
                <a:off x="7468800" y="1674450"/>
                <a:ext cx="1675200" cy="816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 panose="020B0606030504020204"/>
                  <a:ea typeface="Open Sans" panose="020B0606030504020204"/>
                  <a:cs typeface="Open Sans" panose="020B0606030504020204"/>
                  <a:sym typeface="Open Sans" panose="020B0606030504020204"/>
                </a:endParaRPr>
              </a:p>
            </p:txBody>
          </p:sp>
        </p:grpSp>
        <p:sp>
          <p:nvSpPr>
            <p:cNvPr id="300" name="Google Shape;300;p35"/>
            <p:cNvSpPr/>
            <p:nvPr/>
          </p:nvSpPr>
          <p:spPr>
            <a:xfrm>
              <a:off x="7468800" y="2491500"/>
              <a:ext cx="16752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Open Sans" panose="020B0606030504020204"/>
                  <a:ea typeface="Open Sans" panose="020B0606030504020204"/>
                  <a:cs typeface="Open Sans" panose="020B0606030504020204"/>
                  <a:sym typeface="Open Sans" panose="020B0606030504020204"/>
                </a:rPr>
                <a:t> </a:t>
              </a:r>
              <a:endPara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endParaRPr>
            </a:p>
          </p:txBody>
        </p:sp>
      </p:grpSp>
      <p:sp>
        <p:nvSpPr>
          <p:cNvPr id="301" name="Google Shape;301;p35"/>
          <p:cNvSpPr txBox="1">
            <a:spLocks noGrp="1"/>
          </p:cNvSpPr>
          <p:nvPr>
            <p:ph type="ctrTitle"/>
          </p:nvPr>
        </p:nvSpPr>
        <p:spPr>
          <a:xfrm>
            <a:off x="1544782" y="1304000"/>
            <a:ext cx="6651600" cy="156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AxiomAi</a:t>
            </a:r>
            <a:br>
              <a:rPr lang="en-US"/>
            </a:br>
            <a:r>
              <a:rPr lang="en-US" sz="2000"/>
              <a:t>When Engineering Gets Tough, We Break It Down</a:t>
            </a:r>
            <a:endParaRPr lang="en-US" sz="2000"/>
          </a:p>
        </p:txBody>
      </p:sp>
      <p:sp>
        <p:nvSpPr>
          <p:cNvPr id="302" name="Google Shape;302;p35"/>
          <p:cNvSpPr txBox="1">
            <a:spLocks noGrp="1"/>
          </p:cNvSpPr>
          <p:nvPr>
            <p:ph type="subTitle" idx="1"/>
          </p:nvPr>
        </p:nvSpPr>
        <p:spPr>
          <a:xfrm>
            <a:off x="1558277" y="2927024"/>
            <a:ext cx="1715912" cy="352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info@axiomai.com</a:t>
            </a:r>
            <a:endParaRPr lang="en-US"/>
          </a:p>
        </p:txBody>
      </p:sp>
      <p:sp>
        <p:nvSpPr>
          <p:cNvPr id="303" name="Google Shape;303;p35"/>
          <p:cNvSpPr/>
          <p:nvPr/>
        </p:nvSpPr>
        <p:spPr>
          <a:xfrm>
            <a:off x="833327" y="773016"/>
            <a:ext cx="1449900" cy="50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pic>
        <p:nvPicPr>
          <p:cNvPr id="6" name="Image 11"/>
          <p:cNvPicPr/>
          <p:nvPr/>
        </p:nvPicPr>
        <p:blipFill>
          <a:blip r:embed="rId1" cstate="print"/>
          <a:srcRect l="2337" t="12270" r="74751" b="24783"/>
          <a:stretch>
            <a:fillRect/>
          </a:stretch>
        </p:blipFill>
        <p:spPr>
          <a:xfrm>
            <a:off x="833324" y="1548431"/>
            <a:ext cx="711458" cy="8169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840" y="2927024"/>
            <a:ext cx="352425" cy="352425"/>
          </a:xfrm>
          <a:prstGeom prst="rect">
            <a:avLst/>
          </a:prstGeom>
        </p:spPr>
      </p:pic>
      <p:grpSp>
        <p:nvGrpSpPr>
          <p:cNvPr id="11" name="Google Shape;3247;p64"/>
          <p:cNvGrpSpPr/>
          <p:nvPr/>
        </p:nvGrpSpPr>
        <p:grpSpPr>
          <a:xfrm>
            <a:off x="1094307" y="3593038"/>
            <a:ext cx="189489" cy="332132"/>
            <a:chOff x="8370831" y="3202002"/>
            <a:chExt cx="218129" cy="382376"/>
          </a:xfrm>
        </p:grpSpPr>
        <p:sp>
          <p:nvSpPr>
            <p:cNvPr id="12" name="Google Shape;3248;p64"/>
            <p:cNvSpPr/>
            <p:nvPr/>
          </p:nvSpPr>
          <p:spPr>
            <a:xfrm>
              <a:off x="8370831" y="3202002"/>
              <a:ext cx="218129" cy="382376"/>
            </a:xfrm>
            <a:custGeom>
              <a:avLst/>
              <a:gdLst/>
              <a:ahLst/>
              <a:cxnLst/>
              <a:rect l="l" t="t" r="r" b="b"/>
              <a:pathLst>
                <a:path w="23990" h="42054" extrusionOk="0">
                  <a:moveTo>
                    <a:pt x="11991" y="0"/>
                  </a:moveTo>
                  <a:cubicBezTo>
                    <a:pt x="11992" y="0"/>
                    <a:pt x="11992" y="0"/>
                    <a:pt x="11993" y="0"/>
                  </a:cubicBezTo>
                  <a:lnTo>
                    <a:pt x="11993" y="0"/>
                  </a:lnTo>
                  <a:cubicBezTo>
                    <a:pt x="11994" y="0"/>
                    <a:pt x="11995" y="0"/>
                    <a:pt x="11995" y="0"/>
                  </a:cubicBezTo>
                  <a:close/>
                  <a:moveTo>
                    <a:pt x="11993" y="0"/>
                  </a:moveTo>
                  <a:cubicBezTo>
                    <a:pt x="5373" y="1"/>
                    <a:pt x="1" y="4974"/>
                    <a:pt x="1" y="11110"/>
                  </a:cubicBezTo>
                  <a:cubicBezTo>
                    <a:pt x="1" y="14754"/>
                    <a:pt x="1894" y="17985"/>
                    <a:pt x="4823" y="20011"/>
                  </a:cubicBezTo>
                  <a:lnTo>
                    <a:pt x="12062" y="42054"/>
                  </a:lnTo>
                  <a:lnTo>
                    <a:pt x="18950" y="20154"/>
                  </a:lnTo>
                  <a:cubicBezTo>
                    <a:pt x="21999" y="18136"/>
                    <a:pt x="23990" y="14843"/>
                    <a:pt x="23990" y="11110"/>
                  </a:cubicBezTo>
                  <a:cubicBezTo>
                    <a:pt x="23990" y="4978"/>
                    <a:pt x="18618" y="1"/>
                    <a:pt x="11993" y="0"/>
                  </a:cubicBezTo>
                  <a:close/>
                </a:path>
              </a:pathLst>
            </a:custGeom>
            <a:solidFill>
              <a:srgbClr val="92A9B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3249;p64"/>
            <p:cNvSpPr/>
            <p:nvPr/>
          </p:nvSpPr>
          <p:spPr>
            <a:xfrm>
              <a:off x="8397745" y="3226607"/>
              <a:ext cx="164347" cy="152181"/>
            </a:xfrm>
            <a:custGeom>
              <a:avLst/>
              <a:gdLst/>
              <a:ahLst/>
              <a:cxnLst/>
              <a:rect l="l" t="t" r="r" b="b"/>
              <a:pathLst>
                <a:path w="18075" h="16737" extrusionOk="0">
                  <a:moveTo>
                    <a:pt x="9035" y="0"/>
                  </a:moveTo>
                  <a:cubicBezTo>
                    <a:pt x="4045" y="0"/>
                    <a:pt x="1" y="3747"/>
                    <a:pt x="1" y="8368"/>
                  </a:cubicBezTo>
                  <a:cubicBezTo>
                    <a:pt x="1" y="12990"/>
                    <a:pt x="4045" y="16736"/>
                    <a:pt x="9035" y="16736"/>
                  </a:cubicBezTo>
                  <a:cubicBezTo>
                    <a:pt x="14026" y="16736"/>
                    <a:pt x="18075" y="12990"/>
                    <a:pt x="18075" y="8368"/>
                  </a:cubicBezTo>
                  <a:cubicBezTo>
                    <a:pt x="18075" y="3747"/>
                    <a:pt x="14030" y="0"/>
                    <a:pt x="90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9" name="Google Shape;302;p35"/>
          <p:cNvSpPr txBox="1"/>
          <p:nvPr/>
        </p:nvSpPr>
        <p:spPr>
          <a:xfrm>
            <a:off x="1558277" y="3582891"/>
            <a:ext cx="2660432" cy="352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None/>
              <a:defRPr sz="14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 Medium"/>
              <a:buNone/>
              <a:defRPr sz="18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 Medium"/>
              <a:buNone/>
              <a:defRPr sz="18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 Medium"/>
              <a:buNone/>
              <a:defRPr sz="18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 Medium"/>
              <a:buNone/>
              <a:defRPr sz="18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 Medium"/>
              <a:buNone/>
              <a:defRPr sz="18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 Medium"/>
              <a:buNone/>
              <a:defRPr sz="18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 Medium"/>
              <a:buNone/>
              <a:defRPr sz="18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 Medium"/>
              <a:buNone/>
              <a:defRPr sz="18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pPr marL="0" indent="0"/>
            <a:r>
              <a:rPr lang="en-US"/>
              <a:t>NUML University Islamabad</a:t>
            </a:r>
            <a:endParaRPr lang="en-US"/>
          </a:p>
        </p:txBody>
      </p:sp>
      <p:sp>
        <p:nvSpPr>
          <p:cNvPr id="21" name="Google Shape;312;p36"/>
          <p:cNvSpPr txBox="1"/>
          <p:nvPr/>
        </p:nvSpPr>
        <p:spPr>
          <a:xfrm>
            <a:off x="5316499" y="4481975"/>
            <a:ext cx="3344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Project Members:</a:t>
            </a:r>
            <a:br>
              <a:rPr lang="en-GB" sz="10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</a:br>
            <a:r>
              <a:rPr lang="en-GB" sz="1000" b="1" u="sng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ZAIN</a:t>
            </a:r>
            <a:r>
              <a:rPr lang="en-GB" sz="10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| </a:t>
            </a:r>
            <a:r>
              <a:rPr lang="en-GB" sz="1000" b="1" u="sng">
                <a:solidFill>
                  <a:schemeClr val="dk1"/>
                </a:solidFill>
                <a:latin typeface="Raleway"/>
                <a:ea typeface="Raleway Medium"/>
                <a:cs typeface="Raleway Medium"/>
                <a:sym typeface="Raleway"/>
              </a:rPr>
              <a:t>SHEERAZ</a:t>
            </a:r>
            <a:r>
              <a:rPr lang="en-GB" sz="10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| </a:t>
            </a:r>
            <a:r>
              <a:rPr lang="en-GB" sz="1000" b="1" u="sng">
                <a:solidFill>
                  <a:schemeClr val="dk1"/>
                </a:solidFill>
                <a:latin typeface="Raleway"/>
                <a:ea typeface="Raleway Medium"/>
                <a:cs typeface="Raleway Medium"/>
                <a:sym typeface="Raleway"/>
              </a:rPr>
              <a:t>H</a:t>
            </a:r>
            <a:r>
              <a:rPr lang="en-GB" sz="1000" b="1" u="sng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OORIA</a:t>
            </a:r>
            <a:r>
              <a:rPr lang="en-GB" sz="10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| </a:t>
            </a:r>
            <a:r>
              <a:rPr lang="en-GB" sz="1000" b="1" u="sng">
                <a:solidFill>
                  <a:schemeClr val="dk1"/>
                </a:solidFill>
                <a:latin typeface="Raleway"/>
                <a:ea typeface="Raleway Medium"/>
                <a:cs typeface="Raleway Medium"/>
                <a:sym typeface="Raleway"/>
              </a:rPr>
              <a:t>SADIA</a:t>
            </a:r>
            <a:r>
              <a:rPr lang="en-GB" sz="10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| </a:t>
            </a:r>
            <a:r>
              <a:rPr lang="en-GB" sz="1000" b="1" u="sng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OBAID</a:t>
            </a:r>
            <a:endParaRPr sz="1000" b="1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62" name="Google Shape;962;p57"/>
          <p:cNvSpPr/>
          <p:nvPr/>
        </p:nvSpPr>
        <p:spPr>
          <a:xfrm>
            <a:off x="8232314" y="4335245"/>
            <a:ext cx="811544" cy="819821"/>
          </a:xfrm>
          <a:custGeom>
            <a:avLst/>
            <a:gdLst/>
            <a:ahLst/>
            <a:cxnLst/>
            <a:rect l="l" t="t" r="r" b="b"/>
            <a:pathLst>
              <a:path w="7469" h="7545" extrusionOk="0">
                <a:moveTo>
                  <a:pt x="0" y="0"/>
                </a:moveTo>
                <a:lnTo>
                  <a:pt x="4074" y="0"/>
                </a:lnTo>
                <a:lnTo>
                  <a:pt x="7469" y="7545"/>
                </a:lnTo>
                <a:lnTo>
                  <a:pt x="3320" y="75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0"/>
          <p:cNvSpPr txBox="1">
            <a:spLocks noGrp="1"/>
          </p:cNvSpPr>
          <p:nvPr>
            <p:ph type="subTitle" idx="4"/>
          </p:nvPr>
        </p:nvSpPr>
        <p:spPr>
          <a:xfrm>
            <a:off x="1628225" y="2323200"/>
            <a:ext cx="6267600" cy="35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B0F0"/>
                </a:solidFill>
              </a:rPr>
              <a:t>Tools</a:t>
            </a:r>
            <a:endParaRPr lang="en-GB">
              <a:solidFill>
                <a:srgbClr val="00B0F0"/>
              </a:solidFill>
            </a:endParaRPr>
          </a:p>
        </p:txBody>
      </p:sp>
      <p:sp>
        <p:nvSpPr>
          <p:cNvPr id="350" name="Google Shape;350;p4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b="1"/>
              <a:t>Problem</a:t>
            </a:r>
            <a:endParaRPr lang="en-US" b="1"/>
          </a:p>
        </p:txBody>
      </p:sp>
      <p:sp>
        <p:nvSpPr>
          <p:cNvPr id="351" name="Google Shape;351;p40"/>
          <p:cNvSpPr txBox="1">
            <a:spLocks noGrp="1"/>
          </p:cNvSpPr>
          <p:nvPr>
            <p:ph type="subTitle" idx="1"/>
          </p:nvPr>
        </p:nvSpPr>
        <p:spPr>
          <a:xfrm>
            <a:off x="1628225" y="2580275"/>
            <a:ext cx="6267600" cy="7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/>
              <a:t>📚 Traditional tools like notes and textbooks lack real-time, personalized support.</a:t>
            </a:r>
            <a:endParaRPr lang="en-US" sz="2000"/>
          </a:p>
        </p:txBody>
      </p:sp>
      <p:sp>
        <p:nvSpPr>
          <p:cNvPr id="352" name="Google Shape;352;p40"/>
          <p:cNvSpPr txBox="1">
            <a:spLocks noGrp="1"/>
          </p:cNvSpPr>
          <p:nvPr>
            <p:ph type="subTitle" idx="2"/>
          </p:nvPr>
        </p:nvSpPr>
        <p:spPr>
          <a:xfrm>
            <a:off x="1628225" y="1429667"/>
            <a:ext cx="6802550" cy="70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000"/>
              <a:t>🎓 Engineering students struggle to understand complex concepts during video lectures.</a:t>
            </a:r>
            <a:endParaRPr lang="en-US" sz="2000"/>
          </a:p>
        </p:txBody>
      </p:sp>
      <p:sp>
        <p:nvSpPr>
          <p:cNvPr id="353" name="Google Shape;353;p40"/>
          <p:cNvSpPr txBox="1">
            <a:spLocks noGrp="1"/>
          </p:cNvSpPr>
          <p:nvPr>
            <p:ph type="subTitle" idx="3"/>
          </p:nvPr>
        </p:nvSpPr>
        <p:spPr>
          <a:xfrm>
            <a:off x="1628225" y="1172543"/>
            <a:ext cx="6267600" cy="35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Education</a:t>
            </a:r>
            <a:endParaRPr lang="en-GB">
              <a:solidFill>
                <a:srgbClr val="FF0000"/>
              </a:solidFill>
            </a:endParaRPr>
          </a:p>
        </p:txBody>
      </p:sp>
      <p:sp>
        <p:nvSpPr>
          <p:cNvPr id="354" name="Google Shape;354;p40"/>
          <p:cNvSpPr/>
          <p:nvPr/>
        </p:nvSpPr>
        <p:spPr>
          <a:xfrm>
            <a:off x="713225" y="1248732"/>
            <a:ext cx="686400" cy="702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355" name="Google Shape;355;p40"/>
          <p:cNvSpPr/>
          <p:nvPr/>
        </p:nvSpPr>
        <p:spPr>
          <a:xfrm>
            <a:off x="713225" y="2399328"/>
            <a:ext cx="686400" cy="702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2" name="Google Shape;349;p40"/>
          <p:cNvSpPr txBox="1"/>
          <p:nvPr/>
        </p:nvSpPr>
        <p:spPr>
          <a:xfrm>
            <a:off x="1628220" y="3396929"/>
            <a:ext cx="62676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>
                <a:solidFill>
                  <a:srgbClr val="00B050"/>
                </a:solidFill>
              </a:rPr>
              <a:t>The goal</a:t>
            </a:r>
            <a:endParaRPr lang="en-US">
              <a:solidFill>
                <a:srgbClr val="00B050"/>
              </a:solidFill>
            </a:endParaRPr>
          </a:p>
        </p:txBody>
      </p:sp>
      <p:sp>
        <p:nvSpPr>
          <p:cNvPr id="3" name="Google Shape;351;p40"/>
          <p:cNvSpPr txBox="1"/>
          <p:nvPr/>
        </p:nvSpPr>
        <p:spPr>
          <a:xfrm>
            <a:off x="1628220" y="3654004"/>
            <a:ext cx="6267600" cy="70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None/>
              <a:defRPr sz="12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None/>
              <a:defRPr sz="12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None/>
              <a:defRPr sz="12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None/>
              <a:defRPr sz="12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None/>
              <a:defRPr sz="12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None/>
              <a:defRPr sz="12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None/>
              <a:defRPr sz="12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None/>
              <a:defRPr sz="12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None/>
              <a:defRPr sz="12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r>
              <a:rPr lang="en-US" sz="2000"/>
              <a:t>💡 Students need </a:t>
            </a:r>
            <a:r>
              <a:rPr lang="en-US" sz="2000" b="1"/>
              <a:t>instant, simplified explanations</a:t>
            </a:r>
            <a:r>
              <a:rPr lang="en-US" sz="2000"/>
              <a:t> tailored to their level.</a:t>
            </a:r>
            <a:endParaRPr lang="en-US" sz="2000"/>
          </a:p>
        </p:txBody>
      </p:sp>
      <p:sp>
        <p:nvSpPr>
          <p:cNvPr id="4" name="Google Shape;355;p40"/>
          <p:cNvSpPr/>
          <p:nvPr/>
        </p:nvSpPr>
        <p:spPr>
          <a:xfrm>
            <a:off x="713220" y="3473057"/>
            <a:ext cx="686400" cy="702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grpSp>
        <p:nvGrpSpPr>
          <p:cNvPr id="10" name="Google Shape;664;p56"/>
          <p:cNvGrpSpPr/>
          <p:nvPr/>
        </p:nvGrpSpPr>
        <p:grpSpPr>
          <a:xfrm>
            <a:off x="886431" y="1435406"/>
            <a:ext cx="357546" cy="379063"/>
            <a:chOff x="4790492" y="3963895"/>
            <a:chExt cx="357546" cy="379063"/>
          </a:xfrm>
          <a:solidFill>
            <a:schemeClr val="bg1"/>
          </a:solidFill>
        </p:grpSpPr>
        <p:sp>
          <p:nvSpPr>
            <p:cNvPr id="11" name="Google Shape;665;p56"/>
            <p:cNvSpPr/>
            <p:nvPr/>
          </p:nvSpPr>
          <p:spPr>
            <a:xfrm>
              <a:off x="4790492" y="3963895"/>
              <a:ext cx="357546" cy="379063"/>
            </a:xfrm>
            <a:custGeom>
              <a:avLst/>
              <a:gdLst/>
              <a:ahLst/>
              <a:cxnLst/>
              <a:rect l="l" t="t" r="r" b="b"/>
              <a:pathLst>
                <a:path w="12895" h="13671" extrusionOk="0">
                  <a:moveTo>
                    <a:pt x="11668" y="1"/>
                  </a:moveTo>
                  <a:cubicBezTo>
                    <a:pt x="11144" y="1"/>
                    <a:pt x="10700" y="335"/>
                    <a:pt x="10534" y="803"/>
                  </a:cubicBezTo>
                  <a:lnTo>
                    <a:pt x="8464" y="803"/>
                  </a:lnTo>
                  <a:lnTo>
                    <a:pt x="8464" y="6435"/>
                  </a:lnTo>
                  <a:lnTo>
                    <a:pt x="7289" y="6435"/>
                  </a:lnTo>
                  <a:lnTo>
                    <a:pt x="7289" y="5241"/>
                  </a:lnTo>
                  <a:cubicBezTo>
                    <a:pt x="7289" y="4116"/>
                    <a:pt x="6376" y="3204"/>
                    <a:pt x="5251" y="3204"/>
                  </a:cubicBezTo>
                  <a:lnTo>
                    <a:pt x="2037" y="3204"/>
                  </a:lnTo>
                  <a:cubicBezTo>
                    <a:pt x="912" y="3204"/>
                    <a:pt x="1" y="4116"/>
                    <a:pt x="1" y="5241"/>
                  </a:cubicBezTo>
                  <a:lnTo>
                    <a:pt x="1" y="8838"/>
                  </a:lnTo>
                  <a:lnTo>
                    <a:pt x="1229" y="8838"/>
                  </a:lnTo>
                  <a:lnTo>
                    <a:pt x="1229" y="5501"/>
                  </a:lnTo>
                  <a:lnTo>
                    <a:pt x="2030" y="5501"/>
                  </a:lnTo>
                  <a:lnTo>
                    <a:pt x="2030" y="13671"/>
                  </a:lnTo>
                  <a:lnTo>
                    <a:pt x="3231" y="13671"/>
                  </a:lnTo>
                  <a:lnTo>
                    <a:pt x="3231" y="9238"/>
                  </a:lnTo>
                  <a:lnTo>
                    <a:pt x="4059" y="9238"/>
                  </a:lnTo>
                  <a:lnTo>
                    <a:pt x="4059" y="13671"/>
                  </a:lnTo>
                  <a:lnTo>
                    <a:pt x="5260" y="13671"/>
                  </a:lnTo>
                  <a:lnTo>
                    <a:pt x="5260" y="5501"/>
                  </a:lnTo>
                  <a:lnTo>
                    <a:pt x="6060" y="5501"/>
                  </a:lnTo>
                  <a:lnTo>
                    <a:pt x="6060" y="8838"/>
                  </a:lnTo>
                  <a:lnTo>
                    <a:pt x="7289" y="8838"/>
                  </a:lnTo>
                  <a:lnTo>
                    <a:pt x="7289" y="7235"/>
                  </a:lnTo>
                  <a:lnTo>
                    <a:pt x="8464" y="7235"/>
                  </a:lnTo>
                  <a:lnTo>
                    <a:pt x="8464" y="12869"/>
                  </a:lnTo>
                  <a:lnTo>
                    <a:pt x="10534" y="12869"/>
                  </a:lnTo>
                  <a:cubicBezTo>
                    <a:pt x="10700" y="13335"/>
                    <a:pt x="11145" y="13670"/>
                    <a:pt x="11668" y="13670"/>
                  </a:cubicBezTo>
                  <a:cubicBezTo>
                    <a:pt x="11690" y="13670"/>
                    <a:pt x="11713" y="13669"/>
                    <a:pt x="11736" y="13668"/>
                  </a:cubicBezTo>
                  <a:cubicBezTo>
                    <a:pt x="12348" y="13633"/>
                    <a:pt x="12842" y="13131"/>
                    <a:pt x="12867" y="12518"/>
                  </a:cubicBezTo>
                  <a:cubicBezTo>
                    <a:pt x="12895" y="11833"/>
                    <a:pt x="12345" y="11267"/>
                    <a:pt x="11668" y="11267"/>
                  </a:cubicBezTo>
                  <a:cubicBezTo>
                    <a:pt x="11144" y="11267"/>
                    <a:pt x="10700" y="11602"/>
                    <a:pt x="10534" y="12068"/>
                  </a:cubicBezTo>
                  <a:lnTo>
                    <a:pt x="9264" y="12068"/>
                  </a:lnTo>
                  <a:lnTo>
                    <a:pt x="9264" y="7235"/>
                  </a:lnTo>
                  <a:lnTo>
                    <a:pt x="10534" y="7235"/>
                  </a:lnTo>
                  <a:cubicBezTo>
                    <a:pt x="10700" y="7701"/>
                    <a:pt x="11143" y="8036"/>
                    <a:pt x="11665" y="8036"/>
                  </a:cubicBezTo>
                  <a:cubicBezTo>
                    <a:pt x="11689" y="8036"/>
                    <a:pt x="11712" y="8036"/>
                    <a:pt x="11736" y="8034"/>
                  </a:cubicBezTo>
                  <a:cubicBezTo>
                    <a:pt x="12348" y="8001"/>
                    <a:pt x="12842" y="7498"/>
                    <a:pt x="12867" y="6885"/>
                  </a:cubicBezTo>
                  <a:cubicBezTo>
                    <a:pt x="12895" y="6199"/>
                    <a:pt x="12345" y="5634"/>
                    <a:pt x="11668" y="5634"/>
                  </a:cubicBezTo>
                  <a:cubicBezTo>
                    <a:pt x="11144" y="5634"/>
                    <a:pt x="10700" y="5969"/>
                    <a:pt x="10534" y="6435"/>
                  </a:cubicBezTo>
                  <a:lnTo>
                    <a:pt x="9264" y="6435"/>
                  </a:lnTo>
                  <a:lnTo>
                    <a:pt x="9264" y="1603"/>
                  </a:lnTo>
                  <a:lnTo>
                    <a:pt x="10534" y="1603"/>
                  </a:lnTo>
                  <a:cubicBezTo>
                    <a:pt x="10700" y="2070"/>
                    <a:pt x="11145" y="2404"/>
                    <a:pt x="11668" y="2404"/>
                  </a:cubicBezTo>
                  <a:cubicBezTo>
                    <a:pt x="11690" y="2404"/>
                    <a:pt x="11713" y="2404"/>
                    <a:pt x="11736" y="2402"/>
                  </a:cubicBezTo>
                  <a:cubicBezTo>
                    <a:pt x="12348" y="2367"/>
                    <a:pt x="12842" y="1865"/>
                    <a:pt x="12867" y="1251"/>
                  </a:cubicBezTo>
                  <a:cubicBezTo>
                    <a:pt x="12895" y="566"/>
                    <a:pt x="12345" y="1"/>
                    <a:pt x="1166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12" name="Google Shape;666;p56"/>
            <p:cNvSpPr/>
            <p:nvPr/>
          </p:nvSpPr>
          <p:spPr>
            <a:xfrm>
              <a:off x="4846973" y="3963895"/>
              <a:ext cx="89227" cy="89227"/>
            </a:xfrm>
            <a:custGeom>
              <a:avLst/>
              <a:gdLst/>
              <a:ahLst/>
              <a:cxnLst/>
              <a:rect l="l" t="t" r="r" b="b"/>
              <a:pathLst>
                <a:path w="3218" h="3218" extrusionOk="0">
                  <a:moveTo>
                    <a:pt x="1609" y="1"/>
                  </a:moveTo>
                  <a:cubicBezTo>
                    <a:pt x="720" y="1"/>
                    <a:pt x="0" y="721"/>
                    <a:pt x="0" y="1609"/>
                  </a:cubicBezTo>
                  <a:cubicBezTo>
                    <a:pt x="0" y="2497"/>
                    <a:pt x="720" y="3218"/>
                    <a:pt x="1609" y="3218"/>
                  </a:cubicBezTo>
                  <a:cubicBezTo>
                    <a:pt x="2497" y="3218"/>
                    <a:pt x="3217" y="2497"/>
                    <a:pt x="3217" y="1609"/>
                  </a:cubicBezTo>
                  <a:cubicBezTo>
                    <a:pt x="3217" y="721"/>
                    <a:pt x="2497" y="1"/>
                    <a:pt x="16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</p:grpSp>
      <p:sp>
        <p:nvSpPr>
          <p:cNvPr id="962" name="Google Shape;962;p57"/>
          <p:cNvSpPr/>
          <p:nvPr/>
        </p:nvSpPr>
        <p:spPr>
          <a:xfrm>
            <a:off x="8332644" y="100"/>
            <a:ext cx="811544" cy="819821"/>
          </a:xfrm>
          <a:custGeom>
            <a:avLst/>
            <a:gdLst/>
            <a:ahLst/>
            <a:cxnLst/>
            <a:rect l="l" t="t" r="r" b="b"/>
            <a:pathLst>
              <a:path w="7469" h="7545" extrusionOk="0">
                <a:moveTo>
                  <a:pt x="0" y="0"/>
                </a:moveTo>
                <a:lnTo>
                  <a:pt x="4074" y="0"/>
                </a:lnTo>
                <a:lnTo>
                  <a:pt x="7469" y="7545"/>
                </a:lnTo>
                <a:lnTo>
                  <a:pt x="3320" y="75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p>
            <a:endParaRPr lang="en-US"/>
          </a:p>
        </p:txBody>
      </p:sp>
      <p:grpSp>
        <p:nvGrpSpPr>
          <p:cNvPr id="776" name="Google Shape;776;p56"/>
          <p:cNvGrpSpPr/>
          <p:nvPr/>
        </p:nvGrpSpPr>
        <p:grpSpPr>
          <a:xfrm>
            <a:off x="866087" y="3598170"/>
            <a:ext cx="380089" cy="379035"/>
            <a:chOff x="7227517" y="2760605"/>
            <a:chExt cx="380089" cy="379035"/>
          </a:xfrm>
          <a:solidFill>
            <a:schemeClr val="bg1"/>
          </a:solidFill>
        </p:grpSpPr>
        <p:sp>
          <p:nvSpPr>
            <p:cNvPr id="777" name="Google Shape;777;p56"/>
            <p:cNvSpPr/>
            <p:nvPr/>
          </p:nvSpPr>
          <p:spPr>
            <a:xfrm>
              <a:off x="7295367" y="2872042"/>
              <a:ext cx="178343" cy="178399"/>
            </a:xfrm>
            <a:custGeom>
              <a:avLst/>
              <a:gdLst/>
              <a:ahLst/>
              <a:cxnLst/>
              <a:rect l="l" t="t" r="r" b="b"/>
              <a:pathLst>
                <a:path w="6432" h="6434" extrusionOk="0">
                  <a:moveTo>
                    <a:pt x="3216" y="1"/>
                  </a:moveTo>
                  <a:cubicBezTo>
                    <a:pt x="1443" y="1"/>
                    <a:pt x="1" y="1444"/>
                    <a:pt x="1" y="3216"/>
                  </a:cubicBezTo>
                  <a:cubicBezTo>
                    <a:pt x="1" y="4990"/>
                    <a:pt x="1443" y="6433"/>
                    <a:pt x="3216" y="6433"/>
                  </a:cubicBezTo>
                  <a:cubicBezTo>
                    <a:pt x="4990" y="6433"/>
                    <a:pt x="6432" y="4990"/>
                    <a:pt x="6432" y="3216"/>
                  </a:cubicBezTo>
                  <a:cubicBezTo>
                    <a:pt x="6432" y="2557"/>
                    <a:pt x="6232" y="1942"/>
                    <a:pt x="5890" y="1431"/>
                  </a:cubicBezTo>
                  <a:lnTo>
                    <a:pt x="5276" y="1964"/>
                  </a:lnTo>
                  <a:cubicBezTo>
                    <a:pt x="5500" y="2330"/>
                    <a:pt x="5628" y="2759"/>
                    <a:pt x="5628" y="3218"/>
                  </a:cubicBezTo>
                  <a:cubicBezTo>
                    <a:pt x="5628" y="4547"/>
                    <a:pt x="4546" y="5628"/>
                    <a:pt x="3216" y="5628"/>
                  </a:cubicBezTo>
                  <a:cubicBezTo>
                    <a:pt x="1887" y="5628"/>
                    <a:pt x="804" y="4547"/>
                    <a:pt x="804" y="3218"/>
                  </a:cubicBezTo>
                  <a:cubicBezTo>
                    <a:pt x="804" y="1887"/>
                    <a:pt x="1885" y="806"/>
                    <a:pt x="3216" y="806"/>
                  </a:cubicBezTo>
                  <a:cubicBezTo>
                    <a:pt x="3798" y="806"/>
                    <a:pt x="4333" y="1012"/>
                    <a:pt x="4749" y="1357"/>
                  </a:cubicBezTo>
                  <a:lnTo>
                    <a:pt x="5362" y="825"/>
                  </a:lnTo>
                  <a:cubicBezTo>
                    <a:pt x="4793" y="314"/>
                    <a:pt x="4040" y="1"/>
                    <a:pt x="321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8" name="Google Shape;778;p56"/>
            <p:cNvSpPr/>
            <p:nvPr/>
          </p:nvSpPr>
          <p:spPr>
            <a:xfrm>
              <a:off x="7339925" y="2916655"/>
              <a:ext cx="89199" cy="89172"/>
            </a:xfrm>
            <a:custGeom>
              <a:avLst/>
              <a:gdLst/>
              <a:ahLst/>
              <a:cxnLst/>
              <a:rect l="l" t="t" r="r" b="b"/>
              <a:pathLst>
                <a:path w="3217" h="3216" extrusionOk="0">
                  <a:moveTo>
                    <a:pt x="1609" y="0"/>
                  </a:moveTo>
                  <a:cubicBezTo>
                    <a:pt x="723" y="0"/>
                    <a:pt x="1" y="722"/>
                    <a:pt x="1" y="1609"/>
                  </a:cubicBezTo>
                  <a:cubicBezTo>
                    <a:pt x="1" y="2494"/>
                    <a:pt x="723" y="3216"/>
                    <a:pt x="1609" y="3216"/>
                  </a:cubicBezTo>
                  <a:cubicBezTo>
                    <a:pt x="2496" y="3216"/>
                    <a:pt x="3216" y="2494"/>
                    <a:pt x="3216" y="1609"/>
                  </a:cubicBezTo>
                  <a:cubicBezTo>
                    <a:pt x="3216" y="1352"/>
                    <a:pt x="3157" y="1108"/>
                    <a:pt x="3048" y="893"/>
                  </a:cubicBezTo>
                  <a:lnTo>
                    <a:pt x="2135" y="1679"/>
                  </a:lnTo>
                  <a:lnTo>
                    <a:pt x="1609" y="1073"/>
                  </a:lnTo>
                  <a:lnTo>
                    <a:pt x="2521" y="285"/>
                  </a:lnTo>
                  <a:cubicBezTo>
                    <a:pt x="2262" y="106"/>
                    <a:pt x="1948" y="0"/>
                    <a:pt x="160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9" name="Google Shape;779;p56"/>
            <p:cNvSpPr/>
            <p:nvPr/>
          </p:nvSpPr>
          <p:spPr>
            <a:xfrm>
              <a:off x="7227517" y="2805246"/>
              <a:ext cx="327711" cy="334394"/>
            </a:xfrm>
            <a:custGeom>
              <a:avLst/>
              <a:gdLst/>
              <a:ahLst/>
              <a:cxnLst/>
              <a:rect l="l" t="t" r="r" b="b"/>
              <a:pathLst>
                <a:path w="11819" h="12060" extrusionOk="0">
                  <a:moveTo>
                    <a:pt x="5655" y="0"/>
                  </a:moveTo>
                  <a:cubicBezTo>
                    <a:pt x="5629" y="0"/>
                    <a:pt x="5602" y="0"/>
                    <a:pt x="5576" y="1"/>
                  </a:cubicBezTo>
                  <a:cubicBezTo>
                    <a:pt x="2553" y="42"/>
                    <a:pt x="88" y="2496"/>
                    <a:pt x="32" y="5517"/>
                  </a:cubicBezTo>
                  <a:cubicBezTo>
                    <a:pt x="1" y="7091"/>
                    <a:pt x="620" y="8522"/>
                    <a:pt x="1637" y="9563"/>
                  </a:cubicBezTo>
                  <a:lnTo>
                    <a:pt x="1637" y="12059"/>
                  </a:lnTo>
                  <a:lnTo>
                    <a:pt x="2438" y="12059"/>
                  </a:lnTo>
                  <a:lnTo>
                    <a:pt x="2438" y="10243"/>
                  </a:lnTo>
                  <a:cubicBezTo>
                    <a:pt x="3351" y="10880"/>
                    <a:pt x="4460" y="11256"/>
                    <a:pt x="5655" y="11256"/>
                  </a:cubicBezTo>
                  <a:cubicBezTo>
                    <a:pt x="6851" y="11256"/>
                    <a:pt x="7960" y="10880"/>
                    <a:pt x="8872" y="10243"/>
                  </a:cubicBezTo>
                  <a:lnTo>
                    <a:pt x="8872" y="12059"/>
                  </a:lnTo>
                  <a:lnTo>
                    <a:pt x="9674" y="12059"/>
                  </a:lnTo>
                  <a:lnTo>
                    <a:pt x="9674" y="9563"/>
                  </a:lnTo>
                  <a:cubicBezTo>
                    <a:pt x="11621" y="7571"/>
                    <a:pt x="11818" y="4471"/>
                    <a:pt x="10157" y="2256"/>
                  </a:cubicBezTo>
                  <a:lnTo>
                    <a:pt x="10157" y="2256"/>
                  </a:lnTo>
                  <a:lnTo>
                    <a:pt x="8939" y="3313"/>
                  </a:lnTo>
                  <a:cubicBezTo>
                    <a:pt x="9437" y="4020"/>
                    <a:pt x="9715" y="4893"/>
                    <a:pt x="9668" y="5834"/>
                  </a:cubicBezTo>
                  <a:cubicBezTo>
                    <a:pt x="9564" y="7896"/>
                    <a:pt x="7894" y="9555"/>
                    <a:pt x="5831" y="9644"/>
                  </a:cubicBezTo>
                  <a:cubicBezTo>
                    <a:pt x="5773" y="9647"/>
                    <a:pt x="5714" y="9648"/>
                    <a:pt x="5656" y="9648"/>
                  </a:cubicBezTo>
                  <a:cubicBezTo>
                    <a:pt x="3410" y="9648"/>
                    <a:pt x="1587" y="7795"/>
                    <a:pt x="1639" y="5535"/>
                  </a:cubicBezTo>
                  <a:cubicBezTo>
                    <a:pt x="1687" y="3384"/>
                    <a:pt x="3443" y="1641"/>
                    <a:pt x="5593" y="1608"/>
                  </a:cubicBezTo>
                  <a:cubicBezTo>
                    <a:pt x="5613" y="1608"/>
                    <a:pt x="5633" y="1607"/>
                    <a:pt x="5654" y="1607"/>
                  </a:cubicBezTo>
                  <a:cubicBezTo>
                    <a:pt x="6720" y="1607"/>
                    <a:pt x="7692" y="2025"/>
                    <a:pt x="8411" y="2705"/>
                  </a:cubicBezTo>
                  <a:lnTo>
                    <a:pt x="9630" y="1649"/>
                  </a:lnTo>
                  <a:cubicBezTo>
                    <a:pt x="8611" y="630"/>
                    <a:pt x="7206" y="0"/>
                    <a:pt x="565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0" name="Google Shape;780;p56"/>
            <p:cNvSpPr/>
            <p:nvPr/>
          </p:nvSpPr>
          <p:spPr>
            <a:xfrm>
              <a:off x="7495254" y="2760605"/>
              <a:ext cx="112352" cy="107056"/>
            </a:xfrm>
            <a:custGeom>
              <a:avLst/>
              <a:gdLst/>
              <a:ahLst/>
              <a:cxnLst/>
              <a:rect l="l" t="t" r="r" b="b"/>
              <a:pathLst>
                <a:path w="4052" h="3861" extrusionOk="0">
                  <a:moveTo>
                    <a:pt x="1645" y="1"/>
                  </a:moveTo>
                  <a:lnTo>
                    <a:pt x="1645" y="1824"/>
                  </a:lnTo>
                  <a:lnTo>
                    <a:pt x="0" y="3254"/>
                  </a:lnTo>
                  <a:cubicBezTo>
                    <a:pt x="190" y="3443"/>
                    <a:pt x="365" y="3646"/>
                    <a:pt x="526" y="3861"/>
                  </a:cubicBezTo>
                  <a:lnTo>
                    <a:pt x="2202" y="2403"/>
                  </a:lnTo>
                  <a:lnTo>
                    <a:pt x="4048" y="2410"/>
                  </a:lnTo>
                  <a:lnTo>
                    <a:pt x="4051" y="1602"/>
                  </a:lnTo>
                  <a:lnTo>
                    <a:pt x="2446" y="1598"/>
                  </a:lnTo>
                  <a:lnTo>
                    <a:pt x="2446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473" name="Google Shape;5473;p70"/>
          <p:cNvSpPr/>
          <p:nvPr/>
        </p:nvSpPr>
        <p:spPr>
          <a:xfrm>
            <a:off x="873600" y="2520642"/>
            <a:ext cx="371814" cy="369302"/>
          </a:xfrm>
          <a:custGeom>
            <a:avLst/>
            <a:gdLst/>
            <a:ahLst/>
            <a:cxnLst/>
            <a:rect l="l" t="t" r="r" b="b"/>
            <a:pathLst>
              <a:path w="12729" h="12643" extrusionOk="0">
                <a:moveTo>
                  <a:pt x="6365" y="2395"/>
                </a:moveTo>
                <a:cubicBezTo>
                  <a:pt x="7026" y="2395"/>
                  <a:pt x="7562" y="2962"/>
                  <a:pt x="7562" y="3655"/>
                </a:cubicBezTo>
                <a:cubicBezTo>
                  <a:pt x="7562" y="4348"/>
                  <a:pt x="7026" y="4884"/>
                  <a:pt x="6365" y="4884"/>
                </a:cubicBezTo>
                <a:cubicBezTo>
                  <a:pt x="5672" y="4884"/>
                  <a:pt x="5136" y="4348"/>
                  <a:pt x="5136" y="3655"/>
                </a:cubicBezTo>
                <a:cubicBezTo>
                  <a:pt x="5073" y="2962"/>
                  <a:pt x="5672" y="2395"/>
                  <a:pt x="6365" y="2395"/>
                </a:cubicBezTo>
                <a:close/>
                <a:moveTo>
                  <a:pt x="6806" y="5640"/>
                </a:moveTo>
                <a:lnTo>
                  <a:pt x="8349" y="8192"/>
                </a:lnTo>
                <a:lnTo>
                  <a:pt x="7530" y="8192"/>
                </a:lnTo>
                <a:cubicBezTo>
                  <a:pt x="7373" y="7719"/>
                  <a:pt x="6900" y="7373"/>
                  <a:pt x="6333" y="7373"/>
                </a:cubicBezTo>
                <a:cubicBezTo>
                  <a:pt x="5798" y="7373"/>
                  <a:pt x="5357" y="7719"/>
                  <a:pt x="5167" y="8192"/>
                </a:cubicBezTo>
                <a:lnTo>
                  <a:pt x="4285" y="8192"/>
                </a:lnTo>
                <a:lnTo>
                  <a:pt x="5829" y="5640"/>
                </a:lnTo>
                <a:cubicBezTo>
                  <a:pt x="5987" y="5671"/>
                  <a:pt x="6144" y="5734"/>
                  <a:pt x="6365" y="5734"/>
                </a:cubicBezTo>
                <a:cubicBezTo>
                  <a:pt x="6491" y="5734"/>
                  <a:pt x="6680" y="5671"/>
                  <a:pt x="6806" y="5640"/>
                </a:cubicBezTo>
                <a:close/>
                <a:moveTo>
                  <a:pt x="6365" y="8192"/>
                </a:moveTo>
                <a:cubicBezTo>
                  <a:pt x="6585" y="8192"/>
                  <a:pt x="6743" y="8412"/>
                  <a:pt x="6743" y="8633"/>
                </a:cubicBezTo>
                <a:cubicBezTo>
                  <a:pt x="6743" y="8822"/>
                  <a:pt x="6585" y="9042"/>
                  <a:pt x="6365" y="9042"/>
                </a:cubicBezTo>
                <a:cubicBezTo>
                  <a:pt x="6113" y="9042"/>
                  <a:pt x="5955" y="8822"/>
                  <a:pt x="5955" y="8633"/>
                </a:cubicBezTo>
                <a:cubicBezTo>
                  <a:pt x="5955" y="8412"/>
                  <a:pt x="6144" y="8255"/>
                  <a:pt x="6365" y="8192"/>
                </a:cubicBezTo>
                <a:close/>
                <a:moveTo>
                  <a:pt x="6428" y="0"/>
                </a:moveTo>
                <a:cubicBezTo>
                  <a:pt x="5766" y="0"/>
                  <a:pt x="5199" y="568"/>
                  <a:pt x="5199" y="1229"/>
                </a:cubicBezTo>
                <a:lnTo>
                  <a:pt x="5199" y="2080"/>
                </a:lnTo>
                <a:cubicBezTo>
                  <a:pt x="4695" y="2489"/>
                  <a:pt x="4380" y="3025"/>
                  <a:pt x="4380" y="3718"/>
                </a:cubicBezTo>
                <a:cubicBezTo>
                  <a:pt x="4380" y="4065"/>
                  <a:pt x="4443" y="4380"/>
                  <a:pt x="4600" y="4695"/>
                </a:cubicBezTo>
                <a:lnTo>
                  <a:pt x="2458" y="8286"/>
                </a:lnTo>
                <a:lnTo>
                  <a:pt x="505" y="8286"/>
                </a:lnTo>
                <a:cubicBezTo>
                  <a:pt x="284" y="8286"/>
                  <a:pt x="95" y="8475"/>
                  <a:pt x="95" y="8664"/>
                </a:cubicBezTo>
                <a:cubicBezTo>
                  <a:pt x="1" y="8822"/>
                  <a:pt x="190" y="9042"/>
                  <a:pt x="410" y="9042"/>
                </a:cubicBezTo>
                <a:lnTo>
                  <a:pt x="1859" y="9042"/>
                </a:lnTo>
                <a:cubicBezTo>
                  <a:pt x="1261" y="9987"/>
                  <a:pt x="631" y="10775"/>
                  <a:pt x="631" y="11437"/>
                </a:cubicBezTo>
                <a:cubicBezTo>
                  <a:pt x="631" y="12108"/>
                  <a:pt x="1021" y="12642"/>
                  <a:pt x="1366" y="12642"/>
                </a:cubicBezTo>
                <a:cubicBezTo>
                  <a:pt x="1491" y="12642"/>
                  <a:pt x="1610" y="12572"/>
                  <a:pt x="1702" y="12413"/>
                </a:cubicBezTo>
                <a:lnTo>
                  <a:pt x="3781" y="9074"/>
                </a:lnTo>
                <a:lnTo>
                  <a:pt x="5167" y="9074"/>
                </a:lnTo>
                <a:cubicBezTo>
                  <a:pt x="5325" y="9546"/>
                  <a:pt x="5798" y="9893"/>
                  <a:pt x="6333" y="9893"/>
                </a:cubicBezTo>
                <a:cubicBezTo>
                  <a:pt x="6900" y="9893"/>
                  <a:pt x="7341" y="9546"/>
                  <a:pt x="7530" y="9074"/>
                </a:cubicBezTo>
                <a:lnTo>
                  <a:pt x="8854" y="9074"/>
                </a:lnTo>
                <a:lnTo>
                  <a:pt x="10964" y="12413"/>
                </a:lnTo>
                <a:cubicBezTo>
                  <a:pt x="11056" y="12572"/>
                  <a:pt x="11173" y="12642"/>
                  <a:pt x="11295" y="12642"/>
                </a:cubicBezTo>
                <a:cubicBezTo>
                  <a:pt x="11630" y="12642"/>
                  <a:pt x="12004" y="12108"/>
                  <a:pt x="12004" y="11437"/>
                </a:cubicBezTo>
                <a:cubicBezTo>
                  <a:pt x="12004" y="10775"/>
                  <a:pt x="11374" y="9987"/>
                  <a:pt x="10807" y="9042"/>
                </a:cubicBezTo>
                <a:lnTo>
                  <a:pt x="12288" y="9042"/>
                </a:lnTo>
                <a:cubicBezTo>
                  <a:pt x="12540" y="9042"/>
                  <a:pt x="12729" y="8822"/>
                  <a:pt x="12729" y="8633"/>
                </a:cubicBezTo>
                <a:cubicBezTo>
                  <a:pt x="12729" y="8412"/>
                  <a:pt x="12540" y="8255"/>
                  <a:pt x="12288" y="8255"/>
                </a:cubicBezTo>
                <a:lnTo>
                  <a:pt x="10334" y="8255"/>
                </a:lnTo>
                <a:lnTo>
                  <a:pt x="8192" y="4695"/>
                </a:lnTo>
                <a:cubicBezTo>
                  <a:pt x="8349" y="4380"/>
                  <a:pt x="8475" y="4065"/>
                  <a:pt x="8475" y="3718"/>
                </a:cubicBezTo>
                <a:cubicBezTo>
                  <a:pt x="8475" y="3056"/>
                  <a:pt x="8160" y="2458"/>
                  <a:pt x="7656" y="2080"/>
                </a:cubicBezTo>
                <a:lnTo>
                  <a:pt x="7656" y="1229"/>
                </a:lnTo>
                <a:cubicBezTo>
                  <a:pt x="7656" y="568"/>
                  <a:pt x="7089" y="0"/>
                  <a:pt x="642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8"/>
          <p:cNvSpPr txBox="1">
            <a:spLocks noGrp="1"/>
          </p:cNvSpPr>
          <p:nvPr>
            <p:ph type="title"/>
          </p:nvPr>
        </p:nvSpPr>
        <p:spPr>
          <a:xfrm>
            <a:off x="713225" y="737850"/>
            <a:ext cx="4645200" cy="6268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/>
              <a:t>Solution</a:t>
            </a:r>
            <a:endParaRPr lang="en-US"/>
          </a:p>
        </p:txBody>
      </p:sp>
      <p:sp>
        <p:nvSpPr>
          <p:cNvPr id="335" name="Google Shape;335;p38"/>
          <p:cNvSpPr txBox="1">
            <a:spLocks noGrp="1"/>
          </p:cNvSpPr>
          <p:nvPr>
            <p:ph type="subTitle" idx="1"/>
          </p:nvPr>
        </p:nvSpPr>
        <p:spPr>
          <a:xfrm>
            <a:off x="811650" y="1482573"/>
            <a:ext cx="3339231" cy="7412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sz="1600" b="1"/>
              <a:t>AxiomAi</a:t>
            </a:r>
            <a:r>
              <a:rPr lang="en-US" sz="1600"/>
              <a:t> – An AI assistant that        </a:t>
            </a:r>
            <a:r>
              <a:rPr lang="en-US" sz="1600" b="1">
                <a:solidFill>
                  <a:srgbClr val="FF0000"/>
                </a:solidFill>
              </a:rPr>
              <a:t>simplifies </a:t>
            </a:r>
            <a:r>
              <a:rPr lang="en-US" sz="1600"/>
              <a:t>engineering videos.</a:t>
            </a:r>
            <a:endParaRPr lang="en-US" sz="1600"/>
          </a:p>
        </p:txBody>
      </p:sp>
      <p:sp>
        <p:nvSpPr>
          <p:cNvPr id="4" name="Google Shape;335;p38"/>
          <p:cNvSpPr txBox="1"/>
          <p:nvPr/>
        </p:nvSpPr>
        <p:spPr>
          <a:xfrm>
            <a:off x="4052456" y="2458086"/>
            <a:ext cx="4087376" cy="637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 panose="020B0606030504020204"/>
              <a:buAutoNum type="arabicPeriod"/>
              <a:defRPr sz="12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 sz="12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 sz="12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 sz="12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 sz="12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2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 sz="12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 sz="12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2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pPr marL="0" indent="0">
              <a:buSzPts val="1100"/>
              <a:buFont typeface="Arial" panose="020B0604020202020204"/>
              <a:buNone/>
            </a:pPr>
            <a:r>
              <a:rPr lang="en-US" sz="1600"/>
              <a:t>Integrates with YouTube to</a:t>
            </a:r>
            <a:r>
              <a:rPr lang="en-US" sz="1600" b="1">
                <a:solidFill>
                  <a:srgbClr val="00B0F0"/>
                </a:solidFill>
              </a:rPr>
              <a:t> detect technical</a:t>
            </a:r>
            <a:r>
              <a:rPr lang="en-US" sz="1600"/>
              <a:t> terms in real-time.</a:t>
            </a:r>
            <a:br>
              <a:rPr lang="en-US" sz="1600"/>
            </a:br>
            <a:endParaRPr lang="en-US" sz="1600"/>
          </a:p>
        </p:txBody>
      </p:sp>
      <p:sp>
        <p:nvSpPr>
          <p:cNvPr id="5" name="Google Shape;335;p38"/>
          <p:cNvSpPr txBox="1"/>
          <p:nvPr/>
        </p:nvSpPr>
        <p:spPr>
          <a:xfrm>
            <a:off x="713225" y="3671728"/>
            <a:ext cx="4388713" cy="637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 panose="020B0606030504020204"/>
              <a:buAutoNum type="arabicPeriod"/>
              <a:defRPr sz="12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 sz="12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 sz="12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 sz="12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 sz="12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2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 sz="12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 sz="12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 sz="12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pPr marL="0" indent="0">
              <a:buSzPts val="1100"/>
              <a:buFont typeface="Arial" panose="020B0604020202020204"/>
              <a:buNone/>
            </a:pPr>
            <a:r>
              <a:rPr lang="en-US" sz="1600"/>
              <a:t>Provides </a:t>
            </a:r>
            <a:r>
              <a:rPr lang="en-US" sz="1600" b="1"/>
              <a:t>clickable definitions</a:t>
            </a:r>
            <a:r>
              <a:rPr lang="en-US" sz="1600"/>
              <a:t>, </a:t>
            </a:r>
            <a:r>
              <a:rPr lang="en-US" sz="1600" b="1"/>
              <a:t>AI-generated </a:t>
            </a:r>
            <a:r>
              <a:rPr lang="en-US" sz="1600" b="1">
                <a:solidFill>
                  <a:srgbClr val="00B050"/>
                </a:solidFill>
              </a:rPr>
              <a:t>explanations</a:t>
            </a:r>
            <a:r>
              <a:rPr lang="en-US" sz="1600"/>
              <a:t>, and </a:t>
            </a:r>
            <a:r>
              <a:rPr lang="en-US" sz="1600" b="1"/>
              <a:t>revision tools</a:t>
            </a:r>
            <a:r>
              <a:rPr lang="en-US" sz="1600"/>
              <a:t>.</a:t>
            </a:r>
            <a:endParaRPr lang="en-US" sz="1600"/>
          </a:p>
        </p:txBody>
      </p:sp>
      <p:sp>
        <p:nvSpPr>
          <p:cNvPr id="962" name="Google Shape;962;p57"/>
          <p:cNvSpPr/>
          <p:nvPr/>
        </p:nvSpPr>
        <p:spPr>
          <a:xfrm>
            <a:off x="174" y="4319370"/>
            <a:ext cx="811544" cy="819821"/>
          </a:xfrm>
          <a:custGeom>
            <a:avLst/>
            <a:gdLst/>
            <a:ahLst/>
            <a:cxnLst/>
            <a:rect l="l" t="t" r="r" b="b"/>
            <a:pathLst>
              <a:path w="7469" h="7545" extrusionOk="0">
                <a:moveTo>
                  <a:pt x="0" y="0"/>
                </a:moveTo>
                <a:lnTo>
                  <a:pt x="4074" y="0"/>
                </a:lnTo>
                <a:lnTo>
                  <a:pt x="7469" y="7545"/>
                </a:lnTo>
                <a:lnTo>
                  <a:pt x="3320" y="75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p>
            <a:endParaRPr lang="en-US"/>
          </a:p>
        </p:txBody>
      </p:sp>
      <p:pic>
        <p:nvPicPr>
          <p:cNvPr id="2" name="Picture 1" descr="ai-assistant_168698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89600" y="1482725"/>
            <a:ext cx="813435" cy="813435"/>
          </a:xfrm>
          <a:prstGeom prst="rect">
            <a:avLst/>
          </a:prstGeom>
        </p:spPr>
      </p:pic>
      <p:pic>
        <p:nvPicPr>
          <p:cNvPr id="3" name="Picture 2" descr="customer-support_10865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490" y="2458085"/>
            <a:ext cx="619760" cy="619760"/>
          </a:xfrm>
          <a:prstGeom prst="rect">
            <a:avLst/>
          </a:prstGeom>
        </p:spPr>
      </p:pic>
      <p:pic>
        <p:nvPicPr>
          <p:cNvPr id="6" name="Picture 5" descr="convergence_30515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600" y="3732530"/>
            <a:ext cx="821690" cy="8216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oogle Shape;292;p35"/>
          <p:cNvGrpSpPr/>
          <p:nvPr/>
        </p:nvGrpSpPr>
        <p:grpSpPr>
          <a:xfrm>
            <a:off x="9043690" y="2150"/>
            <a:ext cx="100512" cy="5139225"/>
            <a:chOff x="7468800" y="0"/>
            <a:chExt cx="1675200" cy="5139225"/>
          </a:xfrm>
        </p:grpSpPr>
        <p:grpSp>
          <p:nvGrpSpPr>
            <p:cNvPr id="293" name="Google Shape;293;p35"/>
            <p:cNvGrpSpPr/>
            <p:nvPr/>
          </p:nvGrpSpPr>
          <p:grpSpPr>
            <a:xfrm>
              <a:off x="7468800" y="0"/>
              <a:ext cx="1675200" cy="5139225"/>
              <a:chOff x="7468800" y="0"/>
              <a:chExt cx="1675200" cy="5139225"/>
            </a:xfrm>
          </p:grpSpPr>
          <p:sp>
            <p:nvSpPr>
              <p:cNvPr id="294" name="Google Shape;294;p35"/>
              <p:cNvSpPr/>
              <p:nvPr/>
            </p:nvSpPr>
            <p:spPr>
              <a:xfrm>
                <a:off x="7468800" y="3464996"/>
                <a:ext cx="1675200" cy="816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 panose="020B0606030504020204"/>
                  <a:ea typeface="Open Sans" panose="020B0606030504020204"/>
                  <a:cs typeface="Open Sans" panose="020B0606030504020204"/>
                  <a:sym typeface="Open Sans" panose="020B0606030504020204"/>
                </a:endParaRPr>
              </a:p>
            </p:txBody>
          </p:sp>
          <p:sp>
            <p:nvSpPr>
              <p:cNvPr id="295" name="Google Shape;295;p35"/>
              <p:cNvSpPr/>
              <p:nvPr/>
            </p:nvSpPr>
            <p:spPr>
              <a:xfrm>
                <a:off x="7468800" y="4282125"/>
                <a:ext cx="1675200" cy="857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 panose="020B0606030504020204"/>
                  <a:ea typeface="Open Sans" panose="020B0606030504020204"/>
                  <a:cs typeface="Open Sans" panose="020B0606030504020204"/>
                  <a:sym typeface="Open Sans" panose="020B0606030504020204"/>
                </a:endParaRPr>
              </a:p>
            </p:txBody>
          </p:sp>
          <p:sp>
            <p:nvSpPr>
              <p:cNvPr id="296" name="Google Shape;296;p35"/>
              <p:cNvSpPr/>
              <p:nvPr/>
            </p:nvSpPr>
            <p:spPr>
              <a:xfrm>
                <a:off x="7468800" y="2647875"/>
                <a:ext cx="1675200" cy="816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 panose="020B0606030504020204"/>
                  <a:ea typeface="Open Sans" panose="020B0606030504020204"/>
                  <a:cs typeface="Open Sans" panose="020B0606030504020204"/>
                  <a:sym typeface="Open Sans" panose="020B0606030504020204"/>
                </a:endParaRPr>
              </a:p>
            </p:txBody>
          </p:sp>
          <p:sp>
            <p:nvSpPr>
              <p:cNvPr id="297" name="Google Shape;297;p35"/>
              <p:cNvSpPr/>
              <p:nvPr/>
            </p:nvSpPr>
            <p:spPr>
              <a:xfrm rot="10800000" flipH="1">
                <a:off x="7468800" y="857329"/>
                <a:ext cx="1675200" cy="816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 panose="020B0606030504020204"/>
                  <a:ea typeface="Open Sans" panose="020B0606030504020204"/>
                  <a:cs typeface="Open Sans" panose="020B0606030504020204"/>
                  <a:sym typeface="Open Sans" panose="020B0606030504020204"/>
                </a:endParaRPr>
              </a:p>
            </p:txBody>
          </p:sp>
          <p:sp>
            <p:nvSpPr>
              <p:cNvPr id="298" name="Google Shape;298;p35"/>
              <p:cNvSpPr/>
              <p:nvPr/>
            </p:nvSpPr>
            <p:spPr>
              <a:xfrm rot="10800000" flipH="1">
                <a:off x="7468800" y="0"/>
                <a:ext cx="1675200" cy="857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 panose="020B0606030504020204"/>
                  <a:ea typeface="Open Sans" panose="020B0606030504020204"/>
                  <a:cs typeface="Open Sans" panose="020B0606030504020204"/>
                  <a:sym typeface="Open Sans" panose="020B0606030504020204"/>
                </a:endParaRPr>
              </a:p>
            </p:txBody>
          </p:sp>
          <p:sp>
            <p:nvSpPr>
              <p:cNvPr id="299" name="Google Shape;299;p35"/>
              <p:cNvSpPr/>
              <p:nvPr/>
            </p:nvSpPr>
            <p:spPr>
              <a:xfrm rot="10800000" flipH="1">
                <a:off x="7468800" y="1674450"/>
                <a:ext cx="1675200" cy="8169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 panose="020B0606030504020204"/>
                  <a:ea typeface="Open Sans" panose="020B0606030504020204"/>
                  <a:cs typeface="Open Sans" panose="020B0606030504020204"/>
                  <a:sym typeface="Open Sans" panose="020B0606030504020204"/>
                </a:endParaRPr>
              </a:p>
            </p:txBody>
          </p:sp>
        </p:grpSp>
        <p:sp>
          <p:nvSpPr>
            <p:cNvPr id="300" name="Google Shape;300;p35"/>
            <p:cNvSpPr/>
            <p:nvPr/>
          </p:nvSpPr>
          <p:spPr>
            <a:xfrm>
              <a:off x="7468800" y="2491500"/>
              <a:ext cx="1675200" cy="160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latin typeface="Open Sans" panose="020B0606030504020204"/>
                  <a:ea typeface="Open Sans" panose="020B0606030504020204"/>
                  <a:cs typeface="Open Sans" panose="020B0606030504020204"/>
                  <a:sym typeface="Open Sans" panose="020B0606030504020204"/>
                </a:rPr>
                <a:t> </a:t>
              </a:r>
              <a:endParaRPr>
                <a:latin typeface="Open Sans" panose="020B0606030504020204"/>
                <a:ea typeface="Open Sans" panose="020B0606030504020204"/>
                <a:cs typeface="Open Sans" panose="020B0606030504020204"/>
                <a:sym typeface="Open Sans" panose="020B0606030504020204"/>
              </a:endParaRPr>
            </a:p>
          </p:txBody>
        </p:sp>
      </p:grpSp>
      <p:pic>
        <p:nvPicPr>
          <p:cNvPr id="3" name="Picture 2" descr="WhatsApp Image 2025-05-30 at 6.35.38 AM"/>
          <p:cNvPicPr>
            <a:picLocks noChangeAspect="1"/>
          </p:cNvPicPr>
          <p:nvPr/>
        </p:nvPicPr>
        <p:blipFill>
          <a:blip r:embed="rId1"/>
          <a:srcRect r="880" b="2284"/>
          <a:stretch>
            <a:fillRect/>
          </a:stretch>
        </p:blipFill>
        <p:spPr>
          <a:xfrm>
            <a:off x="0" y="-1905"/>
            <a:ext cx="9143365" cy="5180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57"/>
          <p:cNvSpPr txBox="1">
            <a:spLocks noGrp="1"/>
          </p:cNvSpPr>
          <p:nvPr>
            <p:ph type="title"/>
          </p:nvPr>
        </p:nvSpPr>
        <p:spPr>
          <a:xfrm>
            <a:off x="529129" y="430375"/>
            <a:ext cx="3368725" cy="11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Opportunity &amp; Target Market</a:t>
            </a:r>
            <a:endParaRPr lang="en-US"/>
          </a:p>
        </p:txBody>
      </p:sp>
      <p:sp>
        <p:nvSpPr>
          <p:cNvPr id="959" name="Google Shape;959;p57"/>
          <p:cNvSpPr/>
          <p:nvPr/>
        </p:nvSpPr>
        <p:spPr>
          <a:xfrm rot="5400000">
            <a:off x="1890082" y="2553413"/>
            <a:ext cx="534759" cy="368252"/>
          </a:xfrm>
          <a:custGeom>
            <a:avLst/>
            <a:gdLst/>
            <a:ahLst/>
            <a:cxnLst/>
            <a:rect l="l" t="t" r="r" b="b"/>
            <a:pathLst>
              <a:path w="47036" h="31844" extrusionOk="0">
                <a:moveTo>
                  <a:pt x="0" y="0"/>
                </a:moveTo>
                <a:lnTo>
                  <a:pt x="40131" y="0"/>
                </a:lnTo>
                <a:lnTo>
                  <a:pt x="47036" y="16084"/>
                </a:lnTo>
                <a:lnTo>
                  <a:pt x="40049" y="31844"/>
                </a:lnTo>
                <a:lnTo>
                  <a:pt x="0" y="31844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60" name="Google Shape;960;p57"/>
          <p:cNvSpPr/>
          <p:nvPr/>
        </p:nvSpPr>
        <p:spPr>
          <a:xfrm>
            <a:off x="5560675" y="606525"/>
            <a:ext cx="1319832" cy="1901941"/>
          </a:xfrm>
          <a:custGeom>
            <a:avLst/>
            <a:gdLst/>
            <a:ahLst/>
            <a:cxnLst/>
            <a:rect l="l" t="t" r="r" b="b"/>
            <a:pathLst>
              <a:path w="12147" h="17504" extrusionOk="0">
                <a:moveTo>
                  <a:pt x="0" y="0"/>
                </a:moveTo>
                <a:lnTo>
                  <a:pt x="4150" y="0"/>
                </a:lnTo>
                <a:lnTo>
                  <a:pt x="12147" y="17504"/>
                </a:lnTo>
                <a:lnTo>
                  <a:pt x="7846" y="17504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61" name="Google Shape;961;p57"/>
          <p:cNvSpPr/>
          <p:nvPr/>
        </p:nvSpPr>
        <p:spPr>
          <a:xfrm>
            <a:off x="6651366" y="1051565"/>
            <a:ext cx="811653" cy="803305"/>
          </a:xfrm>
          <a:custGeom>
            <a:avLst/>
            <a:gdLst/>
            <a:ahLst/>
            <a:cxnLst/>
            <a:rect l="l" t="t" r="r" b="b"/>
            <a:pathLst>
              <a:path w="7470" h="7393" extrusionOk="0">
                <a:moveTo>
                  <a:pt x="0" y="0"/>
                </a:moveTo>
                <a:lnTo>
                  <a:pt x="4112" y="0"/>
                </a:lnTo>
                <a:lnTo>
                  <a:pt x="7470" y="7393"/>
                </a:lnTo>
                <a:lnTo>
                  <a:pt x="3358" y="7393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62" name="Google Shape;962;p57"/>
          <p:cNvSpPr/>
          <p:nvPr/>
        </p:nvSpPr>
        <p:spPr>
          <a:xfrm>
            <a:off x="7248699" y="606525"/>
            <a:ext cx="811544" cy="819821"/>
          </a:xfrm>
          <a:custGeom>
            <a:avLst/>
            <a:gdLst/>
            <a:ahLst/>
            <a:cxnLst/>
            <a:rect l="l" t="t" r="r" b="b"/>
            <a:pathLst>
              <a:path w="7469" h="7545" extrusionOk="0">
                <a:moveTo>
                  <a:pt x="0" y="0"/>
                </a:moveTo>
                <a:lnTo>
                  <a:pt x="4074" y="0"/>
                </a:lnTo>
                <a:lnTo>
                  <a:pt x="7469" y="7545"/>
                </a:lnTo>
                <a:lnTo>
                  <a:pt x="3320" y="7545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63" name="Google Shape;963;p57"/>
          <p:cNvSpPr/>
          <p:nvPr/>
        </p:nvSpPr>
        <p:spPr>
          <a:xfrm>
            <a:off x="4081950" y="989875"/>
            <a:ext cx="811500" cy="34179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2" name="Google Shape;958;p57"/>
          <p:cNvSpPr txBox="1"/>
          <p:nvPr/>
        </p:nvSpPr>
        <p:spPr>
          <a:xfrm>
            <a:off x="389255" y="1557655"/>
            <a:ext cx="3630930" cy="511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Char char="●"/>
              <a:defRPr sz="12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pPr marL="0" indent="0">
              <a:buFont typeface="Raleway Light"/>
              <a:buNone/>
            </a:pPr>
            <a:r>
              <a:rPr lang="en-US"/>
              <a:t>EdTech market: $215B (2024) → $773B (2033)</a:t>
            </a:r>
            <a:endParaRPr lang="en-US"/>
          </a:p>
        </p:txBody>
      </p:sp>
      <p:sp>
        <p:nvSpPr>
          <p:cNvPr id="3" name="Google Shape;957;p57"/>
          <p:cNvSpPr txBox="1"/>
          <p:nvPr/>
        </p:nvSpPr>
        <p:spPr>
          <a:xfrm>
            <a:off x="785322" y="1854870"/>
            <a:ext cx="3112532" cy="61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rPr lang="en-US"/>
              <a:t>$215B </a:t>
            </a:r>
            <a:r>
              <a:rPr lang="en-US" sz="1400"/>
              <a:t>in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2024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Google Shape;957;p57"/>
          <p:cNvSpPr txBox="1"/>
          <p:nvPr/>
        </p:nvSpPr>
        <p:spPr>
          <a:xfrm>
            <a:off x="785322" y="2915868"/>
            <a:ext cx="3112532" cy="614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rPr lang="en-US"/>
              <a:t>$773B </a:t>
            </a:r>
            <a:r>
              <a:rPr lang="en-US" sz="1400"/>
              <a:t>in</a:t>
            </a:r>
            <a:r>
              <a:rPr lang="en-US"/>
              <a:t> </a:t>
            </a:r>
            <a:r>
              <a:rPr lang="en-US">
                <a:solidFill>
                  <a:srgbClr val="00B0F0"/>
                </a:solidFill>
              </a:rPr>
              <a:t>2033</a:t>
            </a:r>
            <a:endParaRPr lang="en-US">
              <a:solidFill>
                <a:srgbClr val="00B0F0"/>
              </a:solidFill>
            </a:endParaRPr>
          </a:p>
        </p:txBody>
      </p:sp>
      <p:sp>
        <p:nvSpPr>
          <p:cNvPr id="13" name="Google Shape;958;p57"/>
          <p:cNvSpPr txBox="1"/>
          <p:nvPr/>
        </p:nvSpPr>
        <p:spPr>
          <a:xfrm>
            <a:off x="683845" y="3557573"/>
            <a:ext cx="2919308" cy="33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Char char="●"/>
              <a:defRPr sz="12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pPr marL="152400" indent="0">
              <a:buNone/>
            </a:pPr>
            <a:r>
              <a:rPr lang="en-US"/>
              <a:t>AI in Education: </a:t>
            </a:r>
            <a:r>
              <a:rPr lang="en-US" b="1">
                <a:solidFill>
                  <a:srgbClr val="00B050"/>
                </a:solidFill>
              </a:rPr>
              <a:t>Growing 38%</a:t>
            </a:r>
            <a:r>
              <a:rPr lang="en-US"/>
              <a:t> CAGR</a:t>
            </a:r>
            <a:endParaRPr lang="en-US"/>
          </a:p>
        </p:txBody>
      </p:sp>
      <p:sp>
        <p:nvSpPr>
          <p:cNvPr id="14" name="Google Shape;958;p57"/>
          <p:cNvSpPr txBox="1"/>
          <p:nvPr/>
        </p:nvSpPr>
        <p:spPr>
          <a:xfrm>
            <a:off x="4897010" y="2727799"/>
            <a:ext cx="4191572" cy="2125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Light"/>
              <a:buChar char="●"/>
              <a:defRPr sz="12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●"/>
              <a:defRPr sz="12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○"/>
              <a:defRPr sz="12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 Light"/>
              <a:buChar char="■"/>
              <a:defRPr sz="1200" b="0" i="0" u="none" strike="noStrike" cap="non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pPr>
              <a:buNone/>
            </a:pPr>
            <a:r>
              <a:rPr lang="en-US"/>
              <a:t>Target Audience:</a:t>
            </a:r>
            <a:endParaRPr lang="en-US"/>
          </a:p>
          <a:p>
            <a:pPr>
              <a:buNone/>
            </a:pP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University students (18–26), STEM majors</a:t>
            </a:r>
            <a:endParaRPr lang="en-US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  <a:p>
            <a:pPr>
              <a:buFont typeface="Arial" panose="020B0604020202020204" pitchFamily="34" charset="0"/>
              <a:buChar char="•"/>
            </a:pPr>
            <a:endParaRPr lang="en-US"/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EdTech companies, universities, MOOC platforms</a:t>
            </a:r>
            <a:endParaRPr lang="en-US"/>
          </a:p>
        </p:txBody>
      </p:sp>
      <p:sp>
        <p:nvSpPr>
          <p:cNvPr id="4" name="Google Shape;962;p57"/>
          <p:cNvSpPr/>
          <p:nvPr/>
        </p:nvSpPr>
        <p:spPr>
          <a:xfrm rot="5400000">
            <a:off x="174" y="100"/>
            <a:ext cx="811544" cy="819821"/>
          </a:xfrm>
          <a:custGeom>
            <a:avLst/>
            <a:gdLst/>
            <a:ahLst/>
            <a:cxnLst/>
            <a:rect l="l" t="t" r="r" b="b"/>
            <a:pathLst>
              <a:path w="7469" h="7545" extrusionOk="0">
                <a:moveTo>
                  <a:pt x="0" y="0"/>
                </a:moveTo>
                <a:lnTo>
                  <a:pt x="4074" y="0"/>
                </a:lnTo>
                <a:lnTo>
                  <a:pt x="7469" y="7545"/>
                </a:lnTo>
                <a:lnTo>
                  <a:pt x="3320" y="75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6"/>
          <p:cNvSpPr txBox="1">
            <a:spLocks noGrp="1"/>
          </p:cNvSpPr>
          <p:nvPr>
            <p:ph type="title"/>
          </p:nvPr>
        </p:nvSpPr>
        <p:spPr>
          <a:xfrm>
            <a:off x="582930" y="478790"/>
            <a:ext cx="2030730" cy="572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Prototype</a:t>
            </a:r>
            <a:endParaRPr lang="en-US"/>
          </a:p>
        </p:txBody>
      </p:sp>
      <p:sp>
        <p:nvSpPr>
          <p:cNvPr id="2" name="Google Shape;303;p35"/>
          <p:cNvSpPr/>
          <p:nvPr/>
        </p:nvSpPr>
        <p:spPr>
          <a:xfrm>
            <a:off x="480036" y="4553300"/>
            <a:ext cx="1449900" cy="50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5" name="Google Shape;308;p36"/>
          <p:cNvSpPr txBox="1"/>
          <p:nvPr/>
        </p:nvSpPr>
        <p:spPr>
          <a:xfrm>
            <a:off x="7082155" y="2504440"/>
            <a:ext cx="2023110" cy="662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rPr lang="en-US" altLang="en-US" sz="1200" b="1"/>
              <a:t>Explains </a:t>
            </a:r>
            <a:r>
              <a:rPr lang="en-US" altLang="en-US" sz="1200" b="1">
                <a:solidFill>
                  <a:srgbClr val="00B0F0"/>
                </a:solidFill>
              </a:rPr>
              <a:t>concepts</a:t>
            </a:r>
            <a:r>
              <a:rPr lang="en-US" altLang="en-US" sz="1200" b="1"/>
              <a:t> using </a:t>
            </a:r>
            <a:endParaRPr lang="en-US" altLang="en-US" sz="1200" b="1"/>
          </a:p>
          <a:p>
            <a:r>
              <a:rPr lang="en-US" altLang="en-US" sz="1200" b="1"/>
              <a:t>textbook-trained models</a:t>
            </a:r>
            <a:endParaRPr lang="en-US" altLang="en-US" sz="1200" b="1"/>
          </a:p>
        </p:txBody>
      </p:sp>
      <p:pic>
        <p:nvPicPr>
          <p:cNvPr id="6" name="Picture 5" descr="Prototype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2180" y="1112520"/>
            <a:ext cx="4879975" cy="3253105"/>
          </a:xfrm>
          <a:prstGeom prst="rect">
            <a:avLst/>
          </a:prstGeom>
        </p:spPr>
      </p:pic>
      <p:sp>
        <p:nvSpPr>
          <p:cNvPr id="7" name="Google Shape;308;p36"/>
          <p:cNvSpPr txBox="1"/>
          <p:nvPr/>
        </p:nvSpPr>
        <p:spPr>
          <a:xfrm>
            <a:off x="137160" y="2114550"/>
            <a:ext cx="2035175" cy="389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rPr lang="en-US" altLang="en-US" sz="1000"/>
              <a:t>Web app + Chrome extension</a:t>
            </a:r>
            <a:endParaRPr lang="en-US" altLang="en-US" sz="1000"/>
          </a:p>
        </p:txBody>
      </p:sp>
      <p:sp>
        <p:nvSpPr>
          <p:cNvPr id="8" name="Google Shape;308;p36"/>
          <p:cNvSpPr txBox="1"/>
          <p:nvPr/>
        </p:nvSpPr>
        <p:spPr>
          <a:xfrm>
            <a:off x="137160" y="3274695"/>
            <a:ext cx="2065020" cy="367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rPr lang="en-US" altLang="en-US" sz="1000"/>
              <a:t>Mobile apps, </a:t>
            </a:r>
            <a:r>
              <a:rPr lang="en-US" altLang="en-US" sz="1000">
                <a:solidFill>
                  <a:srgbClr val="00B050"/>
                </a:solidFill>
              </a:rPr>
              <a:t>LMS </a:t>
            </a:r>
            <a:r>
              <a:rPr lang="en-US" altLang="en-US" sz="1000"/>
              <a:t>integration</a:t>
            </a:r>
            <a:endParaRPr lang="en-US" altLang="en-US" sz="1000"/>
          </a:p>
        </p:txBody>
      </p:sp>
      <p:sp>
        <p:nvSpPr>
          <p:cNvPr id="9" name="Google Shape;308;p36"/>
          <p:cNvSpPr txBox="1"/>
          <p:nvPr/>
        </p:nvSpPr>
        <p:spPr>
          <a:xfrm>
            <a:off x="7112000" y="1480185"/>
            <a:ext cx="2263140" cy="680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 ExtraBold"/>
              <a:buNone/>
              <a:defRPr sz="3000" b="0" i="0" u="none" strike="noStrike" cap="none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US" sz="1200" b="1">
                <a:latin typeface="Raleway Medium"/>
                <a:ea typeface="Raleway Medium"/>
                <a:cs typeface="Raleway Medium"/>
                <a:sym typeface="Raleway Medium"/>
              </a:rPr>
              <a:t>Extracts technical terms from </a:t>
            </a:r>
            <a:r>
              <a:rPr lang="en-US" altLang="en-US" sz="1200" b="1">
                <a:solidFill>
                  <a:srgbClr val="FF0000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video/audio</a:t>
            </a:r>
            <a:endParaRPr lang="en-US" altLang="en-US" sz="1200" b="1">
              <a:solidFill>
                <a:srgbClr val="FF0000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cxnSp>
        <p:nvCxnSpPr>
          <p:cNvPr id="11" name="Curved Connector 10"/>
          <p:cNvCxnSpPr>
            <a:stCxn id="9" idx="2"/>
          </p:cNvCxnSpPr>
          <p:nvPr/>
        </p:nvCxnSpPr>
        <p:spPr>
          <a:xfrm rot="5400000">
            <a:off x="7451090" y="1515110"/>
            <a:ext cx="147320" cy="1437640"/>
          </a:xfrm>
          <a:prstGeom prst="curvedConnector2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5" idx="2"/>
          </p:cNvCxnSpPr>
          <p:nvPr/>
        </p:nvCxnSpPr>
        <p:spPr>
          <a:xfrm rot="5400000">
            <a:off x="7219950" y="2776220"/>
            <a:ext cx="482600" cy="1264285"/>
          </a:xfrm>
          <a:prstGeom prst="curvedConnector2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7" idx="0"/>
          </p:cNvCxnSpPr>
          <p:nvPr/>
        </p:nvCxnSpPr>
        <p:spPr>
          <a:xfrm rot="16200000">
            <a:off x="1291590" y="1181735"/>
            <a:ext cx="796290" cy="1069975"/>
          </a:xfrm>
          <a:prstGeom prst="curvedConnector2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5153" name="Google Shape;5153;p69"/>
          <p:cNvGrpSpPr/>
          <p:nvPr/>
        </p:nvGrpSpPr>
        <p:grpSpPr>
          <a:xfrm>
            <a:off x="714375" y="3641725"/>
            <a:ext cx="894715" cy="723900"/>
            <a:chOff x="4456875" y="2635825"/>
            <a:chExt cx="481825" cy="451700"/>
          </a:xfrm>
          <a:solidFill>
            <a:schemeClr val="accent2">
              <a:lumMod val="75000"/>
              <a:lumOff val="25000"/>
            </a:schemeClr>
          </a:solidFill>
        </p:grpSpPr>
        <p:sp>
          <p:nvSpPr>
            <p:cNvPr id="5154" name="Google Shape;5154;p69"/>
            <p:cNvSpPr/>
            <p:nvPr/>
          </p:nvSpPr>
          <p:spPr>
            <a:xfrm>
              <a:off x="4542475" y="3031050"/>
              <a:ext cx="189725" cy="56475"/>
            </a:xfrm>
            <a:custGeom>
              <a:avLst/>
              <a:gdLst/>
              <a:ahLst/>
              <a:cxnLst/>
              <a:rect l="l" t="t" r="r" b="b"/>
              <a:pathLst>
                <a:path w="7589" h="2259" extrusionOk="0">
                  <a:moveTo>
                    <a:pt x="2792" y="0"/>
                  </a:moveTo>
                  <a:lnTo>
                    <a:pt x="2415" y="1130"/>
                  </a:lnTo>
                  <a:lnTo>
                    <a:pt x="567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7" y="2259"/>
                  </a:cubicBezTo>
                  <a:lnTo>
                    <a:pt x="7589" y="2259"/>
                  </a:lnTo>
                  <a:cubicBezTo>
                    <a:pt x="7101" y="1831"/>
                    <a:pt x="6821" y="1214"/>
                    <a:pt x="6821" y="567"/>
                  </a:cubicBezTo>
                  <a:lnTo>
                    <a:pt x="682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155" name="Google Shape;5155;p69"/>
            <p:cNvSpPr/>
            <p:nvPr/>
          </p:nvSpPr>
          <p:spPr>
            <a:xfrm>
              <a:off x="4456875" y="2946350"/>
              <a:ext cx="256125" cy="56500"/>
            </a:xfrm>
            <a:custGeom>
              <a:avLst/>
              <a:gdLst/>
              <a:ahLst/>
              <a:cxnLst/>
              <a:rect l="l" t="t" r="r" b="b"/>
              <a:pathLst>
                <a:path w="10245" h="2260" extrusionOk="0">
                  <a:moveTo>
                    <a:pt x="1" y="1"/>
                  </a:moveTo>
                  <a:lnTo>
                    <a:pt x="1" y="567"/>
                  </a:lnTo>
                  <a:cubicBezTo>
                    <a:pt x="1" y="1500"/>
                    <a:pt x="756" y="2259"/>
                    <a:pt x="1693" y="2259"/>
                  </a:cubicBezTo>
                  <a:lnTo>
                    <a:pt x="10245" y="2259"/>
                  </a:lnTo>
                  <a:lnTo>
                    <a:pt x="1024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156" name="Google Shape;5156;p69"/>
            <p:cNvSpPr/>
            <p:nvPr/>
          </p:nvSpPr>
          <p:spPr>
            <a:xfrm>
              <a:off x="4741225" y="2861675"/>
              <a:ext cx="169400" cy="141175"/>
            </a:xfrm>
            <a:custGeom>
              <a:avLst/>
              <a:gdLst/>
              <a:ahLst/>
              <a:cxnLst/>
              <a:rect l="l" t="t" r="r" b="b"/>
              <a:pathLst>
                <a:path w="6776" h="5647" extrusionOk="0">
                  <a:moveTo>
                    <a:pt x="0" y="0"/>
                  </a:moveTo>
                  <a:lnTo>
                    <a:pt x="0" y="5646"/>
                  </a:lnTo>
                  <a:lnTo>
                    <a:pt x="6775" y="5646"/>
                  </a:lnTo>
                  <a:lnTo>
                    <a:pt x="677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157" name="Google Shape;5157;p69"/>
            <p:cNvSpPr/>
            <p:nvPr/>
          </p:nvSpPr>
          <p:spPr>
            <a:xfrm>
              <a:off x="4741225" y="3031050"/>
              <a:ext cx="169400" cy="42400"/>
            </a:xfrm>
            <a:custGeom>
              <a:avLst/>
              <a:gdLst/>
              <a:ahLst/>
              <a:cxnLst/>
              <a:rect l="l" t="t" r="r" b="b"/>
              <a:pathLst>
                <a:path w="6776" h="1696" extrusionOk="0">
                  <a:moveTo>
                    <a:pt x="0" y="0"/>
                  </a:moveTo>
                  <a:lnTo>
                    <a:pt x="0" y="567"/>
                  </a:lnTo>
                  <a:cubicBezTo>
                    <a:pt x="0" y="1190"/>
                    <a:pt x="506" y="1696"/>
                    <a:pt x="1129" y="1696"/>
                  </a:cubicBezTo>
                  <a:lnTo>
                    <a:pt x="5646" y="1696"/>
                  </a:lnTo>
                  <a:cubicBezTo>
                    <a:pt x="6270" y="1696"/>
                    <a:pt x="6775" y="1190"/>
                    <a:pt x="6775" y="567"/>
                  </a:cubicBezTo>
                  <a:lnTo>
                    <a:pt x="677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158" name="Google Shape;5158;p69"/>
            <p:cNvSpPr/>
            <p:nvPr/>
          </p:nvSpPr>
          <p:spPr>
            <a:xfrm>
              <a:off x="4456875" y="2635825"/>
              <a:ext cx="481825" cy="282325"/>
            </a:xfrm>
            <a:custGeom>
              <a:avLst/>
              <a:gdLst/>
              <a:ahLst/>
              <a:cxnLst/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1" y="759"/>
                    <a:pt x="1" y="1696"/>
                  </a:cubicBezTo>
                  <a:lnTo>
                    <a:pt x="1" y="11293"/>
                  </a:lnTo>
                  <a:lnTo>
                    <a:pt x="10245" y="11293"/>
                  </a:lnTo>
                  <a:lnTo>
                    <a:pt x="10245" y="7342"/>
                  </a:lnTo>
                  <a:cubicBezTo>
                    <a:pt x="10245" y="6092"/>
                    <a:pt x="11257" y="5083"/>
                    <a:pt x="12503" y="5083"/>
                  </a:cubicBezTo>
                  <a:lnTo>
                    <a:pt x="17020" y="5083"/>
                  </a:lnTo>
                  <a:cubicBezTo>
                    <a:pt x="18201" y="5083"/>
                    <a:pt x="19179" y="5993"/>
                    <a:pt x="19273" y="7167"/>
                  </a:cubicBezTo>
                  <a:lnTo>
                    <a:pt x="19273" y="1696"/>
                  </a:lnTo>
                  <a:cubicBezTo>
                    <a:pt x="19270" y="759"/>
                    <a:pt x="18514" y="0"/>
                    <a:pt x="1757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159" name="Google Shape;5159;p69"/>
            <p:cNvSpPr/>
            <p:nvPr/>
          </p:nvSpPr>
          <p:spPr>
            <a:xfrm>
              <a:off x="4741225" y="2791125"/>
              <a:ext cx="169400" cy="42325"/>
            </a:xfrm>
            <a:custGeom>
              <a:avLst/>
              <a:gdLst/>
              <a:ahLst/>
              <a:cxnLst/>
              <a:rect l="l" t="t" r="r" b="b"/>
              <a:pathLst>
                <a:path w="6776" h="1693" extrusionOk="0">
                  <a:moveTo>
                    <a:pt x="1129" y="1"/>
                  </a:moveTo>
                  <a:cubicBezTo>
                    <a:pt x="506" y="1"/>
                    <a:pt x="0" y="503"/>
                    <a:pt x="0" y="1130"/>
                  </a:cubicBezTo>
                  <a:lnTo>
                    <a:pt x="0" y="1693"/>
                  </a:lnTo>
                  <a:lnTo>
                    <a:pt x="6775" y="1693"/>
                  </a:lnTo>
                  <a:lnTo>
                    <a:pt x="6775" y="1130"/>
                  </a:lnTo>
                  <a:cubicBezTo>
                    <a:pt x="6775" y="503"/>
                    <a:pt x="6270" y="1"/>
                    <a:pt x="564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5" name="Google Shape;962;p57"/>
          <p:cNvSpPr/>
          <p:nvPr/>
        </p:nvSpPr>
        <p:spPr>
          <a:xfrm rot="5580000">
            <a:off x="1443355" y="160655"/>
            <a:ext cx="210820" cy="1857375"/>
          </a:xfrm>
          <a:custGeom>
            <a:avLst/>
            <a:gdLst/>
            <a:ahLst/>
            <a:cxnLst/>
            <a:rect l="l" t="t" r="r" b="b"/>
            <a:pathLst>
              <a:path w="7469" h="7545" extrusionOk="0">
                <a:moveTo>
                  <a:pt x="0" y="0"/>
                </a:moveTo>
                <a:lnTo>
                  <a:pt x="4074" y="0"/>
                </a:lnTo>
                <a:lnTo>
                  <a:pt x="7469" y="7545"/>
                </a:lnTo>
                <a:lnTo>
                  <a:pt x="3320" y="75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47"/>
          <p:cNvSpPr/>
          <p:nvPr/>
        </p:nvSpPr>
        <p:spPr>
          <a:xfrm rot="10800000" flipH="1">
            <a:off x="713225" y="4286400"/>
            <a:ext cx="714300" cy="85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494" name="Google Shape;494;p47"/>
          <p:cNvSpPr/>
          <p:nvPr/>
        </p:nvSpPr>
        <p:spPr>
          <a:xfrm rot="10800000" flipH="1">
            <a:off x="7709700" y="4286400"/>
            <a:ext cx="714300" cy="85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 panose="020B0606030504020204"/>
              <a:ea typeface="Open Sans" panose="020B0606030504020204"/>
              <a:cs typeface="Open Sans" panose="020B0606030504020204"/>
              <a:sym typeface="Open Sans" panose="020B0606030504020204"/>
            </a:endParaRPr>
          </a:p>
        </p:txBody>
      </p:sp>
      <p:sp>
        <p:nvSpPr>
          <p:cNvPr id="495" name="Google Shape;495;p4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Competition</a:t>
            </a:r>
            <a:endParaRPr lang="en-US"/>
          </a:p>
        </p:txBody>
      </p:sp>
      <p:graphicFrame>
        <p:nvGraphicFramePr>
          <p:cNvPr id="496" name="Google Shape;496;p47"/>
          <p:cNvGraphicFramePr/>
          <p:nvPr/>
        </p:nvGraphicFramePr>
        <p:xfrm>
          <a:off x="719963" y="1314010"/>
          <a:ext cx="8209292" cy="2972389"/>
        </p:xfrm>
        <a:graphic>
          <a:graphicData uri="http://schemas.openxmlformats.org/drawingml/2006/table">
            <a:tbl>
              <a:tblPr>
                <a:noFill/>
                <a:tableStyleId>{2498B030-DD4F-45A7-917F-E8FA22B0B606}</a:tableStyleId>
              </a:tblPr>
              <a:tblGrid>
                <a:gridCol w="2118729"/>
                <a:gridCol w="1475309"/>
                <a:gridCol w="2480259"/>
                <a:gridCol w="2134995"/>
              </a:tblGrid>
              <a:tr h="6448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PLATFORM</a:t>
                      </a:r>
                      <a:endParaRPr>
                        <a:solidFill>
                          <a:schemeClr val="lt1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Ai Support</a:t>
                      </a:r>
                      <a:endParaRPr>
                        <a:solidFill>
                          <a:schemeClr val="lt1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Focus on Engineering</a:t>
                      </a:r>
                      <a:endParaRPr>
                        <a:solidFill>
                          <a:schemeClr val="lt1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Real-Time Video Help</a:t>
                      </a:r>
                      <a:endParaRPr>
                        <a:solidFill>
                          <a:schemeClr val="lt1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</a:tr>
              <a:tr h="62743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Khan Academy</a:t>
                      </a:r>
                      <a:endParaRPr>
                        <a:solidFill>
                          <a:schemeClr val="lt1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❌</a:t>
                      </a:r>
                      <a:endParaRPr lang="en-US" sz="2400">
                        <a:solidFill>
                          <a:srgbClr val="FF0000"/>
                        </a:solidFill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kumimoji="0" lang="en-US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/>
                          <a:cs typeface="Arial" panose="020B0604020202020204"/>
                          <a:sym typeface="Arial" panose="020B0604020202020204"/>
                        </a:rPr>
                        <a:t>❌</a:t>
                      </a:r>
                      <a:endParaRPr kumimoji="0" lang="en-US" sz="2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Raleway Medium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kumimoji="0" lang="en-US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/>
                          <a:cs typeface="Arial" panose="020B0604020202020204"/>
                          <a:sym typeface="Arial" panose="020B0604020202020204"/>
                        </a:rPr>
                        <a:t>❌</a:t>
                      </a:r>
                      <a:endParaRPr kumimoji="0" lang="en-US" sz="2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Raleway Medium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</a:tr>
              <a:tr h="54161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Coursera</a:t>
                      </a:r>
                      <a:endParaRPr>
                        <a:solidFill>
                          <a:schemeClr val="lt1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kumimoji="0" lang="en-US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/>
                          <a:cs typeface="Arial" panose="020B0604020202020204"/>
                          <a:sym typeface="Arial" panose="020B0604020202020204"/>
                        </a:rPr>
                        <a:t>❌</a:t>
                      </a:r>
                      <a:endParaRPr kumimoji="0" lang="en-US" sz="2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Raleway Medium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kumimoji="0" lang="en-US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/>
                          <a:cs typeface="Arial" panose="020B0604020202020204"/>
                          <a:sym typeface="Arial" panose="020B0604020202020204"/>
                        </a:rPr>
                        <a:t>❌</a:t>
                      </a:r>
                      <a:endParaRPr kumimoji="0" lang="en-US" sz="2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Raleway Medium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kumimoji="0" lang="en-US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/>
                          <a:cs typeface="Arial" panose="020B0604020202020204"/>
                          <a:sym typeface="Arial" panose="020B0604020202020204"/>
                        </a:rPr>
                        <a:t>❌</a:t>
                      </a:r>
                      <a:endParaRPr kumimoji="0" lang="en-US" sz="2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Raleway Medium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</a:tr>
              <a:tr h="53106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Socratic</a:t>
                      </a:r>
                      <a:endParaRPr>
                        <a:solidFill>
                          <a:schemeClr val="lt1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>
                          <a:ln>
                            <a:noFill/>
                          </a:ln>
                          <a:solidFill>
                            <a:srgbClr val="00B050"/>
                          </a:solidFill>
                        </a:rPr>
                        <a:t>✅</a:t>
                      </a:r>
                      <a:endParaRPr lang="en-US" sz="2400" b="1">
                        <a:ln>
                          <a:noFill/>
                        </a:ln>
                        <a:solidFill>
                          <a:srgbClr val="00B050"/>
                        </a:solidFill>
                        <a:latin typeface="Raleway Medium"/>
                        <a:ea typeface="Raleway Medium"/>
                        <a:cs typeface="Raleway Medium"/>
                        <a:sym typeface="Raleway Medium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kumimoji="0" lang="en-US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/>
                          <a:cs typeface="Arial" panose="020B0604020202020204"/>
                          <a:sym typeface="Arial" panose="020B0604020202020204"/>
                        </a:rPr>
                        <a:t>❌</a:t>
                      </a:r>
                      <a:endParaRPr kumimoji="0" lang="en-US" sz="2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Raleway Medium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kumimoji="0" lang="en-US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Arial" panose="020B0604020202020204"/>
                          <a:cs typeface="Arial" panose="020B0604020202020204"/>
                          <a:sym typeface="Arial" panose="020B0604020202020204"/>
                        </a:rPr>
                        <a:t>❌</a:t>
                      </a:r>
                      <a:endParaRPr kumimoji="0" lang="en-US" sz="2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 panose="020B0604020202020204"/>
                        <a:ea typeface="Raleway Medium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</a:tr>
              <a:tr h="62743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lt1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AxiomAi</a:t>
                      </a:r>
                      <a:endParaRPr>
                        <a:solidFill>
                          <a:schemeClr val="lt1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US" sz="2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 panose="020B0604020202020204"/>
                          <a:cs typeface="Arial" panose="020B0604020202020204"/>
                          <a:sym typeface="Arial" panose="020B0604020202020204"/>
                        </a:rPr>
                        <a:t>✅</a:t>
                      </a:r>
                      <a:endParaRPr kumimoji="0" lang="en-US" sz="24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Arial" panose="020B0604020202020204"/>
                        <a:ea typeface="Raleway Medium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US" sz="2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 panose="020B0604020202020204"/>
                          <a:cs typeface="Arial" panose="020B0604020202020204"/>
                          <a:sym typeface="Arial" panose="020B0604020202020204"/>
                        </a:rPr>
                        <a:t>✅</a:t>
                      </a:r>
                      <a:endParaRPr kumimoji="0" lang="en-US" sz="24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Arial" panose="020B0604020202020204"/>
                        <a:ea typeface="Raleway Medium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US" sz="24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Arial" panose="020B0604020202020204"/>
                          <a:cs typeface="Arial" panose="020B0604020202020204"/>
                          <a:sym typeface="Arial" panose="020B0604020202020204"/>
                        </a:rPr>
                        <a:t>✅</a:t>
                      </a:r>
                      <a:endParaRPr kumimoji="0" lang="en-US" sz="2400" b="1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Arial" panose="020B0604020202020204"/>
                        <a:ea typeface="Raleway Medium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1"/>
          <p:cNvSpPr txBox="1">
            <a:spLocks noGrp="1"/>
          </p:cNvSpPr>
          <p:nvPr>
            <p:ph type="title"/>
          </p:nvPr>
        </p:nvSpPr>
        <p:spPr>
          <a:xfrm>
            <a:off x="720000" y="49793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Marketing and Sales</a:t>
            </a:r>
            <a:endParaRPr lang="en-US"/>
          </a:p>
        </p:txBody>
      </p:sp>
      <p:sp>
        <p:nvSpPr>
          <p:cNvPr id="373" name="Google Shape;373;p41"/>
          <p:cNvSpPr txBox="1">
            <a:spLocks noGrp="1"/>
          </p:cNvSpPr>
          <p:nvPr>
            <p:ph type="subTitle" idx="4"/>
          </p:nvPr>
        </p:nvSpPr>
        <p:spPr>
          <a:xfrm>
            <a:off x="921036" y="2202125"/>
            <a:ext cx="2369700" cy="7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B2C (Students)</a:t>
            </a:r>
            <a:endParaRPr lang="en-US"/>
          </a:p>
        </p:txBody>
      </p:sp>
      <p:sp>
        <p:nvSpPr>
          <p:cNvPr id="374" name="Google Shape;374;p41"/>
          <p:cNvSpPr txBox="1">
            <a:spLocks noGrp="1"/>
          </p:cNvSpPr>
          <p:nvPr>
            <p:ph type="subTitle" idx="5"/>
          </p:nvPr>
        </p:nvSpPr>
        <p:spPr>
          <a:xfrm>
            <a:off x="5094792" y="2202125"/>
            <a:ext cx="2369700" cy="7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B2B (Institutions):</a:t>
            </a:r>
            <a:endParaRPr lang="en-US"/>
          </a:p>
        </p:txBody>
      </p:sp>
      <p:sp>
        <p:nvSpPr>
          <p:cNvPr id="12" name="Rectangle 7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920599" y="2849088"/>
            <a:ext cx="352670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YouTube ads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 ambassador programs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Freemium-to-paid conversion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Picture 13" descr="A screenshot of a phone&#10;&#10;AI-generated content may be incorrect."/>
          <p:cNvPicPr>
            <a:picLocks noChangeAspect="1"/>
          </p:cNvPicPr>
          <p:nvPr/>
        </p:nvPicPr>
        <p:blipFill>
          <a:blip r:embed="rId1"/>
          <a:srcRect l="4699" t="31131" r="48644" b="14000"/>
          <a:stretch>
            <a:fillRect/>
          </a:stretch>
        </p:blipFill>
        <p:spPr>
          <a:xfrm>
            <a:off x="1175253" y="1003158"/>
            <a:ext cx="1990504" cy="1494310"/>
          </a:xfrm>
          <a:prstGeom prst="rect">
            <a:avLst/>
          </a:prstGeom>
        </p:spPr>
      </p:pic>
      <p:sp>
        <p:nvSpPr>
          <p:cNvPr id="16" name="Rectangle 9"/>
          <p:cNvSpPr>
            <a:spLocks noGrp="1" noChangeArrowheads="1"/>
          </p:cNvSpPr>
          <p:nvPr>
            <p:ph type="subTitle" idx="2"/>
          </p:nvPr>
        </p:nvSpPr>
        <p:spPr bwMode="auto">
          <a:xfrm>
            <a:off x="5107674" y="2849088"/>
            <a:ext cx="268049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Direct outreach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Demos &amp; pilots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Licensing deals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7" name="Picture 16" descr="A screenshot of a phone&#10;&#10;AI-generated content may be incorrect."/>
          <p:cNvPicPr>
            <a:picLocks noChangeAspect="1"/>
          </p:cNvPicPr>
          <p:nvPr/>
        </p:nvPicPr>
        <p:blipFill>
          <a:blip r:embed="rId1"/>
          <a:srcRect l="50818" t="32127" r="2525" b="13004"/>
          <a:stretch>
            <a:fillRect/>
          </a:stretch>
        </p:blipFill>
        <p:spPr>
          <a:xfrm>
            <a:off x="5107674" y="1031297"/>
            <a:ext cx="1990504" cy="14943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50">
        <p159:morph option="byObject"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uccession Planning Project Proposal by Slidesgo">
  <a:themeElements>
    <a:clrScheme name="Simple Light">
      <a:dk1>
        <a:srgbClr val="0E1D35"/>
      </a:dk1>
      <a:lt1>
        <a:srgbClr val="FAFAFA"/>
      </a:lt1>
      <a:dk2>
        <a:srgbClr val="EFEFEF"/>
      </a:dk2>
      <a:lt2>
        <a:srgbClr val="7C8594"/>
      </a:lt2>
      <a:accent1>
        <a:srgbClr val="2B3B5D"/>
      </a:accent1>
      <a:accent2>
        <a:srgbClr val="15253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E1D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2297</Words>
  <Application>WPS Presentation</Application>
  <PresentationFormat>On-screen Show (16:9)</PresentationFormat>
  <Paragraphs>260</Paragraphs>
  <Slides>15</Slides>
  <Notes>42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0" baseType="lpstr">
      <vt:lpstr>Arial</vt:lpstr>
      <vt:lpstr>SimSun</vt:lpstr>
      <vt:lpstr>Wingdings</vt:lpstr>
      <vt:lpstr>Arial</vt:lpstr>
      <vt:lpstr>Raleway ExtraBold</vt:lpstr>
      <vt:lpstr>Raleway Medium</vt:lpstr>
      <vt:lpstr>Open Sans</vt:lpstr>
      <vt:lpstr>Raleway Light</vt:lpstr>
      <vt:lpstr>Nunito Light</vt:lpstr>
      <vt:lpstr>Segoe Print</vt:lpstr>
      <vt:lpstr>Raleway</vt:lpstr>
      <vt:lpstr>PT Sans</vt:lpstr>
      <vt:lpstr>Microsoft YaHei</vt:lpstr>
      <vt:lpstr>Arial Unicode MS</vt:lpstr>
      <vt:lpstr>Succession Planning Project Proposal by Slidesgo</vt:lpstr>
      <vt:lpstr>PowerPoint 演示文稿</vt:lpstr>
      <vt:lpstr>AxiomAi When Engineering Gets Tough, We Break It Down</vt:lpstr>
      <vt:lpstr>Problem</vt:lpstr>
      <vt:lpstr>Solution</vt:lpstr>
      <vt:lpstr>AxiomAi When Engineering Gets Tough, We Break It Down</vt:lpstr>
      <vt:lpstr>Opportunity &amp; Target Market</vt:lpstr>
      <vt:lpstr>Prototype</vt:lpstr>
      <vt:lpstr>Competition</vt:lpstr>
      <vt:lpstr>Marketing and Sales</vt:lpstr>
      <vt:lpstr>Management Team</vt:lpstr>
      <vt:lpstr>OR</vt:lpstr>
      <vt:lpstr>Business Milestones</vt:lpstr>
      <vt:lpstr>Other</vt:lpstr>
      <vt:lpstr>Summary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Touheed jatoi</cp:lastModifiedBy>
  <cp:revision>9</cp:revision>
  <dcterms:created xsi:type="dcterms:W3CDTF">2025-05-20T14:08:00Z</dcterms:created>
  <dcterms:modified xsi:type="dcterms:W3CDTF">2025-05-30T12:36:41Z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15D9B498B6DE4A118832F0DB6BC6AA4F_13</vt:lpwstr>
  </property>
  <property fmtid="{D5CDD505-2E9C-101B-9397-08002B2CF9AE}" pid="3" name="KSOProductBuildVer">
    <vt:lpwstr>1033-12.2.0.21179</vt:lpwstr>
  </property>
</Properties>
</file>