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2"/>
  </p:notesMasterIdLst>
  <p:sldIdLst>
    <p:sldId id="256" r:id="rId2"/>
    <p:sldId id="257" r:id="rId3"/>
    <p:sldId id="258" r:id="rId4"/>
    <p:sldId id="260" r:id="rId5"/>
    <p:sldId id="263" r:id="rId6"/>
    <p:sldId id="307" r:id="rId7"/>
    <p:sldId id="308" r:id="rId8"/>
    <p:sldId id="286" r:id="rId9"/>
    <p:sldId id="274" r:id="rId10"/>
    <p:sldId id="309" r:id="rId11"/>
    <p:sldId id="305" r:id="rId12"/>
    <p:sldId id="306" r:id="rId13"/>
    <p:sldId id="310" r:id="rId14"/>
    <p:sldId id="311" r:id="rId15"/>
    <p:sldId id="312" r:id="rId16"/>
    <p:sldId id="313" r:id="rId17"/>
    <p:sldId id="314" r:id="rId18"/>
    <p:sldId id="315" r:id="rId19"/>
    <p:sldId id="316" r:id="rId20"/>
    <p:sldId id="264" r:id="rId21"/>
  </p:sldIdLst>
  <p:sldSz cx="9144000" cy="5143500" type="screen16x9"/>
  <p:notesSz cx="6858000" cy="9144000"/>
  <p:embeddedFontLst>
    <p:embeddedFont>
      <p:font typeface="Arial Unicode MS" panose="020B0604020202020204" charset="-128"/>
      <p:regular r:id="rId23"/>
    </p:embeddedFont>
    <p:embeddedFont>
      <p:font typeface="Exo" panose="020B0604020202020204" charset="0"/>
      <p:regular r:id="rId24"/>
      <p:bold r:id="rId25"/>
      <p:italic r:id="rId26"/>
      <p:boldItalic r:id="rId27"/>
    </p:embeddedFont>
    <p:embeddedFont>
      <p:font typeface="PT Sans" panose="020F0502020204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A7F1F1-049D-45B0-8D3F-59287710BD23}">
  <a:tblStyle styleId="{DDA7F1F1-049D-45B0-8D3F-59287710BD2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290212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1332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0809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7"/>
        <p:cNvGrpSpPr/>
        <p:nvPr/>
      </p:nvGrpSpPr>
      <p:grpSpPr>
        <a:xfrm>
          <a:off x="0" y="0"/>
          <a:ext cx="0" cy="0"/>
          <a:chOff x="0" y="0"/>
          <a:chExt cx="0" cy="0"/>
        </a:xfrm>
      </p:grpSpPr>
      <p:sp>
        <p:nvSpPr>
          <p:cNvPr id="3378" name="Google Shape;3378;g14a9c0cadc7_0_17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9" name="Google Shape;3379;g14a9c0cadc7_0_17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824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14a9c0cadc7_0_17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14a9c0cadc7_0_17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6461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93812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7"/>
        <p:cNvGrpSpPr/>
        <p:nvPr/>
      </p:nvGrpSpPr>
      <p:grpSpPr>
        <a:xfrm>
          <a:off x="0" y="0"/>
          <a:ext cx="0" cy="0"/>
          <a:chOff x="0" y="0"/>
          <a:chExt cx="0" cy="0"/>
        </a:xfrm>
      </p:grpSpPr>
      <p:sp>
        <p:nvSpPr>
          <p:cNvPr id="3378" name="Google Shape;3378;g14a9c0cadc7_0_17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9" name="Google Shape;3379;g14a9c0cadc7_0_17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163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14a9c0cadc7_0_17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14a9c0cadc7_0_17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555771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8871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7"/>
        <p:cNvGrpSpPr/>
        <p:nvPr/>
      </p:nvGrpSpPr>
      <p:grpSpPr>
        <a:xfrm>
          <a:off x="0" y="0"/>
          <a:ext cx="0" cy="0"/>
          <a:chOff x="0" y="0"/>
          <a:chExt cx="0" cy="0"/>
        </a:xfrm>
      </p:grpSpPr>
      <p:sp>
        <p:nvSpPr>
          <p:cNvPr id="3378" name="Google Shape;3378;g14a9c0cadc7_0_17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9" name="Google Shape;3379;g14a9c0cadc7_0_17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1746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14a9c0cadc7_0_17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14a9c0cadc7_0_17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422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913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5"/>
        <p:cNvGrpSpPr/>
        <p:nvPr/>
      </p:nvGrpSpPr>
      <p:grpSpPr>
        <a:xfrm>
          <a:off x="0" y="0"/>
          <a:ext cx="0" cy="0"/>
          <a:chOff x="0" y="0"/>
          <a:chExt cx="0" cy="0"/>
        </a:xfrm>
      </p:grpSpPr>
      <p:sp>
        <p:nvSpPr>
          <p:cNvPr id="1906" name="Google Shape;1906;g166b055b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7" name="Google Shape;1907;g166b055b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1673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14a9c0cadc7_0_17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14a9c0cadc7_0_17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3185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166b055bf9e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166b055bf9e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4905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21612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6"/>
        <p:cNvGrpSpPr/>
        <p:nvPr/>
      </p:nvGrpSpPr>
      <p:grpSpPr>
        <a:xfrm>
          <a:off x="0" y="0"/>
          <a:ext cx="0" cy="0"/>
          <a:chOff x="0" y="0"/>
          <a:chExt cx="0" cy="0"/>
        </a:xfrm>
      </p:grpSpPr>
      <p:sp>
        <p:nvSpPr>
          <p:cNvPr id="2187" name="Google Shape;2187;g166b055bf9e_0_2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8" name="Google Shape;2188;g166b055bf9e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7094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9352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5454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7"/>
        <p:cNvGrpSpPr/>
        <p:nvPr/>
      </p:nvGrpSpPr>
      <p:grpSpPr>
        <a:xfrm>
          <a:off x="0" y="0"/>
          <a:ext cx="0" cy="0"/>
          <a:chOff x="0" y="0"/>
          <a:chExt cx="0" cy="0"/>
        </a:xfrm>
      </p:grpSpPr>
      <p:sp>
        <p:nvSpPr>
          <p:cNvPr id="3378" name="Google Shape;3378;g14a9c0cadc7_0_17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9" name="Google Shape;3379;g14a9c0cadc7_0_17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98622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5"/>
        <p:cNvGrpSpPr/>
        <p:nvPr/>
      </p:nvGrpSpPr>
      <p:grpSpPr>
        <a:xfrm>
          <a:off x="0" y="0"/>
          <a:ext cx="0" cy="0"/>
          <a:chOff x="0" y="0"/>
          <a:chExt cx="0" cy="0"/>
        </a:xfrm>
      </p:grpSpPr>
      <p:sp>
        <p:nvSpPr>
          <p:cNvPr id="2576" name="Google Shape;2576;g14a9c0cadc7_0_176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7" name="Google Shape;2577;g14a9c0cadc7_0_176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09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2850" y="1428633"/>
            <a:ext cx="6258300" cy="1693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28200" y="3583688"/>
            <a:ext cx="4887600" cy="440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solidFill>
                  <a:schemeClr val="lt1"/>
                </a:solidFill>
                <a:latin typeface="PT Sans"/>
                <a:ea typeface="PT Sans"/>
                <a:cs typeface="PT Sans"/>
                <a:sym typeface="P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910081" y="328606"/>
            <a:ext cx="1180669" cy="249201"/>
            <a:chOff x="3186414" y="611522"/>
            <a:chExt cx="803285" cy="169548"/>
          </a:xfrm>
        </p:grpSpPr>
        <p:sp>
          <p:nvSpPr>
            <p:cNvPr id="12" name="Google Shape;12;p2"/>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13265" y="-366944"/>
            <a:ext cx="819137" cy="1183093"/>
            <a:chOff x="4312241" y="155173"/>
            <a:chExt cx="711736" cy="1027883"/>
          </a:xfrm>
        </p:grpSpPr>
        <p:sp>
          <p:nvSpPr>
            <p:cNvPr id="20" name="Google Shape;20;p2"/>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113337" y="393160"/>
            <a:ext cx="399883" cy="381256"/>
            <a:chOff x="6113337" y="393160"/>
            <a:chExt cx="399883" cy="381256"/>
          </a:xfrm>
        </p:grpSpPr>
        <p:sp>
          <p:nvSpPr>
            <p:cNvPr id="30" name="Google Shape;30;p2"/>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363724" y="112839"/>
            <a:ext cx="878375" cy="275404"/>
            <a:chOff x="8363724" y="112839"/>
            <a:chExt cx="878375" cy="275404"/>
          </a:xfrm>
        </p:grpSpPr>
        <p:grpSp>
          <p:nvGrpSpPr>
            <p:cNvPr id="33" name="Google Shape;33;p2"/>
            <p:cNvGrpSpPr/>
            <p:nvPr/>
          </p:nvGrpSpPr>
          <p:grpSpPr>
            <a:xfrm>
              <a:off x="8363724" y="112839"/>
              <a:ext cx="878375" cy="275404"/>
              <a:chOff x="6611124" y="570039"/>
              <a:chExt cx="878375" cy="275404"/>
            </a:xfrm>
          </p:grpSpPr>
          <p:sp>
            <p:nvSpPr>
              <p:cNvPr id="34" name="Google Shape;34;p2"/>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615712" y="173347"/>
            <a:ext cx="1626382" cy="472696"/>
            <a:chOff x="7615712" y="156599"/>
            <a:chExt cx="1626382" cy="472696"/>
          </a:xfrm>
        </p:grpSpPr>
        <p:sp>
          <p:nvSpPr>
            <p:cNvPr id="38" name="Google Shape;38;p2"/>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415196" y="4501971"/>
            <a:ext cx="878357" cy="184270"/>
            <a:chOff x="919039" y="1581426"/>
            <a:chExt cx="600134" cy="125902"/>
          </a:xfrm>
        </p:grpSpPr>
        <p:sp>
          <p:nvSpPr>
            <p:cNvPr id="41" name="Google Shape;41;p2"/>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638864" y="1919040"/>
            <a:ext cx="1591472" cy="841159"/>
            <a:chOff x="661553" y="1919040"/>
            <a:chExt cx="1591472" cy="841159"/>
          </a:xfrm>
        </p:grpSpPr>
        <p:sp>
          <p:nvSpPr>
            <p:cNvPr id="46" name="Google Shape;46;p2"/>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4256903" y="4591772"/>
            <a:ext cx="182798" cy="598473"/>
            <a:chOff x="3638102" y="4583399"/>
            <a:chExt cx="182798" cy="598473"/>
          </a:xfrm>
        </p:grpSpPr>
        <p:sp>
          <p:nvSpPr>
            <p:cNvPr id="57" name="Google Shape;57;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6769828" y="4744172"/>
            <a:ext cx="182798" cy="598473"/>
            <a:chOff x="3638102" y="4583399"/>
            <a:chExt cx="182798" cy="598473"/>
          </a:xfrm>
        </p:grpSpPr>
        <p:sp>
          <p:nvSpPr>
            <p:cNvPr id="60" name="Google Shape;60;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8423807" y="2302425"/>
            <a:ext cx="444699" cy="714806"/>
            <a:chOff x="8348444" y="2302425"/>
            <a:chExt cx="444699" cy="714806"/>
          </a:xfrm>
        </p:grpSpPr>
        <p:sp>
          <p:nvSpPr>
            <p:cNvPr id="63" name="Google Shape;63;p2"/>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8772496" y="3682006"/>
            <a:ext cx="399902" cy="651901"/>
            <a:chOff x="8772496" y="3715501"/>
            <a:chExt cx="399902" cy="651901"/>
          </a:xfrm>
        </p:grpSpPr>
        <p:sp>
          <p:nvSpPr>
            <p:cNvPr id="69" name="Google Shape;69;p2"/>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5400000">
            <a:off x="67035" y="943364"/>
            <a:ext cx="184279" cy="603321"/>
            <a:chOff x="3638102" y="4583399"/>
            <a:chExt cx="182798" cy="598473"/>
          </a:xfrm>
        </p:grpSpPr>
        <p:sp>
          <p:nvSpPr>
            <p:cNvPr id="72" name="Google Shape;72;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606990" y="-177539"/>
            <a:ext cx="3434729" cy="1094377"/>
            <a:chOff x="1035175" y="739350"/>
            <a:chExt cx="2659900" cy="847500"/>
          </a:xfrm>
        </p:grpSpPr>
        <p:sp>
          <p:nvSpPr>
            <p:cNvPr id="75" name="Google Shape;75;p2"/>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7460504" y="4636145"/>
            <a:ext cx="882614" cy="184274"/>
            <a:chOff x="7460504" y="4636145"/>
            <a:chExt cx="882614" cy="184274"/>
          </a:xfrm>
        </p:grpSpPr>
        <p:sp>
          <p:nvSpPr>
            <p:cNvPr id="81" name="Google Shape;81;p2"/>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lt2"/>
        </a:solidFill>
        <a:effectLst/>
      </p:bgPr>
    </p:bg>
    <p:spTree>
      <p:nvGrpSpPr>
        <p:cNvPr id="1" name="Shape 1714"/>
        <p:cNvGrpSpPr/>
        <p:nvPr/>
      </p:nvGrpSpPr>
      <p:grpSpPr>
        <a:xfrm>
          <a:off x="0" y="0"/>
          <a:ext cx="0" cy="0"/>
          <a:chOff x="0" y="0"/>
          <a:chExt cx="0" cy="0"/>
        </a:xfrm>
      </p:grpSpPr>
      <p:grpSp>
        <p:nvGrpSpPr>
          <p:cNvPr id="1715" name="Google Shape;1715;p26"/>
          <p:cNvGrpSpPr/>
          <p:nvPr/>
        </p:nvGrpSpPr>
        <p:grpSpPr>
          <a:xfrm flipH="1">
            <a:off x="-103660" y="4326501"/>
            <a:ext cx="878375" cy="275404"/>
            <a:chOff x="8363724" y="112839"/>
            <a:chExt cx="878375" cy="275404"/>
          </a:xfrm>
        </p:grpSpPr>
        <p:grpSp>
          <p:nvGrpSpPr>
            <p:cNvPr id="1716" name="Google Shape;1716;p26"/>
            <p:cNvGrpSpPr/>
            <p:nvPr/>
          </p:nvGrpSpPr>
          <p:grpSpPr>
            <a:xfrm>
              <a:off x="8363724" y="112839"/>
              <a:ext cx="878375" cy="275404"/>
              <a:chOff x="6611124" y="570039"/>
              <a:chExt cx="878375" cy="275404"/>
            </a:xfrm>
          </p:grpSpPr>
          <p:sp>
            <p:nvSpPr>
              <p:cNvPr id="1717" name="Google Shape;1717;p26"/>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6"/>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6"/>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26"/>
          <p:cNvGrpSpPr/>
          <p:nvPr/>
        </p:nvGrpSpPr>
        <p:grpSpPr>
          <a:xfrm flipH="1">
            <a:off x="-103655" y="4463209"/>
            <a:ext cx="1626382" cy="472696"/>
            <a:chOff x="7615712" y="156599"/>
            <a:chExt cx="1626382" cy="472696"/>
          </a:xfrm>
        </p:grpSpPr>
        <p:sp>
          <p:nvSpPr>
            <p:cNvPr id="1721" name="Google Shape;1721;p26"/>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6"/>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6"/>
          <p:cNvGrpSpPr/>
          <p:nvPr/>
        </p:nvGrpSpPr>
        <p:grpSpPr>
          <a:xfrm>
            <a:off x="6208451" y="4530001"/>
            <a:ext cx="1180669" cy="249201"/>
            <a:chOff x="3186414" y="611522"/>
            <a:chExt cx="803285" cy="169548"/>
          </a:xfrm>
        </p:grpSpPr>
        <p:sp>
          <p:nvSpPr>
            <p:cNvPr id="1724" name="Google Shape;1724;p26"/>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6"/>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6"/>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6"/>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6"/>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6"/>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6"/>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26"/>
          <p:cNvGrpSpPr/>
          <p:nvPr/>
        </p:nvGrpSpPr>
        <p:grpSpPr>
          <a:xfrm>
            <a:off x="5349075" y="314328"/>
            <a:ext cx="793250" cy="225666"/>
            <a:chOff x="5021550" y="4713050"/>
            <a:chExt cx="793250" cy="225666"/>
          </a:xfrm>
        </p:grpSpPr>
        <p:sp>
          <p:nvSpPr>
            <p:cNvPr id="1732" name="Google Shape;1732;p26"/>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6"/>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6"/>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6"/>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6"/>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6"/>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6"/>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26"/>
          <p:cNvGrpSpPr/>
          <p:nvPr/>
        </p:nvGrpSpPr>
        <p:grpSpPr>
          <a:xfrm>
            <a:off x="327214" y="-542094"/>
            <a:ext cx="819137" cy="1183093"/>
            <a:chOff x="4312241" y="155173"/>
            <a:chExt cx="711736" cy="1027883"/>
          </a:xfrm>
        </p:grpSpPr>
        <p:sp>
          <p:nvSpPr>
            <p:cNvPr id="1740" name="Google Shape;1740;p26"/>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6"/>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6"/>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6"/>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6"/>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6"/>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6"/>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6"/>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6"/>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26"/>
          <p:cNvGrpSpPr/>
          <p:nvPr/>
        </p:nvGrpSpPr>
        <p:grpSpPr>
          <a:xfrm flipH="1">
            <a:off x="8198661" y="4052640"/>
            <a:ext cx="1591472" cy="841159"/>
            <a:chOff x="661553" y="1919040"/>
            <a:chExt cx="1591472" cy="841159"/>
          </a:xfrm>
        </p:grpSpPr>
        <p:sp>
          <p:nvSpPr>
            <p:cNvPr id="1750" name="Google Shape;1750;p26"/>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6"/>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6"/>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6"/>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6"/>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6"/>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6"/>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6"/>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6"/>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6"/>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6"/>
          <p:cNvGrpSpPr/>
          <p:nvPr/>
        </p:nvGrpSpPr>
        <p:grpSpPr>
          <a:xfrm rot="5400000">
            <a:off x="62511" y="2945039"/>
            <a:ext cx="182798" cy="598473"/>
            <a:chOff x="3638102" y="4583399"/>
            <a:chExt cx="182798" cy="598473"/>
          </a:xfrm>
        </p:grpSpPr>
        <p:sp>
          <p:nvSpPr>
            <p:cNvPr id="1761" name="Google Shape;1761;p2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26"/>
          <p:cNvGrpSpPr/>
          <p:nvPr/>
        </p:nvGrpSpPr>
        <p:grpSpPr>
          <a:xfrm flipH="1">
            <a:off x="7724076" y="224975"/>
            <a:ext cx="1239039" cy="568423"/>
            <a:chOff x="208301" y="226025"/>
            <a:chExt cx="1239039" cy="568423"/>
          </a:xfrm>
        </p:grpSpPr>
        <p:sp>
          <p:nvSpPr>
            <p:cNvPr id="1764" name="Google Shape;1764;p26"/>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6"/>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6"/>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26"/>
          <p:cNvGrpSpPr/>
          <p:nvPr/>
        </p:nvGrpSpPr>
        <p:grpSpPr>
          <a:xfrm>
            <a:off x="-291009" y="1423882"/>
            <a:ext cx="889837" cy="986391"/>
            <a:chOff x="-138609" y="2210165"/>
            <a:chExt cx="889837" cy="986391"/>
          </a:xfrm>
        </p:grpSpPr>
        <p:grpSp>
          <p:nvGrpSpPr>
            <p:cNvPr id="1768" name="Google Shape;1768;p26"/>
            <p:cNvGrpSpPr/>
            <p:nvPr/>
          </p:nvGrpSpPr>
          <p:grpSpPr>
            <a:xfrm flipH="1">
              <a:off x="-138609" y="2517039"/>
              <a:ext cx="889837" cy="679518"/>
              <a:chOff x="-350462" y="2364639"/>
              <a:chExt cx="889837" cy="679518"/>
            </a:xfrm>
          </p:grpSpPr>
          <p:sp>
            <p:nvSpPr>
              <p:cNvPr id="1769" name="Google Shape;1769;p26"/>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6"/>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6"/>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6"/>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26"/>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6"/>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26"/>
          <p:cNvGrpSpPr/>
          <p:nvPr/>
        </p:nvGrpSpPr>
        <p:grpSpPr>
          <a:xfrm>
            <a:off x="8362327" y="2257631"/>
            <a:ext cx="399883" cy="381256"/>
            <a:chOff x="6113337" y="393160"/>
            <a:chExt cx="399883" cy="381256"/>
          </a:xfrm>
        </p:grpSpPr>
        <p:sp>
          <p:nvSpPr>
            <p:cNvPr id="1776" name="Google Shape;1776;p26"/>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6"/>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26"/>
          <p:cNvGrpSpPr/>
          <p:nvPr/>
        </p:nvGrpSpPr>
        <p:grpSpPr>
          <a:xfrm>
            <a:off x="2775263" y="4536925"/>
            <a:ext cx="881930" cy="325254"/>
            <a:chOff x="4761438" y="4276425"/>
            <a:chExt cx="881930" cy="325254"/>
          </a:xfrm>
        </p:grpSpPr>
        <p:sp>
          <p:nvSpPr>
            <p:cNvPr id="1779" name="Google Shape;1779;p26"/>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6"/>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6"/>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6"/>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6"/>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6"/>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6"/>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6"/>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6"/>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6"/>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6"/>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6"/>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6"/>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6"/>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6"/>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6"/>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6"/>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6"/>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1797"/>
        <p:cNvGrpSpPr/>
        <p:nvPr/>
      </p:nvGrpSpPr>
      <p:grpSpPr>
        <a:xfrm>
          <a:off x="0" y="0"/>
          <a:ext cx="0" cy="0"/>
          <a:chOff x="0" y="0"/>
          <a:chExt cx="0" cy="0"/>
        </a:xfrm>
      </p:grpSpPr>
      <p:grpSp>
        <p:nvGrpSpPr>
          <p:cNvPr id="1798" name="Google Shape;1798;p27"/>
          <p:cNvGrpSpPr/>
          <p:nvPr/>
        </p:nvGrpSpPr>
        <p:grpSpPr>
          <a:xfrm flipH="1">
            <a:off x="419673" y="4440169"/>
            <a:ext cx="399883" cy="381256"/>
            <a:chOff x="6113337" y="393160"/>
            <a:chExt cx="399883" cy="381256"/>
          </a:xfrm>
        </p:grpSpPr>
        <p:sp>
          <p:nvSpPr>
            <p:cNvPr id="1799" name="Google Shape;1799;p27"/>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7"/>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7"/>
          <p:cNvGrpSpPr/>
          <p:nvPr/>
        </p:nvGrpSpPr>
        <p:grpSpPr>
          <a:xfrm rot="5400000" flipH="1">
            <a:off x="8330533" y="2649290"/>
            <a:ext cx="878357" cy="184270"/>
            <a:chOff x="919039" y="1581426"/>
            <a:chExt cx="600134" cy="125902"/>
          </a:xfrm>
        </p:grpSpPr>
        <p:sp>
          <p:nvSpPr>
            <p:cNvPr id="1802" name="Google Shape;1802;p27"/>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7"/>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7"/>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7"/>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7"/>
          <p:cNvGrpSpPr/>
          <p:nvPr/>
        </p:nvGrpSpPr>
        <p:grpSpPr>
          <a:xfrm>
            <a:off x="-778804" y="2932583"/>
            <a:ext cx="1591472" cy="841159"/>
            <a:chOff x="661553" y="1919040"/>
            <a:chExt cx="1591472" cy="841159"/>
          </a:xfrm>
        </p:grpSpPr>
        <p:sp>
          <p:nvSpPr>
            <p:cNvPr id="1807" name="Google Shape;1807;p27"/>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7"/>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7"/>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7"/>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7"/>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7"/>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7"/>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7"/>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7"/>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7"/>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27"/>
          <p:cNvGrpSpPr/>
          <p:nvPr/>
        </p:nvGrpSpPr>
        <p:grpSpPr>
          <a:xfrm rot="-5400000" flipH="1">
            <a:off x="8713607" y="727258"/>
            <a:ext cx="399902" cy="651901"/>
            <a:chOff x="8772496" y="3715501"/>
            <a:chExt cx="399902" cy="651901"/>
          </a:xfrm>
        </p:grpSpPr>
        <p:sp>
          <p:nvSpPr>
            <p:cNvPr id="1818" name="Google Shape;1818;p27"/>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7"/>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27"/>
          <p:cNvGrpSpPr/>
          <p:nvPr/>
        </p:nvGrpSpPr>
        <p:grpSpPr>
          <a:xfrm rot="-5400000" flipH="1">
            <a:off x="8845729" y="105164"/>
            <a:ext cx="184279" cy="603321"/>
            <a:chOff x="3638102" y="4583399"/>
            <a:chExt cx="182798" cy="598473"/>
          </a:xfrm>
        </p:grpSpPr>
        <p:sp>
          <p:nvSpPr>
            <p:cNvPr id="1821" name="Google Shape;1821;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27"/>
          <p:cNvGrpSpPr/>
          <p:nvPr/>
        </p:nvGrpSpPr>
        <p:grpSpPr>
          <a:xfrm>
            <a:off x="8177361" y="4446849"/>
            <a:ext cx="1178127" cy="1094369"/>
            <a:chOff x="7825118" y="4065849"/>
            <a:chExt cx="1178127" cy="1094369"/>
          </a:xfrm>
        </p:grpSpPr>
        <p:sp>
          <p:nvSpPr>
            <p:cNvPr id="1824" name="Google Shape;1824;p27"/>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7"/>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27"/>
          <p:cNvGrpSpPr/>
          <p:nvPr/>
        </p:nvGrpSpPr>
        <p:grpSpPr>
          <a:xfrm flipH="1">
            <a:off x="6709100" y="314678"/>
            <a:ext cx="882614" cy="184274"/>
            <a:chOff x="7460504" y="4636145"/>
            <a:chExt cx="882614" cy="184274"/>
          </a:xfrm>
        </p:grpSpPr>
        <p:sp>
          <p:nvSpPr>
            <p:cNvPr id="1827" name="Google Shape;1827;p27"/>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7"/>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7"/>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27"/>
          <p:cNvGrpSpPr/>
          <p:nvPr/>
        </p:nvGrpSpPr>
        <p:grpSpPr>
          <a:xfrm flipH="1">
            <a:off x="-145052" y="155377"/>
            <a:ext cx="1794619" cy="937714"/>
            <a:chOff x="7447476" y="612577"/>
            <a:chExt cx="1794619" cy="937714"/>
          </a:xfrm>
        </p:grpSpPr>
        <p:sp>
          <p:nvSpPr>
            <p:cNvPr id="1831" name="Google Shape;1831;p27"/>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7"/>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7"/>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27"/>
          <p:cNvGrpSpPr/>
          <p:nvPr/>
        </p:nvGrpSpPr>
        <p:grpSpPr>
          <a:xfrm rot="10800000">
            <a:off x="-326656" y="1994300"/>
            <a:ext cx="878375" cy="275404"/>
            <a:chOff x="8363724" y="112839"/>
            <a:chExt cx="878375" cy="275404"/>
          </a:xfrm>
        </p:grpSpPr>
        <p:grpSp>
          <p:nvGrpSpPr>
            <p:cNvPr id="1836" name="Google Shape;1836;p27"/>
            <p:cNvGrpSpPr/>
            <p:nvPr/>
          </p:nvGrpSpPr>
          <p:grpSpPr>
            <a:xfrm>
              <a:off x="8363724" y="112839"/>
              <a:ext cx="878375" cy="275404"/>
              <a:chOff x="6611124" y="570039"/>
              <a:chExt cx="878375" cy="275404"/>
            </a:xfrm>
          </p:grpSpPr>
          <p:sp>
            <p:nvSpPr>
              <p:cNvPr id="1837" name="Google Shape;1837;p27"/>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7"/>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27"/>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27"/>
          <p:cNvGrpSpPr/>
          <p:nvPr/>
        </p:nvGrpSpPr>
        <p:grpSpPr>
          <a:xfrm>
            <a:off x="4085114" y="4667972"/>
            <a:ext cx="978773" cy="777698"/>
            <a:chOff x="4123942" y="4667972"/>
            <a:chExt cx="978773" cy="777698"/>
          </a:xfrm>
        </p:grpSpPr>
        <p:grpSp>
          <p:nvGrpSpPr>
            <p:cNvPr id="1841" name="Google Shape;1841;p27"/>
            <p:cNvGrpSpPr/>
            <p:nvPr/>
          </p:nvGrpSpPr>
          <p:grpSpPr>
            <a:xfrm flipH="1">
              <a:off x="4123942" y="4667972"/>
              <a:ext cx="182798" cy="598473"/>
              <a:chOff x="3638102" y="4583399"/>
              <a:chExt cx="182798" cy="598473"/>
            </a:xfrm>
          </p:grpSpPr>
          <p:sp>
            <p:nvSpPr>
              <p:cNvPr id="1842" name="Google Shape;1842;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4" name="Google Shape;1844;p27"/>
            <p:cNvGrpSpPr/>
            <p:nvPr/>
          </p:nvGrpSpPr>
          <p:grpSpPr>
            <a:xfrm flipH="1">
              <a:off x="4480592" y="4847197"/>
              <a:ext cx="182798" cy="598473"/>
              <a:chOff x="3638102" y="4583399"/>
              <a:chExt cx="182798" cy="598473"/>
            </a:xfrm>
          </p:grpSpPr>
          <p:sp>
            <p:nvSpPr>
              <p:cNvPr id="1845" name="Google Shape;1845;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27"/>
            <p:cNvGrpSpPr/>
            <p:nvPr/>
          </p:nvGrpSpPr>
          <p:grpSpPr>
            <a:xfrm flipH="1">
              <a:off x="4919917" y="4667972"/>
              <a:ext cx="182798" cy="598473"/>
              <a:chOff x="3638102" y="4583399"/>
              <a:chExt cx="182798" cy="598473"/>
            </a:xfrm>
          </p:grpSpPr>
          <p:sp>
            <p:nvSpPr>
              <p:cNvPr id="1848" name="Google Shape;1848;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6" name="Google Shape;86;p3"/>
          <p:cNvSpPr txBox="1">
            <a:spLocks noGrp="1"/>
          </p:cNvSpPr>
          <p:nvPr>
            <p:ph type="title" idx="2" hasCustomPrompt="1"/>
          </p:nvPr>
        </p:nvSpPr>
        <p:spPr>
          <a:xfrm>
            <a:off x="1751738" y="1775741"/>
            <a:ext cx="1512600" cy="9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solidFill>
                  <a:schemeClr val="dk2"/>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87" name="Google Shape;87;p3"/>
          <p:cNvSpPr txBox="1">
            <a:spLocks noGrp="1"/>
          </p:cNvSpPr>
          <p:nvPr>
            <p:ph type="subTitle" idx="1"/>
          </p:nvPr>
        </p:nvSpPr>
        <p:spPr>
          <a:xfrm>
            <a:off x="1983150" y="3347483"/>
            <a:ext cx="5177700" cy="4488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88" name="Google Shape;88;p3"/>
          <p:cNvGrpSpPr/>
          <p:nvPr/>
        </p:nvGrpSpPr>
        <p:grpSpPr>
          <a:xfrm rot="10800000">
            <a:off x="-93950" y="3479039"/>
            <a:ext cx="1794619" cy="937714"/>
            <a:chOff x="7447476" y="612577"/>
            <a:chExt cx="1794619" cy="937714"/>
          </a:xfrm>
        </p:grpSpPr>
        <p:sp>
          <p:nvSpPr>
            <p:cNvPr id="89" name="Google Shape;89;p3"/>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rot="10800000">
            <a:off x="-93953" y="4641087"/>
            <a:ext cx="878375" cy="275404"/>
            <a:chOff x="8363724" y="112839"/>
            <a:chExt cx="878375" cy="275404"/>
          </a:xfrm>
        </p:grpSpPr>
        <p:grpSp>
          <p:nvGrpSpPr>
            <p:cNvPr id="94" name="Google Shape;94;p3"/>
            <p:cNvGrpSpPr/>
            <p:nvPr/>
          </p:nvGrpSpPr>
          <p:grpSpPr>
            <a:xfrm>
              <a:off x="8363724" y="112839"/>
              <a:ext cx="878375" cy="275404"/>
              <a:chOff x="6611124" y="570039"/>
              <a:chExt cx="878375" cy="275404"/>
            </a:xfrm>
          </p:grpSpPr>
          <p:sp>
            <p:nvSpPr>
              <p:cNvPr id="95" name="Google Shape;95;p3"/>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3"/>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a:off x="-93948" y="4383287"/>
            <a:ext cx="1626382" cy="472696"/>
            <a:chOff x="7615712" y="156599"/>
            <a:chExt cx="1626382" cy="472696"/>
          </a:xfrm>
        </p:grpSpPr>
        <p:sp>
          <p:nvSpPr>
            <p:cNvPr id="99" name="Google Shape;99;p3"/>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3"/>
          <p:cNvGrpSpPr/>
          <p:nvPr/>
        </p:nvGrpSpPr>
        <p:grpSpPr>
          <a:xfrm>
            <a:off x="6818051" y="4453801"/>
            <a:ext cx="1180669" cy="249201"/>
            <a:chOff x="3186414" y="611522"/>
            <a:chExt cx="803285" cy="169548"/>
          </a:xfrm>
        </p:grpSpPr>
        <p:sp>
          <p:nvSpPr>
            <p:cNvPr id="102" name="Google Shape;102;p3"/>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3"/>
          <p:cNvGrpSpPr/>
          <p:nvPr/>
        </p:nvGrpSpPr>
        <p:grpSpPr>
          <a:xfrm>
            <a:off x="2747600" y="4525471"/>
            <a:ext cx="793250" cy="225666"/>
            <a:chOff x="5021550" y="4713050"/>
            <a:chExt cx="793250" cy="225666"/>
          </a:xfrm>
        </p:grpSpPr>
        <p:sp>
          <p:nvSpPr>
            <p:cNvPr id="110" name="Google Shape;110;p3"/>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3"/>
          <p:cNvGrpSpPr/>
          <p:nvPr/>
        </p:nvGrpSpPr>
        <p:grpSpPr>
          <a:xfrm>
            <a:off x="4840589" y="4276281"/>
            <a:ext cx="819137" cy="1183093"/>
            <a:chOff x="4312241" y="155173"/>
            <a:chExt cx="711736" cy="1027883"/>
          </a:xfrm>
        </p:grpSpPr>
        <p:sp>
          <p:nvSpPr>
            <p:cNvPr id="118" name="Google Shape;118;p3"/>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3"/>
          <p:cNvGrpSpPr/>
          <p:nvPr/>
        </p:nvGrpSpPr>
        <p:grpSpPr>
          <a:xfrm flipH="1">
            <a:off x="8198661" y="3138240"/>
            <a:ext cx="1591472" cy="841159"/>
            <a:chOff x="661553" y="1919040"/>
            <a:chExt cx="1591472" cy="841159"/>
          </a:xfrm>
        </p:grpSpPr>
        <p:sp>
          <p:nvSpPr>
            <p:cNvPr id="128" name="Google Shape;128;p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a:off x="8627936" y="4642014"/>
            <a:ext cx="182798" cy="598473"/>
            <a:chOff x="3638102" y="4583399"/>
            <a:chExt cx="182798" cy="598473"/>
          </a:xfrm>
        </p:grpSpPr>
        <p:sp>
          <p:nvSpPr>
            <p:cNvPr id="139" name="Google Shape;139;p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3"/>
          <p:cNvGrpSpPr/>
          <p:nvPr/>
        </p:nvGrpSpPr>
        <p:grpSpPr>
          <a:xfrm>
            <a:off x="208301" y="226025"/>
            <a:ext cx="1239039" cy="568423"/>
            <a:chOff x="208301" y="226025"/>
            <a:chExt cx="1239039" cy="568423"/>
          </a:xfrm>
        </p:grpSpPr>
        <p:sp>
          <p:nvSpPr>
            <p:cNvPr id="142" name="Google Shape;142;p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3"/>
          <p:cNvGrpSpPr/>
          <p:nvPr/>
        </p:nvGrpSpPr>
        <p:grpSpPr>
          <a:xfrm>
            <a:off x="-138609" y="2109682"/>
            <a:ext cx="889837" cy="986391"/>
            <a:chOff x="-138609" y="2210165"/>
            <a:chExt cx="889837" cy="986391"/>
          </a:xfrm>
        </p:grpSpPr>
        <p:grpSp>
          <p:nvGrpSpPr>
            <p:cNvPr id="146" name="Google Shape;146;p3"/>
            <p:cNvGrpSpPr/>
            <p:nvPr/>
          </p:nvGrpSpPr>
          <p:grpSpPr>
            <a:xfrm flipH="1">
              <a:off x="-138609" y="2517039"/>
              <a:ext cx="889837" cy="679518"/>
              <a:chOff x="-350462" y="2364639"/>
              <a:chExt cx="889837" cy="679518"/>
            </a:xfrm>
          </p:grpSpPr>
          <p:sp>
            <p:nvSpPr>
              <p:cNvPr id="147" name="Google Shape;147;p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3"/>
          <p:cNvGrpSpPr/>
          <p:nvPr/>
        </p:nvGrpSpPr>
        <p:grpSpPr>
          <a:xfrm>
            <a:off x="8349702" y="1232506"/>
            <a:ext cx="399883" cy="381256"/>
            <a:chOff x="6113337" y="393160"/>
            <a:chExt cx="399883" cy="381256"/>
          </a:xfrm>
        </p:grpSpPr>
        <p:sp>
          <p:nvSpPr>
            <p:cNvPr id="154" name="Google Shape;154;p3"/>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747588" y="377375"/>
            <a:ext cx="881930" cy="325254"/>
            <a:chOff x="4761438" y="4276425"/>
            <a:chExt cx="881930" cy="325254"/>
          </a:xfrm>
        </p:grpSpPr>
        <p:sp>
          <p:nvSpPr>
            <p:cNvPr id="157" name="Google Shape;157;p3"/>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5"/>
        <p:cNvGrpSpPr/>
        <p:nvPr/>
      </p:nvGrpSpPr>
      <p:grpSpPr>
        <a:xfrm>
          <a:off x="0" y="0"/>
          <a:ext cx="0" cy="0"/>
          <a:chOff x="0" y="0"/>
          <a:chExt cx="0" cy="0"/>
        </a:xfrm>
      </p:grpSpPr>
      <p:sp>
        <p:nvSpPr>
          <p:cNvPr id="176" name="Google Shape;176;p4"/>
          <p:cNvSpPr txBox="1">
            <a:spLocks noGrp="1"/>
          </p:cNvSpPr>
          <p:nvPr>
            <p:ph type="title"/>
          </p:nvPr>
        </p:nvSpPr>
        <p:spPr>
          <a:xfrm>
            <a:off x="720000" y="540000"/>
            <a:ext cx="7704000" cy="572700"/>
          </a:xfrm>
          <a:prstGeom prst="rect">
            <a:avLst/>
          </a:prstGeom>
          <a:solidFill>
            <a:schemeClr val="lt2"/>
          </a:solidFill>
          <a:ln>
            <a:noFill/>
          </a:ln>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77" name="Google Shape;177;p4"/>
          <p:cNvSpPr txBox="1">
            <a:spLocks noGrp="1"/>
          </p:cNvSpPr>
          <p:nvPr>
            <p:ph type="body" idx="1"/>
          </p:nvPr>
        </p:nvSpPr>
        <p:spPr>
          <a:xfrm>
            <a:off x="720000" y="1364328"/>
            <a:ext cx="7704000" cy="3633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2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grpSp>
        <p:nvGrpSpPr>
          <p:cNvPr id="178" name="Google Shape;178;p4"/>
          <p:cNvGrpSpPr/>
          <p:nvPr/>
        </p:nvGrpSpPr>
        <p:grpSpPr>
          <a:xfrm flipH="1">
            <a:off x="7918430" y="4502157"/>
            <a:ext cx="1468333" cy="494947"/>
            <a:chOff x="-21957" y="3648039"/>
            <a:chExt cx="1468333" cy="494947"/>
          </a:xfrm>
        </p:grpSpPr>
        <p:sp>
          <p:nvSpPr>
            <p:cNvPr id="179" name="Google Shape;179;p4"/>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 name="Google Shape;182;p4"/>
          <p:cNvGrpSpPr/>
          <p:nvPr/>
        </p:nvGrpSpPr>
        <p:grpSpPr>
          <a:xfrm flipH="1">
            <a:off x="-84575" y="137960"/>
            <a:ext cx="878375" cy="275404"/>
            <a:chOff x="8363724" y="112839"/>
            <a:chExt cx="878375" cy="275404"/>
          </a:xfrm>
        </p:grpSpPr>
        <p:grpSp>
          <p:nvGrpSpPr>
            <p:cNvPr id="183" name="Google Shape;183;p4"/>
            <p:cNvGrpSpPr/>
            <p:nvPr/>
          </p:nvGrpSpPr>
          <p:grpSpPr>
            <a:xfrm>
              <a:off x="8363724" y="112839"/>
              <a:ext cx="878375" cy="275404"/>
              <a:chOff x="6611124" y="570039"/>
              <a:chExt cx="878375" cy="275404"/>
            </a:xfrm>
          </p:grpSpPr>
          <p:sp>
            <p:nvSpPr>
              <p:cNvPr id="184" name="Google Shape;184;p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6" name="Google Shape;186;p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4"/>
          <p:cNvGrpSpPr/>
          <p:nvPr/>
        </p:nvGrpSpPr>
        <p:grpSpPr>
          <a:xfrm flipH="1">
            <a:off x="-31622" y="4265648"/>
            <a:ext cx="399902" cy="651901"/>
            <a:chOff x="8772496" y="3715501"/>
            <a:chExt cx="399902" cy="651901"/>
          </a:xfrm>
        </p:grpSpPr>
        <p:sp>
          <p:nvSpPr>
            <p:cNvPr id="188" name="Google Shape;188;p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 name="Google Shape;190;p4"/>
          <p:cNvGrpSpPr/>
          <p:nvPr/>
        </p:nvGrpSpPr>
        <p:grpSpPr>
          <a:xfrm rot="5400000">
            <a:off x="-48317" y="1804721"/>
            <a:ext cx="819124" cy="171856"/>
            <a:chOff x="919039" y="1581426"/>
            <a:chExt cx="600134" cy="125902"/>
          </a:xfrm>
        </p:grpSpPr>
        <p:sp>
          <p:nvSpPr>
            <p:cNvPr id="191" name="Google Shape;191;p4"/>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 name="Google Shape;195;p4"/>
          <p:cNvGrpSpPr/>
          <p:nvPr/>
        </p:nvGrpSpPr>
        <p:grpSpPr>
          <a:xfrm rot="5400000">
            <a:off x="-34286" y="2806795"/>
            <a:ext cx="184279" cy="603321"/>
            <a:chOff x="3638102" y="4583399"/>
            <a:chExt cx="182798" cy="598473"/>
          </a:xfrm>
        </p:grpSpPr>
        <p:sp>
          <p:nvSpPr>
            <p:cNvPr id="196" name="Google Shape;196;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4"/>
          <p:cNvGrpSpPr/>
          <p:nvPr/>
        </p:nvGrpSpPr>
        <p:grpSpPr>
          <a:xfrm rot="5400000">
            <a:off x="67035" y="3091502"/>
            <a:ext cx="184279" cy="603321"/>
            <a:chOff x="3638102" y="4583399"/>
            <a:chExt cx="182798" cy="598473"/>
          </a:xfrm>
        </p:grpSpPr>
        <p:sp>
          <p:nvSpPr>
            <p:cNvPr id="199" name="Google Shape;199;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 name="Google Shape;201;p4"/>
          <p:cNvGrpSpPr/>
          <p:nvPr/>
        </p:nvGrpSpPr>
        <p:grpSpPr>
          <a:xfrm>
            <a:off x="3395253" y="4744172"/>
            <a:ext cx="567998" cy="750873"/>
            <a:chOff x="3395253" y="4744172"/>
            <a:chExt cx="567998" cy="750873"/>
          </a:xfrm>
        </p:grpSpPr>
        <p:grpSp>
          <p:nvGrpSpPr>
            <p:cNvPr id="202" name="Google Shape;202;p4"/>
            <p:cNvGrpSpPr/>
            <p:nvPr/>
          </p:nvGrpSpPr>
          <p:grpSpPr>
            <a:xfrm>
              <a:off x="3395253" y="4744172"/>
              <a:ext cx="182798" cy="598473"/>
              <a:chOff x="3638102" y="4583399"/>
              <a:chExt cx="182798" cy="598473"/>
            </a:xfrm>
          </p:grpSpPr>
          <p:sp>
            <p:nvSpPr>
              <p:cNvPr id="203" name="Google Shape;203;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4"/>
            <p:cNvGrpSpPr/>
            <p:nvPr/>
          </p:nvGrpSpPr>
          <p:grpSpPr>
            <a:xfrm>
              <a:off x="3780453" y="4896572"/>
              <a:ext cx="182798" cy="598473"/>
              <a:chOff x="3638102" y="4583399"/>
              <a:chExt cx="182798" cy="598473"/>
            </a:xfrm>
          </p:grpSpPr>
          <p:sp>
            <p:nvSpPr>
              <p:cNvPr id="206" name="Google Shape;206;p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8" name="Google Shape;208;p4"/>
          <p:cNvGrpSpPr/>
          <p:nvPr/>
        </p:nvGrpSpPr>
        <p:grpSpPr>
          <a:xfrm>
            <a:off x="5021550" y="4738171"/>
            <a:ext cx="793250" cy="225666"/>
            <a:chOff x="5021550" y="4713050"/>
            <a:chExt cx="793250" cy="225666"/>
          </a:xfrm>
        </p:grpSpPr>
        <p:sp>
          <p:nvSpPr>
            <p:cNvPr id="209" name="Google Shape;209;p4"/>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 name="Google Shape;216;p4"/>
          <p:cNvGrpSpPr/>
          <p:nvPr/>
        </p:nvGrpSpPr>
        <p:grpSpPr>
          <a:xfrm rot="5400000">
            <a:off x="8605990" y="-29569"/>
            <a:ext cx="819137" cy="1183093"/>
            <a:chOff x="4312241" y="155173"/>
            <a:chExt cx="711736" cy="1027883"/>
          </a:xfrm>
        </p:grpSpPr>
        <p:sp>
          <p:nvSpPr>
            <p:cNvPr id="217" name="Google Shape;217;p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6"/>
        <p:cNvGrpSpPr/>
        <p:nvPr/>
      </p:nvGrpSpPr>
      <p:grpSpPr>
        <a:xfrm>
          <a:off x="0" y="0"/>
          <a:ext cx="0" cy="0"/>
          <a:chOff x="0" y="0"/>
          <a:chExt cx="0" cy="0"/>
        </a:xfrm>
      </p:grpSpPr>
      <p:sp>
        <p:nvSpPr>
          <p:cNvPr id="227" name="Google Shape;227;p5"/>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a:spcBef>
                <a:spcPts val="0"/>
              </a:spcBef>
              <a:spcAft>
                <a:spcPts val="0"/>
              </a:spcAft>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8" name="Google Shape;228;p5"/>
          <p:cNvSpPr txBox="1">
            <a:spLocks noGrp="1"/>
          </p:cNvSpPr>
          <p:nvPr>
            <p:ph type="subTitle" idx="1"/>
          </p:nvPr>
        </p:nvSpPr>
        <p:spPr>
          <a:xfrm>
            <a:off x="1581925" y="3286152"/>
            <a:ext cx="2594100" cy="102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9" name="Google Shape;229;p5"/>
          <p:cNvSpPr txBox="1">
            <a:spLocks noGrp="1"/>
          </p:cNvSpPr>
          <p:nvPr>
            <p:ph type="title" idx="2"/>
          </p:nvPr>
        </p:nvSpPr>
        <p:spPr>
          <a:xfrm>
            <a:off x="1581925" y="2825953"/>
            <a:ext cx="25941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
        <p:nvSpPr>
          <p:cNvPr id="230" name="Google Shape;230;p5"/>
          <p:cNvSpPr txBox="1">
            <a:spLocks noGrp="1"/>
          </p:cNvSpPr>
          <p:nvPr>
            <p:ph type="subTitle" idx="3"/>
          </p:nvPr>
        </p:nvSpPr>
        <p:spPr>
          <a:xfrm>
            <a:off x="4967975" y="3286152"/>
            <a:ext cx="2594100" cy="1028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1" name="Google Shape;231;p5"/>
          <p:cNvSpPr txBox="1">
            <a:spLocks noGrp="1"/>
          </p:cNvSpPr>
          <p:nvPr>
            <p:ph type="title" idx="4"/>
          </p:nvPr>
        </p:nvSpPr>
        <p:spPr>
          <a:xfrm>
            <a:off x="4967975" y="2825953"/>
            <a:ext cx="2594100" cy="460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None/>
              <a:defRPr sz="20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grpSp>
        <p:nvGrpSpPr>
          <p:cNvPr id="232" name="Google Shape;232;p5"/>
          <p:cNvGrpSpPr/>
          <p:nvPr/>
        </p:nvGrpSpPr>
        <p:grpSpPr>
          <a:xfrm>
            <a:off x="8515924" y="3778025"/>
            <a:ext cx="444699" cy="714806"/>
            <a:chOff x="8348444" y="2302425"/>
            <a:chExt cx="444699" cy="714806"/>
          </a:xfrm>
        </p:grpSpPr>
        <p:sp>
          <p:nvSpPr>
            <p:cNvPr id="233" name="Google Shape;233;p5"/>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5"/>
          <p:cNvGrpSpPr/>
          <p:nvPr/>
        </p:nvGrpSpPr>
        <p:grpSpPr>
          <a:xfrm rot="-5400000" flipH="1">
            <a:off x="-262506" y="-37943"/>
            <a:ext cx="819137" cy="1183093"/>
            <a:chOff x="4312241" y="155173"/>
            <a:chExt cx="711736" cy="1027883"/>
          </a:xfrm>
        </p:grpSpPr>
        <p:sp>
          <p:nvSpPr>
            <p:cNvPr id="239" name="Google Shape;239;p5"/>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8" name="Google Shape;248;p5"/>
          <p:cNvGrpSpPr/>
          <p:nvPr/>
        </p:nvGrpSpPr>
        <p:grpSpPr>
          <a:xfrm>
            <a:off x="8784782" y="212803"/>
            <a:ext cx="399902" cy="651901"/>
            <a:chOff x="8772496" y="3715501"/>
            <a:chExt cx="399902" cy="651901"/>
          </a:xfrm>
        </p:grpSpPr>
        <p:sp>
          <p:nvSpPr>
            <p:cNvPr id="249" name="Google Shape;249;p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5"/>
          <p:cNvGrpSpPr/>
          <p:nvPr/>
        </p:nvGrpSpPr>
        <p:grpSpPr>
          <a:xfrm rot="10800000" flipH="1">
            <a:off x="7725134" y="-746828"/>
            <a:ext cx="1178127" cy="1094369"/>
            <a:chOff x="7825118" y="4065849"/>
            <a:chExt cx="1178127" cy="1094369"/>
          </a:xfrm>
        </p:grpSpPr>
        <p:sp>
          <p:nvSpPr>
            <p:cNvPr id="252" name="Google Shape;252;p5"/>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5"/>
          <p:cNvGrpSpPr/>
          <p:nvPr/>
        </p:nvGrpSpPr>
        <p:grpSpPr>
          <a:xfrm>
            <a:off x="897051" y="4601676"/>
            <a:ext cx="1180669" cy="249201"/>
            <a:chOff x="3186414" y="611522"/>
            <a:chExt cx="803285" cy="169548"/>
          </a:xfrm>
        </p:grpSpPr>
        <p:sp>
          <p:nvSpPr>
            <p:cNvPr id="255" name="Google Shape;255;p5"/>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5"/>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 name="Google Shape;262;p5"/>
          <p:cNvGrpSpPr/>
          <p:nvPr/>
        </p:nvGrpSpPr>
        <p:grpSpPr>
          <a:xfrm flipH="1">
            <a:off x="8542638" y="2069727"/>
            <a:ext cx="831921" cy="487879"/>
            <a:chOff x="-294886" y="1687485"/>
            <a:chExt cx="831921" cy="487879"/>
          </a:xfrm>
        </p:grpSpPr>
        <p:grpSp>
          <p:nvGrpSpPr>
            <p:cNvPr id="263" name="Google Shape;263;p5"/>
            <p:cNvGrpSpPr/>
            <p:nvPr/>
          </p:nvGrpSpPr>
          <p:grpSpPr>
            <a:xfrm rot="5400000">
              <a:off x="-85365" y="1781564"/>
              <a:ext cx="184279" cy="603321"/>
              <a:chOff x="3638102" y="4583399"/>
              <a:chExt cx="182798" cy="598473"/>
            </a:xfrm>
          </p:grpSpPr>
          <p:sp>
            <p:nvSpPr>
              <p:cNvPr id="264" name="Google Shape;264;p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6" name="Google Shape;266;p5"/>
            <p:cNvGrpSpPr/>
            <p:nvPr/>
          </p:nvGrpSpPr>
          <p:grpSpPr>
            <a:xfrm rot="5400000">
              <a:off x="143235" y="1477964"/>
              <a:ext cx="184279" cy="603321"/>
              <a:chOff x="3638102" y="4583399"/>
              <a:chExt cx="182798" cy="598473"/>
            </a:xfrm>
          </p:grpSpPr>
          <p:sp>
            <p:nvSpPr>
              <p:cNvPr id="267" name="Google Shape;267;p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 name="Google Shape;269;p5"/>
          <p:cNvGrpSpPr/>
          <p:nvPr/>
        </p:nvGrpSpPr>
        <p:grpSpPr>
          <a:xfrm>
            <a:off x="-663985" y="3098040"/>
            <a:ext cx="1591472" cy="841159"/>
            <a:chOff x="661553" y="1919040"/>
            <a:chExt cx="1591472" cy="841159"/>
          </a:xfrm>
        </p:grpSpPr>
        <p:sp>
          <p:nvSpPr>
            <p:cNvPr id="270" name="Google Shape;270;p5"/>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 name="Google Shape;280;p5"/>
          <p:cNvGrpSpPr/>
          <p:nvPr/>
        </p:nvGrpSpPr>
        <p:grpSpPr>
          <a:xfrm>
            <a:off x="6674821" y="4572024"/>
            <a:ext cx="881930" cy="325254"/>
            <a:chOff x="4761438" y="4276425"/>
            <a:chExt cx="881930" cy="325254"/>
          </a:xfrm>
        </p:grpSpPr>
        <p:sp>
          <p:nvSpPr>
            <p:cNvPr id="281" name="Google Shape;281;p5"/>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9" name="Google Shape;299;p5"/>
          <p:cNvGrpSpPr/>
          <p:nvPr/>
        </p:nvGrpSpPr>
        <p:grpSpPr>
          <a:xfrm rot="10800000">
            <a:off x="4047440" y="4287131"/>
            <a:ext cx="819137" cy="1183093"/>
            <a:chOff x="4312241" y="155173"/>
            <a:chExt cx="711736" cy="1027883"/>
          </a:xfrm>
        </p:grpSpPr>
        <p:sp>
          <p:nvSpPr>
            <p:cNvPr id="300" name="Google Shape;300;p5"/>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48"/>
        <p:cNvGrpSpPr/>
        <p:nvPr/>
      </p:nvGrpSpPr>
      <p:grpSpPr>
        <a:xfrm>
          <a:off x="0" y="0"/>
          <a:ext cx="0" cy="0"/>
          <a:chOff x="0" y="0"/>
          <a:chExt cx="0" cy="0"/>
        </a:xfrm>
      </p:grpSpPr>
      <p:sp>
        <p:nvSpPr>
          <p:cNvPr id="749" name="Google Shape;749;p13"/>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0" name="Google Shape;750;p13"/>
          <p:cNvSpPr txBox="1">
            <a:spLocks noGrp="1"/>
          </p:cNvSpPr>
          <p:nvPr>
            <p:ph type="title" idx="2"/>
          </p:nvPr>
        </p:nvSpPr>
        <p:spPr>
          <a:xfrm>
            <a:off x="1771796"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1" name="Google Shape;751;p13"/>
          <p:cNvSpPr txBox="1">
            <a:spLocks noGrp="1"/>
          </p:cNvSpPr>
          <p:nvPr>
            <p:ph type="subTitle" idx="1"/>
          </p:nvPr>
        </p:nvSpPr>
        <p:spPr>
          <a:xfrm>
            <a:off x="1771789"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2" name="Google Shape;752;p13"/>
          <p:cNvSpPr txBox="1">
            <a:spLocks noGrp="1"/>
          </p:cNvSpPr>
          <p:nvPr>
            <p:ph type="title" idx="3" hasCustomPrompt="1"/>
          </p:nvPr>
        </p:nvSpPr>
        <p:spPr>
          <a:xfrm>
            <a:off x="984283" y="1411072"/>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3" name="Google Shape;753;p13"/>
          <p:cNvSpPr txBox="1">
            <a:spLocks noGrp="1"/>
          </p:cNvSpPr>
          <p:nvPr>
            <p:ph type="title" idx="4"/>
          </p:nvPr>
        </p:nvSpPr>
        <p:spPr>
          <a:xfrm>
            <a:off x="5604317"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4" name="Google Shape;754;p13"/>
          <p:cNvSpPr txBox="1">
            <a:spLocks noGrp="1"/>
          </p:cNvSpPr>
          <p:nvPr>
            <p:ph type="subTitle" idx="5"/>
          </p:nvPr>
        </p:nvSpPr>
        <p:spPr>
          <a:xfrm>
            <a:off x="5604315"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5" name="Google Shape;755;p13"/>
          <p:cNvSpPr txBox="1">
            <a:spLocks noGrp="1"/>
          </p:cNvSpPr>
          <p:nvPr>
            <p:ph type="title" idx="6" hasCustomPrompt="1"/>
          </p:nvPr>
        </p:nvSpPr>
        <p:spPr>
          <a:xfrm>
            <a:off x="4816808" y="141107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6" name="Google Shape;756;p13"/>
          <p:cNvSpPr txBox="1">
            <a:spLocks noGrp="1"/>
          </p:cNvSpPr>
          <p:nvPr>
            <p:ph type="title" idx="7"/>
          </p:nvPr>
        </p:nvSpPr>
        <p:spPr>
          <a:xfrm>
            <a:off x="1771796"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7" name="Google Shape;757;p13"/>
          <p:cNvSpPr txBox="1">
            <a:spLocks noGrp="1"/>
          </p:cNvSpPr>
          <p:nvPr>
            <p:ph type="subTitle" idx="8"/>
          </p:nvPr>
        </p:nvSpPr>
        <p:spPr>
          <a:xfrm>
            <a:off x="1771789" y="2809240"/>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8" name="Google Shape;758;p13"/>
          <p:cNvSpPr txBox="1">
            <a:spLocks noGrp="1"/>
          </p:cNvSpPr>
          <p:nvPr>
            <p:ph type="title" idx="9" hasCustomPrompt="1"/>
          </p:nvPr>
        </p:nvSpPr>
        <p:spPr>
          <a:xfrm>
            <a:off x="984283" y="2529251"/>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9" name="Google Shape;759;p13"/>
          <p:cNvSpPr txBox="1">
            <a:spLocks noGrp="1"/>
          </p:cNvSpPr>
          <p:nvPr>
            <p:ph type="title" idx="13"/>
          </p:nvPr>
        </p:nvSpPr>
        <p:spPr>
          <a:xfrm>
            <a:off x="5604317"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0" name="Google Shape;760;p13"/>
          <p:cNvSpPr txBox="1">
            <a:spLocks noGrp="1"/>
          </p:cNvSpPr>
          <p:nvPr>
            <p:ph type="subTitle" idx="14"/>
          </p:nvPr>
        </p:nvSpPr>
        <p:spPr>
          <a:xfrm>
            <a:off x="5604315" y="280923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1" name="Google Shape;761;p13"/>
          <p:cNvSpPr txBox="1">
            <a:spLocks noGrp="1"/>
          </p:cNvSpPr>
          <p:nvPr>
            <p:ph type="title" idx="15" hasCustomPrompt="1"/>
          </p:nvPr>
        </p:nvSpPr>
        <p:spPr>
          <a:xfrm>
            <a:off x="4816808" y="2529251"/>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2" name="Google Shape;762;p13"/>
          <p:cNvSpPr txBox="1">
            <a:spLocks noGrp="1"/>
          </p:cNvSpPr>
          <p:nvPr>
            <p:ph type="title" idx="16"/>
          </p:nvPr>
        </p:nvSpPr>
        <p:spPr>
          <a:xfrm>
            <a:off x="1771796"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3" name="Google Shape;763;p13"/>
          <p:cNvSpPr txBox="1">
            <a:spLocks noGrp="1"/>
          </p:cNvSpPr>
          <p:nvPr>
            <p:ph type="subTitle" idx="17"/>
          </p:nvPr>
        </p:nvSpPr>
        <p:spPr>
          <a:xfrm>
            <a:off x="1771789"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4" name="Google Shape;764;p13"/>
          <p:cNvSpPr txBox="1">
            <a:spLocks noGrp="1"/>
          </p:cNvSpPr>
          <p:nvPr>
            <p:ph type="title" idx="18" hasCustomPrompt="1"/>
          </p:nvPr>
        </p:nvSpPr>
        <p:spPr>
          <a:xfrm>
            <a:off x="984283" y="3647125"/>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5" name="Google Shape;765;p13"/>
          <p:cNvSpPr txBox="1">
            <a:spLocks noGrp="1"/>
          </p:cNvSpPr>
          <p:nvPr>
            <p:ph type="title" idx="19"/>
          </p:nvPr>
        </p:nvSpPr>
        <p:spPr>
          <a:xfrm>
            <a:off x="5604317"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6" name="Google Shape;766;p13"/>
          <p:cNvSpPr txBox="1">
            <a:spLocks noGrp="1"/>
          </p:cNvSpPr>
          <p:nvPr>
            <p:ph type="subTitle" idx="20"/>
          </p:nvPr>
        </p:nvSpPr>
        <p:spPr>
          <a:xfrm>
            <a:off x="5604315"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7" name="Google Shape;767;p13"/>
          <p:cNvSpPr txBox="1">
            <a:spLocks noGrp="1"/>
          </p:cNvSpPr>
          <p:nvPr>
            <p:ph type="title" idx="21" hasCustomPrompt="1"/>
          </p:nvPr>
        </p:nvSpPr>
        <p:spPr>
          <a:xfrm>
            <a:off x="4816808" y="364712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768" name="Google Shape;768;p13"/>
          <p:cNvGrpSpPr/>
          <p:nvPr/>
        </p:nvGrpSpPr>
        <p:grpSpPr>
          <a:xfrm rot="10800000" flipH="1">
            <a:off x="-663985" y="4121838"/>
            <a:ext cx="1591472" cy="841159"/>
            <a:chOff x="661553" y="1919040"/>
            <a:chExt cx="1591472" cy="841159"/>
          </a:xfrm>
        </p:grpSpPr>
        <p:sp>
          <p:nvSpPr>
            <p:cNvPr id="769" name="Google Shape;769;p1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3"/>
          <p:cNvGrpSpPr/>
          <p:nvPr/>
        </p:nvGrpSpPr>
        <p:grpSpPr>
          <a:xfrm>
            <a:off x="235899" y="3037274"/>
            <a:ext cx="399883" cy="381256"/>
            <a:chOff x="7268887" y="1278648"/>
            <a:chExt cx="399883" cy="381256"/>
          </a:xfrm>
        </p:grpSpPr>
        <p:sp>
          <p:nvSpPr>
            <p:cNvPr id="780" name="Google Shape;780;p1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3"/>
          <p:cNvGrpSpPr/>
          <p:nvPr/>
        </p:nvGrpSpPr>
        <p:grpSpPr>
          <a:xfrm rot="-5400000" flipH="1">
            <a:off x="7988397" y="401520"/>
            <a:ext cx="1468333" cy="494947"/>
            <a:chOff x="-21957" y="3648039"/>
            <a:chExt cx="1468333" cy="494947"/>
          </a:xfrm>
        </p:grpSpPr>
        <p:sp>
          <p:nvSpPr>
            <p:cNvPr id="783" name="Google Shape;783;p1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13"/>
          <p:cNvGrpSpPr/>
          <p:nvPr/>
        </p:nvGrpSpPr>
        <p:grpSpPr>
          <a:xfrm>
            <a:off x="7629026" y="4335800"/>
            <a:ext cx="1239039" cy="568423"/>
            <a:chOff x="208301" y="226025"/>
            <a:chExt cx="1239039" cy="568423"/>
          </a:xfrm>
        </p:grpSpPr>
        <p:sp>
          <p:nvSpPr>
            <p:cNvPr id="787" name="Google Shape;78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3"/>
          <p:cNvGrpSpPr/>
          <p:nvPr/>
        </p:nvGrpSpPr>
        <p:grpSpPr>
          <a:xfrm>
            <a:off x="4132928" y="4736693"/>
            <a:ext cx="878357" cy="184270"/>
            <a:chOff x="919039" y="1581426"/>
            <a:chExt cx="600134" cy="125902"/>
          </a:xfrm>
        </p:grpSpPr>
        <p:sp>
          <p:nvSpPr>
            <p:cNvPr id="791" name="Google Shape;791;p1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3"/>
          <p:cNvGrpSpPr/>
          <p:nvPr/>
        </p:nvGrpSpPr>
        <p:grpSpPr>
          <a:xfrm>
            <a:off x="6040478" y="4608520"/>
            <a:ext cx="182798" cy="598473"/>
            <a:chOff x="3638102" y="4583399"/>
            <a:chExt cx="182798" cy="598473"/>
          </a:xfrm>
        </p:grpSpPr>
        <p:sp>
          <p:nvSpPr>
            <p:cNvPr id="796" name="Google Shape;796;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13"/>
          <p:cNvGrpSpPr/>
          <p:nvPr/>
        </p:nvGrpSpPr>
        <p:grpSpPr>
          <a:xfrm>
            <a:off x="2409497" y="4753383"/>
            <a:ext cx="507036" cy="690583"/>
            <a:chOff x="2409497" y="4753383"/>
            <a:chExt cx="507036" cy="690583"/>
          </a:xfrm>
        </p:grpSpPr>
        <p:grpSp>
          <p:nvGrpSpPr>
            <p:cNvPr id="799" name="Google Shape;799;p13"/>
            <p:cNvGrpSpPr/>
            <p:nvPr/>
          </p:nvGrpSpPr>
          <p:grpSpPr>
            <a:xfrm>
              <a:off x="2733735" y="4845493"/>
              <a:ext cx="182798" cy="598473"/>
              <a:chOff x="3638102" y="4583399"/>
              <a:chExt cx="182798" cy="598473"/>
            </a:xfrm>
          </p:grpSpPr>
          <p:sp>
            <p:nvSpPr>
              <p:cNvPr id="800" name="Google Shape;800;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3"/>
            <p:cNvGrpSpPr/>
            <p:nvPr/>
          </p:nvGrpSpPr>
          <p:grpSpPr>
            <a:xfrm>
              <a:off x="2409497" y="4753383"/>
              <a:ext cx="182798" cy="598473"/>
              <a:chOff x="3638102" y="4583399"/>
              <a:chExt cx="182798" cy="598473"/>
            </a:xfrm>
          </p:grpSpPr>
          <p:sp>
            <p:nvSpPr>
              <p:cNvPr id="803" name="Google Shape;803;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13"/>
          <p:cNvGrpSpPr/>
          <p:nvPr/>
        </p:nvGrpSpPr>
        <p:grpSpPr>
          <a:xfrm flipH="1">
            <a:off x="8474491" y="2262082"/>
            <a:ext cx="889837" cy="986391"/>
            <a:chOff x="-138609" y="2210165"/>
            <a:chExt cx="889837" cy="986391"/>
          </a:xfrm>
        </p:grpSpPr>
        <p:grpSp>
          <p:nvGrpSpPr>
            <p:cNvPr id="806" name="Google Shape;806;p13"/>
            <p:cNvGrpSpPr/>
            <p:nvPr/>
          </p:nvGrpSpPr>
          <p:grpSpPr>
            <a:xfrm flipH="1">
              <a:off x="-138609" y="2517039"/>
              <a:ext cx="889837" cy="679518"/>
              <a:chOff x="-350462" y="2364639"/>
              <a:chExt cx="889837" cy="679518"/>
            </a:xfrm>
          </p:grpSpPr>
          <p:sp>
            <p:nvSpPr>
              <p:cNvPr id="807" name="Google Shape;807;p1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1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13"/>
          <p:cNvGrpSpPr/>
          <p:nvPr/>
        </p:nvGrpSpPr>
        <p:grpSpPr>
          <a:xfrm flipH="1">
            <a:off x="-43091" y="212803"/>
            <a:ext cx="399902" cy="651901"/>
            <a:chOff x="8772496" y="3715501"/>
            <a:chExt cx="399902" cy="651901"/>
          </a:xfrm>
        </p:grpSpPr>
        <p:sp>
          <p:nvSpPr>
            <p:cNvPr id="814" name="Google Shape;814;p1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3"/>
          <p:cNvGrpSpPr/>
          <p:nvPr/>
        </p:nvGrpSpPr>
        <p:grpSpPr>
          <a:xfrm>
            <a:off x="7397901" y="-237881"/>
            <a:ext cx="1239039" cy="568423"/>
            <a:chOff x="208301" y="226025"/>
            <a:chExt cx="1239039" cy="568423"/>
          </a:xfrm>
        </p:grpSpPr>
        <p:sp>
          <p:nvSpPr>
            <p:cNvPr id="817" name="Google Shape;81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3"/>
          <p:cNvGrpSpPr/>
          <p:nvPr/>
        </p:nvGrpSpPr>
        <p:grpSpPr>
          <a:xfrm rot="10800000">
            <a:off x="238332" y="-746828"/>
            <a:ext cx="1178127" cy="1094369"/>
            <a:chOff x="7825118" y="4065849"/>
            <a:chExt cx="1178127" cy="1094369"/>
          </a:xfrm>
        </p:grpSpPr>
        <p:sp>
          <p:nvSpPr>
            <p:cNvPr id="821" name="Google Shape;821;p1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13"/>
          <p:cNvGrpSpPr/>
          <p:nvPr/>
        </p:nvGrpSpPr>
        <p:grpSpPr>
          <a:xfrm rot="10800000">
            <a:off x="3874872" y="-316329"/>
            <a:ext cx="507036" cy="690583"/>
            <a:chOff x="2409497" y="4753383"/>
            <a:chExt cx="507036" cy="690583"/>
          </a:xfrm>
        </p:grpSpPr>
        <p:grpSp>
          <p:nvGrpSpPr>
            <p:cNvPr id="824" name="Google Shape;824;p13"/>
            <p:cNvGrpSpPr/>
            <p:nvPr/>
          </p:nvGrpSpPr>
          <p:grpSpPr>
            <a:xfrm>
              <a:off x="2733735" y="4845493"/>
              <a:ext cx="182798" cy="598473"/>
              <a:chOff x="3638102" y="4583399"/>
              <a:chExt cx="182798" cy="598473"/>
            </a:xfrm>
          </p:grpSpPr>
          <p:sp>
            <p:nvSpPr>
              <p:cNvPr id="825" name="Google Shape;82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13"/>
            <p:cNvGrpSpPr/>
            <p:nvPr/>
          </p:nvGrpSpPr>
          <p:grpSpPr>
            <a:xfrm>
              <a:off x="2409497" y="4753383"/>
              <a:ext cx="182798" cy="598473"/>
              <a:chOff x="3638102" y="4583399"/>
              <a:chExt cx="182798" cy="598473"/>
            </a:xfrm>
          </p:grpSpPr>
          <p:sp>
            <p:nvSpPr>
              <p:cNvPr id="828" name="Google Shape;828;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0" name="Google Shape;830;p13"/>
          <p:cNvGrpSpPr/>
          <p:nvPr/>
        </p:nvGrpSpPr>
        <p:grpSpPr>
          <a:xfrm>
            <a:off x="-294886" y="1687485"/>
            <a:ext cx="831921" cy="487879"/>
            <a:chOff x="-294886" y="1687485"/>
            <a:chExt cx="831921" cy="487879"/>
          </a:xfrm>
        </p:grpSpPr>
        <p:grpSp>
          <p:nvGrpSpPr>
            <p:cNvPr id="831" name="Google Shape;831;p13"/>
            <p:cNvGrpSpPr/>
            <p:nvPr/>
          </p:nvGrpSpPr>
          <p:grpSpPr>
            <a:xfrm rot="5400000">
              <a:off x="-85365" y="1781564"/>
              <a:ext cx="184279" cy="603321"/>
              <a:chOff x="3638102" y="4583399"/>
              <a:chExt cx="182798" cy="598473"/>
            </a:xfrm>
          </p:grpSpPr>
          <p:sp>
            <p:nvSpPr>
              <p:cNvPr id="832" name="Google Shape;832;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13"/>
            <p:cNvGrpSpPr/>
            <p:nvPr/>
          </p:nvGrpSpPr>
          <p:grpSpPr>
            <a:xfrm rot="5400000">
              <a:off x="143235" y="1477964"/>
              <a:ext cx="184279" cy="603321"/>
              <a:chOff x="3638102" y="4583399"/>
              <a:chExt cx="182798" cy="598473"/>
            </a:xfrm>
          </p:grpSpPr>
          <p:sp>
            <p:nvSpPr>
              <p:cNvPr id="835" name="Google Shape;83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8">
    <p:spTree>
      <p:nvGrpSpPr>
        <p:cNvPr id="1" name="Shape 837"/>
        <p:cNvGrpSpPr/>
        <p:nvPr/>
      </p:nvGrpSpPr>
      <p:grpSpPr>
        <a:xfrm>
          <a:off x="0" y="0"/>
          <a:ext cx="0" cy="0"/>
          <a:chOff x="0" y="0"/>
          <a:chExt cx="0" cy="0"/>
        </a:xfrm>
      </p:grpSpPr>
      <p:sp>
        <p:nvSpPr>
          <p:cNvPr id="838" name="Google Shape;838;p14"/>
          <p:cNvSpPr txBox="1">
            <a:spLocks noGrp="1"/>
          </p:cNvSpPr>
          <p:nvPr>
            <p:ph type="title"/>
          </p:nvPr>
        </p:nvSpPr>
        <p:spPr>
          <a:xfrm>
            <a:off x="2434950" y="3257488"/>
            <a:ext cx="4274100" cy="459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39" name="Google Shape;839;p14"/>
          <p:cNvSpPr txBox="1">
            <a:spLocks noGrp="1"/>
          </p:cNvSpPr>
          <p:nvPr>
            <p:ph type="subTitle" idx="1"/>
          </p:nvPr>
        </p:nvSpPr>
        <p:spPr>
          <a:xfrm>
            <a:off x="2434950" y="1426113"/>
            <a:ext cx="4274100" cy="16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840" name="Google Shape;840;p14"/>
          <p:cNvGrpSpPr/>
          <p:nvPr/>
        </p:nvGrpSpPr>
        <p:grpSpPr>
          <a:xfrm>
            <a:off x="5525156" y="404806"/>
            <a:ext cx="1180669" cy="249201"/>
            <a:chOff x="3186414" y="611522"/>
            <a:chExt cx="803285" cy="169548"/>
          </a:xfrm>
        </p:grpSpPr>
        <p:sp>
          <p:nvSpPr>
            <p:cNvPr id="841" name="Google Shape;841;p14"/>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14"/>
          <p:cNvGrpSpPr/>
          <p:nvPr/>
        </p:nvGrpSpPr>
        <p:grpSpPr>
          <a:xfrm>
            <a:off x="3673140" y="-366944"/>
            <a:ext cx="819137" cy="1183093"/>
            <a:chOff x="4312241" y="155173"/>
            <a:chExt cx="711736" cy="1027883"/>
          </a:xfrm>
        </p:grpSpPr>
        <p:sp>
          <p:nvSpPr>
            <p:cNvPr id="849" name="Google Shape;849;p1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4"/>
          <p:cNvGrpSpPr/>
          <p:nvPr/>
        </p:nvGrpSpPr>
        <p:grpSpPr>
          <a:xfrm>
            <a:off x="8228962" y="1614260"/>
            <a:ext cx="399883" cy="381256"/>
            <a:chOff x="6113337" y="393160"/>
            <a:chExt cx="399883" cy="381256"/>
          </a:xfrm>
        </p:grpSpPr>
        <p:sp>
          <p:nvSpPr>
            <p:cNvPr id="859" name="Google Shape;859;p14"/>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4"/>
          <p:cNvGrpSpPr/>
          <p:nvPr/>
        </p:nvGrpSpPr>
        <p:grpSpPr>
          <a:xfrm>
            <a:off x="8363724" y="112839"/>
            <a:ext cx="878375" cy="275404"/>
            <a:chOff x="8363724" y="112839"/>
            <a:chExt cx="878375" cy="275404"/>
          </a:xfrm>
        </p:grpSpPr>
        <p:grpSp>
          <p:nvGrpSpPr>
            <p:cNvPr id="862" name="Google Shape;862;p14"/>
            <p:cNvGrpSpPr/>
            <p:nvPr/>
          </p:nvGrpSpPr>
          <p:grpSpPr>
            <a:xfrm>
              <a:off x="8363724" y="112839"/>
              <a:ext cx="878375" cy="275404"/>
              <a:chOff x="6611124" y="570039"/>
              <a:chExt cx="878375" cy="275404"/>
            </a:xfrm>
          </p:grpSpPr>
          <p:sp>
            <p:nvSpPr>
              <p:cNvPr id="863" name="Google Shape;863;p1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1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4"/>
          <p:cNvGrpSpPr/>
          <p:nvPr/>
        </p:nvGrpSpPr>
        <p:grpSpPr>
          <a:xfrm>
            <a:off x="7615712" y="173347"/>
            <a:ext cx="1626382" cy="472696"/>
            <a:chOff x="7615712" y="156599"/>
            <a:chExt cx="1626382" cy="472696"/>
          </a:xfrm>
        </p:grpSpPr>
        <p:sp>
          <p:nvSpPr>
            <p:cNvPr id="867" name="Google Shape;867;p14"/>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14"/>
          <p:cNvGrpSpPr/>
          <p:nvPr/>
        </p:nvGrpSpPr>
        <p:grpSpPr>
          <a:xfrm>
            <a:off x="6527746" y="4585733"/>
            <a:ext cx="878357" cy="184270"/>
            <a:chOff x="919039" y="1581426"/>
            <a:chExt cx="600134" cy="125902"/>
          </a:xfrm>
        </p:grpSpPr>
        <p:sp>
          <p:nvSpPr>
            <p:cNvPr id="870" name="Google Shape;870;p14"/>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14"/>
          <p:cNvGrpSpPr/>
          <p:nvPr/>
        </p:nvGrpSpPr>
        <p:grpSpPr>
          <a:xfrm flipH="1">
            <a:off x="8188761" y="3170890"/>
            <a:ext cx="1591472" cy="841159"/>
            <a:chOff x="661553" y="1919040"/>
            <a:chExt cx="1591472" cy="841159"/>
          </a:xfrm>
        </p:grpSpPr>
        <p:sp>
          <p:nvSpPr>
            <p:cNvPr id="875" name="Google Shape;875;p14"/>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4"/>
          <p:cNvGrpSpPr/>
          <p:nvPr/>
        </p:nvGrpSpPr>
        <p:grpSpPr>
          <a:xfrm>
            <a:off x="4485503" y="4591772"/>
            <a:ext cx="182798" cy="598473"/>
            <a:chOff x="3638102" y="4583399"/>
            <a:chExt cx="182798" cy="598473"/>
          </a:xfrm>
        </p:grpSpPr>
        <p:sp>
          <p:nvSpPr>
            <p:cNvPr id="886" name="Google Shape;886;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4"/>
          <p:cNvGrpSpPr/>
          <p:nvPr/>
        </p:nvGrpSpPr>
        <p:grpSpPr>
          <a:xfrm>
            <a:off x="5431416" y="4744172"/>
            <a:ext cx="182798" cy="598473"/>
            <a:chOff x="3638102" y="4583399"/>
            <a:chExt cx="182798" cy="598473"/>
          </a:xfrm>
        </p:grpSpPr>
        <p:sp>
          <p:nvSpPr>
            <p:cNvPr id="889" name="Google Shape;889;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4"/>
          <p:cNvGrpSpPr/>
          <p:nvPr/>
        </p:nvGrpSpPr>
        <p:grpSpPr>
          <a:xfrm rot="5400000">
            <a:off x="-16466" y="1565458"/>
            <a:ext cx="399902" cy="651901"/>
            <a:chOff x="8772496" y="3715501"/>
            <a:chExt cx="399902" cy="651901"/>
          </a:xfrm>
        </p:grpSpPr>
        <p:sp>
          <p:nvSpPr>
            <p:cNvPr id="892" name="Google Shape;892;p1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4"/>
          <p:cNvGrpSpPr/>
          <p:nvPr/>
        </p:nvGrpSpPr>
        <p:grpSpPr>
          <a:xfrm rot="5400000">
            <a:off x="67035" y="943364"/>
            <a:ext cx="184279" cy="603321"/>
            <a:chOff x="3638102" y="4583399"/>
            <a:chExt cx="182798" cy="598473"/>
          </a:xfrm>
        </p:grpSpPr>
        <p:sp>
          <p:nvSpPr>
            <p:cNvPr id="895" name="Google Shape;895;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4"/>
          <p:cNvGrpSpPr/>
          <p:nvPr/>
        </p:nvGrpSpPr>
        <p:grpSpPr>
          <a:xfrm>
            <a:off x="-606990" y="-177539"/>
            <a:ext cx="3434729" cy="1094377"/>
            <a:chOff x="1035175" y="739350"/>
            <a:chExt cx="2659900" cy="847500"/>
          </a:xfrm>
        </p:grpSpPr>
        <p:sp>
          <p:nvSpPr>
            <p:cNvPr id="898" name="Google Shape;898;p14"/>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14"/>
          <p:cNvGrpSpPr/>
          <p:nvPr/>
        </p:nvGrpSpPr>
        <p:grpSpPr>
          <a:xfrm>
            <a:off x="2498075" y="4237847"/>
            <a:ext cx="1178136" cy="679753"/>
            <a:chOff x="2176527" y="4297299"/>
            <a:chExt cx="1178136" cy="679753"/>
          </a:xfrm>
        </p:grpSpPr>
        <p:sp>
          <p:nvSpPr>
            <p:cNvPr id="904" name="Google Shape;904;p14"/>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14"/>
          <p:cNvGrpSpPr/>
          <p:nvPr/>
        </p:nvGrpSpPr>
        <p:grpSpPr>
          <a:xfrm flipH="1">
            <a:off x="-106045" y="3837249"/>
            <a:ext cx="1178127" cy="1094369"/>
            <a:chOff x="7825118" y="4065849"/>
            <a:chExt cx="1178127" cy="1094369"/>
          </a:xfrm>
        </p:grpSpPr>
        <p:sp>
          <p:nvSpPr>
            <p:cNvPr id="910" name="Google Shape;910;p1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14"/>
          <p:cNvGrpSpPr/>
          <p:nvPr/>
        </p:nvGrpSpPr>
        <p:grpSpPr>
          <a:xfrm>
            <a:off x="563754" y="4585066"/>
            <a:ext cx="882614" cy="184274"/>
            <a:chOff x="7460504" y="4636145"/>
            <a:chExt cx="882614" cy="184274"/>
          </a:xfrm>
        </p:grpSpPr>
        <p:sp>
          <p:nvSpPr>
            <p:cNvPr id="913" name="Google Shape;913;p14"/>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a:off x="7447476" y="612577"/>
            <a:ext cx="1794619" cy="937714"/>
            <a:chOff x="7447476" y="612577"/>
            <a:chExt cx="1794619" cy="937714"/>
          </a:xfrm>
        </p:grpSpPr>
        <p:sp>
          <p:nvSpPr>
            <p:cNvPr id="917" name="Google Shape;917;p14"/>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14"/>
          <p:cNvGrpSpPr/>
          <p:nvPr/>
        </p:nvGrpSpPr>
        <p:grpSpPr>
          <a:xfrm rot="10800000" flipH="1">
            <a:off x="8423999" y="4547875"/>
            <a:ext cx="878375" cy="275404"/>
            <a:chOff x="8363724" y="112839"/>
            <a:chExt cx="878375" cy="275404"/>
          </a:xfrm>
        </p:grpSpPr>
        <p:grpSp>
          <p:nvGrpSpPr>
            <p:cNvPr id="922" name="Google Shape;922;p14"/>
            <p:cNvGrpSpPr/>
            <p:nvPr/>
          </p:nvGrpSpPr>
          <p:grpSpPr>
            <a:xfrm>
              <a:off x="8363724" y="112839"/>
              <a:ext cx="878375" cy="275404"/>
              <a:chOff x="6611124" y="570039"/>
              <a:chExt cx="878375" cy="275404"/>
            </a:xfrm>
          </p:grpSpPr>
          <p:sp>
            <p:nvSpPr>
              <p:cNvPr id="923" name="Google Shape;923;p1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1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1">
  <p:cSld name="BLANK_9">
    <p:spTree>
      <p:nvGrpSpPr>
        <p:cNvPr id="1" name="Shape 926"/>
        <p:cNvGrpSpPr/>
        <p:nvPr/>
      </p:nvGrpSpPr>
      <p:grpSpPr>
        <a:xfrm>
          <a:off x="0" y="0"/>
          <a:ext cx="0" cy="0"/>
          <a:chOff x="0" y="0"/>
          <a:chExt cx="0" cy="0"/>
        </a:xfrm>
      </p:grpSpPr>
      <p:sp>
        <p:nvSpPr>
          <p:cNvPr id="927" name="Google Shape;927;p15"/>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8" name="Google Shape;928;p15"/>
          <p:cNvSpPr txBox="1">
            <a:spLocks noGrp="1"/>
          </p:cNvSpPr>
          <p:nvPr>
            <p:ph type="body" idx="1"/>
          </p:nvPr>
        </p:nvSpPr>
        <p:spPr>
          <a:xfrm>
            <a:off x="720000" y="1812314"/>
            <a:ext cx="3852000" cy="21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29" name="Google Shape;929;p15"/>
          <p:cNvSpPr txBox="1">
            <a:spLocks noGrp="1"/>
          </p:cNvSpPr>
          <p:nvPr>
            <p:ph type="body" idx="2"/>
          </p:nvPr>
        </p:nvSpPr>
        <p:spPr>
          <a:xfrm>
            <a:off x="4572000" y="1812314"/>
            <a:ext cx="3852000" cy="21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930" name="Google Shape;930;p15"/>
          <p:cNvGrpSpPr/>
          <p:nvPr/>
        </p:nvGrpSpPr>
        <p:grpSpPr>
          <a:xfrm flipH="1">
            <a:off x="376826" y="-237881"/>
            <a:ext cx="1239039" cy="568423"/>
            <a:chOff x="208301" y="226025"/>
            <a:chExt cx="1239039" cy="568423"/>
          </a:xfrm>
        </p:grpSpPr>
        <p:sp>
          <p:nvSpPr>
            <p:cNvPr id="931" name="Google Shape;931;p15"/>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15"/>
          <p:cNvGrpSpPr/>
          <p:nvPr/>
        </p:nvGrpSpPr>
        <p:grpSpPr>
          <a:xfrm rot="-5400000" flipH="1">
            <a:off x="-436230" y="325320"/>
            <a:ext cx="1468333" cy="494947"/>
            <a:chOff x="-21957" y="3648039"/>
            <a:chExt cx="1468333" cy="494947"/>
          </a:xfrm>
        </p:grpSpPr>
        <p:sp>
          <p:nvSpPr>
            <p:cNvPr id="935" name="Google Shape;935;p15"/>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15"/>
          <p:cNvGrpSpPr/>
          <p:nvPr/>
        </p:nvGrpSpPr>
        <p:grpSpPr>
          <a:xfrm rot="10800000" flipH="1">
            <a:off x="7730682" y="-746828"/>
            <a:ext cx="1178127" cy="1094369"/>
            <a:chOff x="7825118" y="4065849"/>
            <a:chExt cx="1178127" cy="1094369"/>
          </a:xfrm>
        </p:grpSpPr>
        <p:sp>
          <p:nvSpPr>
            <p:cNvPr id="939" name="Google Shape;939;p15"/>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15"/>
          <p:cNvGrpSpPr/>
          <p:nvPr/>
        </p:nvGrpSpPr>
        <p:grpSpPr>
          <a:xfrm>
            <a:off x="8786810" y="232217"/>
            <a:ext cx="399902" cy="651901"/>
            <a:chOff x="8772496" y="3715501"/>
            <a:chExt cx="399902" cy="651901"/>
          </a:xfrm>
        </p:grpSpPr>
        <p:sp>
          <p:nvSpPr>
            <p:cNvPr id="942" name="Google Shape;942;p1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15"/>
          <p:cNvGrpSpPr/>
          <p:nvPr/>
        </p:nvGrpSpPr>
        <p:grpSpPr>
          <a:xfrm rot="10800000">
            <a:off x="8607097" y="1907711"/>
            <a:ext cx="831921" cy="487879"/>
            <a:chOff x="-294886" y="1687485"/>
            <a:chExt cx="831921" cy="487879"/>
          </a:xfrm>
        </p:grpSpPr>
        <p:grpSp>
          <p:nvGrpSpPr>
            <p:cNvPr id="945" name="Google Shape;945;p15"/>
            <p:cNvGrpSpPr/>
            <p:nvPr/>
          </p:nvGrpSpPr>
          <p:grpSpPr>
            <a:xfrm rot="5400000">
              <a:off x="-85365" y="1781564"/>
              <a:ext cx="184279" cy="603321"/>
              <a:chOff x="3638102" y="4583399"/>
              <a:chExt cx="182798" cy="598473"/>
            </a:xfrm>
          </p:grpSpPr>
          <p:sp>
            <p:nvSpPr>
              <p:cNvPr id="946" name="Google Shape;946;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15"/>
            <p:cNvGrpSpPr/>
            <p:nvPr/>
          </p:nvGrpSpPr>
          <p:grpSpPr>
            <a:xfrm rot="5400000">
              <a:off x="143235" y="1477964"/>
              <a:ext cx="184279" cy="603321"/>
              <a:chOff x="3638102" y="4583399"/>
              <a:chExt cx="182798" cy="598473"/>
            </a:xfrm>
          </p:grpSpPr>
          <p:sp>
            <p:nvSpPr>
              <p:cNvPr id="949" name="Google Shape;949;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15"/>
          <p:cNvGrpSpPr/>
          <p:nvPr/>
        </p:nvGrpSpPr>
        <p:grpSpPr>
          <a:xfrm>
            <a:off x="-276783" y="2287202"/>
            <a:ext cx="889837" cy="986391"/>
            <a:chOff x="-138609" y="2210165"/>
            <a:chExt cx="889837" cy="986391"/>
          </a:xfrm>
        </p:grpSpPr>
        <p:sp>
          <p:nvSpPr>
            <p:cNvPr id="952" name="Google Shape;952;p15"/>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5"/>
            <p:cNvGrpSpPr/>
            <p:nvPr/>
          </p:nvGrpSpPr>
          <p:grpSpPr>
            <a:xfrm flipH="1">
              <a:off x="-138609" y="2517039"/>
              <a:ext cx="889837" cy="679518"/>
              <a:chOff x="-350462" y="2364639"/>
              <a:chExt cx="889837" cy="679518"/>
            </a:xfrm>
          </p:grpSpPr>
          <p:sp>
            <p:nvSpPr>
              <p:cNvPr id="955" name="Google Shape;955;p15"/>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15"/>
          <p:cNvGrpSpPr/>
          <p:nvPr/>
        </p:nvGrpSpPr>
        <p:grpSpPr>
          <a:xfrm>
            <a:off x="8570149" y="3113474"/>
            <a:ext cx="399883" cy="381256"/>
            <a:chOff x="7268887" y="1278648"/>
            <a:chExt cx="399883" cy="381256"/>
          </a:xfrm>
        </p:grpSpPr>
        <p:sp>
          <p:nvSpPr>
            <p:cNvPr id="960" name="Google Shape;960;p15"/>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5"/>
          <p:cNvGrpSpPr/>
          <p:nvPr/>
        </p:nvGrpSpPr>
        <p:grpSpPr>
          <a:xfrm rot="10800000">
            <a:off x="8141240" y="4096717"/>
            <a:ext cx="1591472" cy="841159"/>
            <a:chOff x="661553" y="1919040"/>
            <a:chExt cx="1591472" cy="841159"/>
          </a:xfrm>
        </p:grpSpPr>
        <p:sp>
          <p:nvSpPr>
            <p:cNvPr id="963" name="Google Shape;963;p15"/>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15"/>
          <p:cNvGrpSpPr/>
          <p:nvPr/>
        </p:nvGrpSpPr>
        <p:grpSpPr>
          <a:xfrm flipH="1">
            <a:off x="168212" y="4319052"/>
            <a:ext cx="1239039" cy="568423"/>
            <a:chOff x="208301" y="226025"/>
            <a:chExt cx="1239039" cy="568423"/>
          </a:xfrm>
        </p:grpSpPr>
        <p:sp>
          <p:nvSpPr>
            <p:cNvPr id="973" name="Google Shape;973;p15"/>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15"/>
          <p:cNvGrpSpPr/>
          <p:nvPr/>
        </p:nvGrpSpPr>
        <p:grpSpPr>
          <a:xfrm>
            <a:off x="6192878" y="4608520"/>
            <a:ext cx="182798" cy="598473"/>
            <a:chOff x="3638102" y="4583399"/>
            <a:chExt cx="182798" cy="598473"/>
          </a:xfrm>
        </p:grpSpPr>
        <p:sp>
          <p:nvSpPr>
            <p:cNvPr id="977" name="Google Shape;977;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5"/>
          <p:cNvGrpSpPr/>
          <p:nvPr/>
        </p:nvGrpSpPr>
        <p:grpSpPr>
          <a:xfrm>
            <a:off x="4132928" y="4736693"/>
            <a:ext cx="878357" cy="184270"/>
            <a:chOff x="919039" y="1581426"/>
            <a:chExt cx="600134" cy="125902"/>
          </a:xfrm>
        </p:grpSpPr>
        <p:sp>
          <p:nvSpPr>
            <p:cNvPr id="980" name="Google Shape;980;p15"/>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15"/>
          <p:cNvGrpSpPr/>
          <p:nvPr/>
        </p:nvGrpSpPr>
        <p:grpSpPr>
          <a:xfrm flipH="1">
            <a:off x="2409497" y="4677183"/>
            <a:ext cx="507036" cy="690583"/>
            <a:chOff x="2409497" y="4753383"/>
            <a:chExt cx="507036" cy="690583"/>
          </a:xfrm>
        </p:grpSpPr>
        <p:grpSp>
          <p:nvGrpSpPr>
            <p:cNvPr id="985" name="Google Shape;985;p15"/>
            <p:cNvGrpSpPr/>
            <p:nvPr/>
          </p:nvGrpSpPr>
          <p:grpSpPr>
            <a:xfrm>
              <a:off x="2409497" y="4753383"/>
              <a:ext cx="182798" cy="598473"/>
              <a:chOff x="3638102" y="4583399"/>
              <a:chExt cx="182798" cy="598473"/>
            </a:xfrm>
          </p:grpSpPr>
          <p:sp>
            <p:nvSpPr>
              <p:cNvPr id="986" name="Google Shape;986;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15"/>
            <p:cNvGrpSpPr/>
            <p:nvPr/>
          </p:nvGrpSpPr>
          <p:grpSpPr>
            <a:xfrm>
              <a:off x="2733735" y="4845493"/>
              <a:ext cx="182798" cy="598473"/>
              <a:chOff x="3638102" y="4583399"/>
              <a:chExt cx="182798" cy="598473"/>
            </a:xfrm>
          </p:grpSpPr>
          <p:sp>
            <p:nvSpPr>
              <p:cNvPr id="989" name="Google Shape;989;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BLANK_12">
    <p:spTree>
      <p:nvGrpSpPr>
        <p:cNvPr id="1" name="Shape 1498"/>
        <p:cNvGrpSpPr/>
        <p:nvPr/>
      </p:nvGrpSpPr>
      <p:grpSpPr>
        <a:xfrm>
          <a:off x="0" y="0"/>
          <a:ext cx="0" cy="0"/>
          <a:chOff x="0" y="0"/>
          <a:chExt cx="0" cy="0"/>
        </a:xfrm>
      </p:grpSpPr>
      <p:sp>
        <p:nvSpPr>
          <p:cNvPr id="1499" name="Google Shape;1499;p23"/>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0" name="Google Shape;1500;p23"/>
          <p:cNvGrpSpPr/>
          <p:nvPr/>
        </p:nvGrpSpPr>
        <p:grpSpPr>
          <a:xfrm>
            <a:off x="7702701" y="-237881"/>
            <a:ext cx="1239039" cy="568423"/>
            <a:chOff x="208301" y="226025"/>
            <a:chExt cx="1239039" cy="568423"/>
          </a:xfrm>
        </p:grpSpPr>
        <p:sp>
          <p:nvSpPr>
            <p:cNvPr id="1501" name="Google Shape;1501;p2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23"/>
          <p:cNvGrpSpPr/>
          <p:nvPr/>
        </p:nvGrpSpPr>
        <p:grpSpPr>
          <a:xfrm rot="-5400000" flipH="1">
            <a:off x="-436230" y="325320"/>
            <a:ext cx="1468333" cy="494947"/>
            <a:chOff x="-21957" y="3648039"/>
            <a:chExt cx="1468333" cy="494947"/>
          </a:xfrm>
        </p:grpSpPr>
        <p:sp>
          <p:nvSpPr>
            <p:cNvPr id="1505" name="Google Shape;1505;p2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3"/>
          <p:cNvGrpSpPr/>
          <p:nvPr/>
        </p:nvGrpSpPr>
        <p:grpSpPr>
          <a:xfrm rot="10800000">
            <a:off x="314532" y="-746828"/>
            <a:ext cx="1178127" cy="1094369"/>
            <a:chOff x="7825118" y="4065849"/>
            <a:chExt cx="1178127" cy="1094369"/>
          </a:xfrm>
        </p:grpSpPr>
        <p:sp>
          <p:nvSpPr>
            <p:cNvPr id="1509" name="Google Shape;1509;p2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23"/>
          <p:cNvGrpSpPr/>
          <p:nvPr/>
        </p:nvGrpSpPr>
        <p:grpSpPr>
          <a:xfrm>
            <a:off x="8786810" y="289003"/>
            <a:ext cx="399902" cy="651901"/>
            <a:chOff x="8772496" y="3715501"/>
            <a:chExt cx="399902" cy="651901"/>
          </a:xfrm>
        </p:grpSpPr>
        <p:sp>
          <p:nvSpPr>
            <p:cNvPr id="1512" name="Google Shape;1512;p2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23"/>
          <p:cNvGrpSpPr/>
          <p:nvPr/>
        </p:nvGrpSpPr>
        <p:grpSpPr>
          <a:xfrm rot="10800000">
            <a:off x="8607097" y="1907711"/>
            <a:ext cx="831921" cy="487879"/>
            <a:chOff x="-294886" y="1687485"/>
            <a:chExt cx="831921" cy="487879"/>
          </a:xfrm>
        </p:grpSpPr>
        <p:grpSp>
          <p:nvGrpSpPr>
            <p:cNvPr id="1515" name="Google Shape;1515;p23"/>
            <p:cNvGrpSpPr/>
            <p:nvPr/>
          </p:nvGrpSpPr>
          <p:grpSpPr>
            <a:xfrm rot="5400000">
              <a:off x="-85365" y="1781564"/>
              <a:ext cx="184279" cy="603321"/>
              <a:chOff x="3638102" y="4583399"/>
              <a:chExt cx="182798" cy="598473"/>
            </a:xfrm>
          </p:grpSpPr>
          <p:sp>
            <p:nvSpPr>
              <p:cNvPr id="1516" name="Google Shape;1516;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23"/>
            <p:cNvGrpSpPr/>
            <p:nvPr/>
          </p:nvGrpSpPr>
          <p:grpSpPr>
            <a:xfrm rot="5400000">
              <a:off x="143235" y="1477964"/>
              <a:ext cx="184279" cy="603321"/>
              <a:chOff x="3638102" y="4583399"/>
              <a:chExt cx="182798" cy="598473"/>
            </a:xfrm>
          </p:grpSpPr>
          <p:sp>
            <p:nvSpPr>
              <p:cNvPr id="1519" name="Google Shape;1519;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1" name="Google Shape;1521;p23"/>
          <p:cNvGrpSpPr/>
          <p:nvPr/>
        </p:nvGrpSpPr>
        <p:grpSpPr>
          <a:xfrm>
            <a:off x="-200583" y="2287202"/>
            <a:ext cx="889837" cy="986391"/>
            <a:chOff x="-138609" y="2210165"/>
            <a:chExt cx="889837" cy="986391"/>
          </a:xfrm>
        </p:grpSpPr>
        <p:sp>
          <p:nvSpPr>
            <p:cNvPr id="1522" name="Google Shape;1522;p2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23"/>
            <p:cNvGrpSpPr/>
            <p:nvPr/>
          </p:nvGrpSpPr>
          <p:grpSpPr>
            <a:xfrm flipH="1">
              <a:off x="-138609" y="2517039"/>
              <a:ext cx="889837" cy="679518"/>
              <a:chOff x="-350462" y="2364639"/>
              <a:chExt cx="889837" cy="679518"/>
            </a:xfrm>
          </p:grpSpPr>
          <p:sp>
            <p:nvSpPr>
              <p:cNvPr id="1525" name="Google Shape;1525;p2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9" name="Google Shape;1529;p23"/>
          <p:cNvGrpSpPr/>
          <p:nvPr/>
        </p:nvGrpSpPr>
        <p:grpSpPr>
          <a:xfrm>
            <a:off x="8570149" y="3265874"/>
            <a:ext cx="399883" cy="381256"/>
            <a:chOff x="7268887" y="1278648"/>
            <a:chExt cx="399883" cy="381256"/>
          </a:xfrm>
        </p:grpSpPr>
        <p:sp>
          <p:nvSpPr>
            <p:cNvPr id="1530" name="Google Shape;1530;p2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23"/>
          <p:cNvGrpSpPr/>
          <p:nvPr/>
        </p:nvGrpSpPr>
        <p:grpSpPr>
          <a:xfrm rot="10800000" flipH="1">
            <a:off x="-663985" y="4096717"/>
            <a:ext cx="1591472" cy="841159"/>
            <a:chOff x="661553" y="1919040"/>
            <a:chExt cx="1591472" cy="841159"/>
          </a:xfrm>
        </p:grpSpPr>
        <p:sp>
          <p:nvSpPr>
            <p:cNvPr id="1533" name="Google Shape;1533;p2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23"/>
          <p:cNvGrpSpPr/>
          <p:nvPr/>
        </p:nvGrpSpPr>
        <p:grpSpPr>
          <a:xfrm>
            <a:off x="7781426" y="4319052"/>
            <a:ext cx="1239039" cy="568423"/>
            <a:chOff x="208301" y="226025"/>
            <a:chExt cx="1239039" cy="568423"/>
          </a:xfrm>
        </p:grpSpPr>
        <p:sp>
          <p:nvSpPr>
            <p:cNvPr id="1543" name="Google Shape;1543;p2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23"/>
          <p:cNvGrpSpPr/>
          <p:nvPr/>
        </p:nvGrpSpPr>
        <p:grpSpPr>
          <a:xfrm>
            <a:off x="6040478" y="4608520"/>
            <a:ext cx="182798" cy="598473"/>
            <a:chOff x="3638102" y="4583399"/>
            <a:chExt cx="182798" cy="598473"/>
          </a:xfrm>
        </p:grpSpPr>
        <p:sp>
          <p:nvSpPr>
            <p:cNvPr id="1547" name="Google Shape;1547;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3"/>
          <p:cNvGrpSpPr/>
          <p:nvPr/>
        </p:nvGrpSpPr>
        <p:grpSpPr>
          <a:xfrm>
            <a:off x="4132928" y="4736693"/>
            <a:ext cx="878357" cy="184270"/>
            <a:chOff x="919039" y="1581426"/>
            <a:chExt cx="600134" cy="125902"/>
          </a:xfrm>
        </p:grpSpPr>
        <p:sp>
          <p:nvSpPr>
            <p:cNvPr id="1550" name="Google Shape;1550;p2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23"/>
          <p:cNvGrpSpPr/>
          <p:nvPr/>
        </p:nvGrpSpPr>
        <p:grpSpPr>
          <a:xfrm>
            <a:off x="2409497" y="4753383"/>
            <a:ext cx="507036" cy="690583"/>
            <a:chOff x="2409497" y="4753383"/>
            <a:chExt cx="507036" cy="690583"/>
          </a:xfrm>
        </p:grpSpPr>
        <p:grpSp>
          <p:nvGrpSpPr>
            <p:cNvPr id="1555" name="Google Shape;1555;p23"/>
            <p:cNvGrpSpPr/>
            <p:nvPr/>
          </p:nvGrpSpPr>
          <p:grpSpPr>
            <a:xfrm>
              <a:off x="2409497" y="4753383"/>
              <a:ext cx="182798" cy="598473"/>
              <a:chOff x="3638102" y="4583399"/>
              <a:chExt cx="182798" cy="598473"/>
            </a:xfrm>
          </p:grpSpPr>
          <p:sp>
            <p:nvSpPr>
              <p:cNvPr id="1556" name="Google Shape;1556;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23"/>
            <p:cNvGrpSpPr/>
            <p:nvPr/>
          </p:nvGrpSpPr>
          <p:grpSpPr>
            <a:xfrm>
              <a:off x="2733735" y="4845493"/>
              <a:ext cx="182798" cy="598473"/>
              <a:chOff x="3638102" y="4583399"/>
              <a:chExt cx="182798" cy="598473"/>
            </a:xfrm>
          </p:grpSpPr>
          <p:sp>
            <p:nvSpPr>
              <p:cNvPr id="1559" name="Google Shape;1559;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a:spcBef>
                <a:spcPts val="0"/>
              </a:spcBef>
              <a:spcAft>
                <a:spcPts val="0"/>
              </a:spcAft>
              <a:buClr>
                <a:schemeClr val="dk1"/>
              </a:buClr>
              <a:buSzPts val="3000"/>
              <a:buFont typeface="Exo"/>
              <a:buNone/>
              <a:defRPr sz="3000" b="1">
                <a:solidFill>
                  <a:schemeClr val="dk1"/>
                </a:solidFill>
                <a:latin typeface="Exo"/>
                <a:ea typeface="Exo"/>
                <a:cs typeface="Exo"/>
                <a:sym typeface="Exo"/>
              </a:defRPr>
            </a:lvl2pPr>
            <a:lvl3pPr lvl="2">
              <a:spcBef>
                <a:spcPts val="0"/>
              </a:spcBef>
              <a:spcAft>
                <a:spcPts val="0"/>
              </a:spcAft>
              <a:buClr>
                <a:schemeClr val="dk1"/>
              </a:buClr>
              <a:buSzPts val="3000"/>
              <a:buFont typeface="Exo"/>
              <a:buNone/>
              <a:defRPr sz="3000" b="1">
                <a:solidFill>
                  <a:schemeClr val="dk1"/>
                </a:solidFill>
                <a:latin typeface="Exo"/>
                <a:ea typeface="Exo"/>
                <a:cs typeface="Exo"/>
                <a:sym typeface="Exo"/>
              </a:defRPr>
            </a:lvl3pPr>
            <a:lvl4pPr lvl="3">
              <a:spcBef>
                <a:spcPts val="0"/>
              </a:spcBef>
              <a:spcAft>
                <a:spcPts val="0"/>
              </a:spcAft>
              <a:buClr>
                <a:schemeClr val="dk1"/>
              </a:buClr>
              <a:buSzPts val="3000"/>
              <a:buFont typeface="Exo"/>
              <a:buNone/>
              <a:defRPr sz="3000" b="1">
                <a:solidFill>
                  <a:schemeClr val="dk1"/>
                </a:solidFill>
                <a:latin typeface="Exo"/>
                <a:ea typeface="Exo"/>
                <a:cs typeface="Exo"/>
                <a:sym typeface="Exo"/>
              </a:defRPr>
            </a:lvl4pPr>
            <a:lvl5pPr lvl="4">
              <a:spcBef>
                <a:spcPts val="0"/>
              </a:spcBef>
              <a:spcAft>
                <a:spcPts val="0"/>
              </a:spcAft>
              <a:buClr>
                <a:schemeClr val="dk1"/>
              </a:buClr>
              <a:buSzPts val="3000"/>
              <a:buFont typeface="Exo"/>
              <a:buNone/>
              <a:defRPr sz="3000" b="1">
                <a:solidFill>
                  <a:schemeClr val="dk1"/>
                </a:solidFill>
                <a:latin typeface="Exo"/>
                <a:ea typeface="Exo"/>
                <a:cs typeface="Exo"/>
                <a:sym typeface="Exo"/>
              </a:defRPr>
            </a:lvl5pPr>
            <a:lvl6pPr lvl="5">
              <a:spcBef>
                <a:spcPts val="0"/>
              </a:spcBef>
              <a:spcAft>
                <a:spcPts val="0"/>
              </a:spcAft>
              <a:buClr>
                <a:schemeClr val="dk1"/>
              </a:buClr>
              <a:buSzPts val="3000"/>
              <a:buFont typeface="Exo"/>
              <a:buNone/>
              <a:defRPr sz="3000" b="1">
                <a:solidFill>
                  <a:schemeClr val="dk1"/>
                </a:solidFill>
                <a:latin typeface="Exo"/>
                <a:ea typeface="Exo"/>
                <a:cs typeface="Exo"/>
                <a:sym typeface="Exo"/>
              </a:defRPr>
            </a:lvl6pPr>
            <a:lvl7pPr lvl="6">
              <a:spcBef>
                <a:spcPts val="0"/>
              </a:spcBef>
              <a:spcAft>
                <a:spcPts val="0"/>
              </a:spcAft>
              <a:buClr>
                <a:schemeClr val="dk1"/>
              </a:buClr>
              <a:buSzPts val="3000"/>
              <a:buFont typeface="Exo"/>
              <a:buNone/>
              <a:defRPr sz="3000" b="1">
                <a:solidFill>
                  <a:schemeClr val="dk1"/>
                </a:solidFill>
                <a:latin typeface="Exo"/>
                <a:ea typeface="Exo"/>
                <a:cs typeface="Exo"/>
                <a:sym typeface="Exo"/>
              </a:defRPr>
            </a:lvl7pPr>
            <a:lvl8pPr lvl="7">
              <a:spcBef>
                <a:spcPts val="0"/>
              </a:spcBef>
              <a:spcAft>
                <a:spcPts val="0"/>
              </a:spcAft>
              <a:buClr>
                <a:schemeClr val="dk1"/>
              </a:buClr>
              <a:buSzPts val="3000"/>
              <a:buFont typeface="Exo"/>
              <a:buNone/>
              <a:defRPr sz="3000" b="1">
                <a:solidFill>
                  <a:schemeClr val="dk1"/>
                </a:solidFill>
                <a:latin typeface="Exo"/>
                <a:ea typeface="Exo"/>
                <a:cs typeface="Exo"/>
                <a:sym typeface="Exo"/>
              </a:defRPr>
            </a:lvl8pPr>
            <a:lvl9pPr lvl="8">
              <a:spcBef>
                <a:spcPts val="0"/>
              </a:spcBef>
              <a:spcAft>
                <a:spcPts val="0"/>
              </a:spcAft>
              <a:buClr>
                <a:schemeClr val="dk1"/>
              </a:buClr>
              <a:buSzPts val="3000"/>
              <a:buFont typeface="Exo"/>
              <a:buNone/>
              <a:defRPr sz="3000" b="1">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61" r:id="rId8"/>
    <p:sldLayoutId id="2147483669" r:id="rId9"/>
    <p:sldLayoutId id="2147483672" r:id="rId10"/>
    <p:sldLayoutId id="214748367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Google Shape;1860;p31"/>
          <p:cNvSpPr/>
          <p:nvPr/>
        </p:nvSpPr>
        <p:spPr>
          <a:xfrm>
            <a:off x="1180650" y="1119725"/>
            <a:ext cx="6782700" cy="2260800"/>
          </a:xfrm>
          <a:prstGeom prst="snip1Rect">
            <a:avLst>
              <a:gd name="adj" fmla="val 251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txBox="1">
            <a:spLocks noGrp="1"/>
          </p:cNvSpPr>
          <p:nvPr>
            <p:ph type="ctrTitle"/>
          </p:nvPr>
        </p:nvSpPr>
        <p:spPr>
          <a:xfrm>
            <a:off x="1442850" y="1428633"/>
            <a:ext cx="6258300" cy="1693200"/>
          </a:xfrm>
          <a:prstGeom prst="rect">
            <a:avLst/>
          </a:prstGeom>
        </p:spPr>
        <p:txBody>
          <a:bodyPr spcFirstLastPara="1" wrap="square" lIns="91425" tIns="91425" rIns="91425" bIns="91425" anchor="b" anchorCtr="0">
            <a:noAutofit/>
          </a:bodyPr>
          <a:lstStyle/>
          <a:p>
            <a:pPr lvl="0"/>
            <a:r>
              <a:rPr lang="en-GB" sz="4700" dirty="0" err="1">
                <a:solidFill>
                  <a:schemeClr val="dk2"/>
                </a:solidFill>
              </a:rPr>
              <a:t>Industial</a:t>
            </a:r>
            <a:r>
              <a:rPr lang="en-GB" sz="4700" dirty="0">
                <a:solidFill>
                  <a:schemeClr val="dk2"/>
                </a:solidFill>
              </a:rPr>
              <a:t> Tools for Formal Specification</a:t>
            </a:r>
            <a:endParaRPr sz="4700" dirty="0"/>
          </a:p>
        </p:txBody>
      </p:sp>
      <p:sp>
        <p:nvSpPr>
          <p:cNvPr id="1862" name="Google Shape;1862;p31"/>
          <p:cNvSpPr txBox="1">
            <a:spLocks noGrp="1"/>
          </p:cNvSpPr>
          <p:nvPr>
            <p:ph type="subTitle" idx="1"/>
          </p:nvPr>
        </p:nvSpPr>
        <p:spPr>
          <a:xfrm>
            <a:off x="2128200" y="3583688"/>
            <a:ext cx="4887600" cy="44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Presentation</a:t>
            </a:r>
            <a:endParaRPr dirty="0"/>
          </a:p>
        </p:txBody>
      </p:sp>
      <p:grpSp>
        <p:nvGrpSpPr>
          <p:cNvPr id="1863" name="Google Shape;1863;p31"/>
          <p:cNvGrpSpPr/>
          <p:nvPr/>
        </p:nvGrpSpPr>
        <p:grpSpPr>
          <a:xfrm>
            <a:off x="7447476" y="612577"/>
            <a:ext cx="1794619" cy="937714"/>
            <a:chOff x="7447476" y="612577"/>
            <a:chExt cx="1794619" cy="937714"/>
          </a:xfrm>
        </p:grpSpPr>
        <p:sp>
          <p:nvSpPr>
            <p:cNvPr id="1864" name="Google Shape;1864;p31"/>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31"/>
          <p:cNvGrpSpPr/>
          <p:nvPr/>
        </p:nvGrpSpPr>
        <p:grpSpPr>
          <a:xfrm>
            <a:off x="-21957" y="3648039"/>
            <a:ext cx="1468333" cy="494947"/>
            <a:chOff x="-21957" y="3648039"/>
            <a:chExt cx="1468333" cy="494947"/>
          </a:xfrm>
        </p:grpSpPr>
        <p:sp>
          <p:nvSpPr>
            <p:cNvPr id="1869" name="Google Shape;1869;p31"/>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31"/>
          <p:cNvGrpSpPr/>
          <p:nvPr/>
        </p:nvGrpSpPr>
        <p:grpSpPr>
          <a:xfrm>
            <a:off x="5142438" y="4352625"/>
            <a:ext cx="881930" cy="325254"/>
            <a:chOff x="4761438" y="4276425"/>
            <a:chExt cx="881930" cy="325254"/>
          </a:xfrm>
        </p:grpSpPr>
        <p:sp>
          <p:nvSpPr>
            <p:cNvPr id="1873" name="Google Shape;1873;p31"/>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1"/>
          <p:cNvGrpSpPr/>
          <p:nvPr/>
        </p:nvGrpSpPr>
        <p:grpSpPr>
          <a:xfrm>
            <a:off x="7825118" y="4065849"/>
            <a:ext cx="1178127" cy="1094369"/>
            <a:chOff x="7825118" y="4065849"/>
            <a:chExt cx="1178127" cy="1094369"/>
          </a:xfrm>
        </p:grpSpPr>
        <p:sp>
          <p:nvSpPr>
            <p:cNvPr id="1892" name="Google Shape;1892;p3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31"/>
          <p:cNvGrpSpPr/>
          <p:nvPr/>
        </p:nvGrpSpPr>
        <p:grpSpPr>
          <a:xfrm>
            <a:off x="2176527" y="4322420"/>
            <a:ext cx="1178136" cy="679753"/>
            <a:chOff x="2176527" y="4297299"/>
            <a:chExt cx="1178136" cy="679753"/>
          </a:xfrm>
        </p:grpSpPr>
        <p:sp>
          <p:nvSpPr>
            <p:cNvPr id="1895" name="Google Shape;1895;p3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1"/>
          <p:cNvGrpSpPr/>
          <p:nvPr/>
        </p:nvGrpSpPr>
        <p:grpSpPr>
          <a:xfrm rot="10800000">
            <a:off x="695520" y="2773296"/>
            <a:ext cx="1127604" cy="709227"/>
            <a:chOff x="8080552" y="2473390"/>
            <a:chExt cx="793249" cy="498929"/>
          </a:xfrm>
        </p:grpSpPr>
        <p:sp>
          <p:nvSpPr>
            <p:cNvPr id="1901" name="Google Shape;1901;p31"/>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p>
            <a:pPr lvl="0"/>
            <a:r>
              <a:rPr lang="en-US" dirty="0"/>
              <a:t>Model-Based Tools</a:t>
            </a:r>
            <a:endParaRPr dirty="0"/>
          </a:p>
        </p:txBody>
      </p:sp>
      <p:sp>
        <p:nvSpPr>
          <p:cNvPr id="2002" name="Google Shape;2002;p35"/>
          <p:cNvSpPr txBox="1">
            <a:spLocks noGrp="1"/>
          </p:cNvSpPr>
          <p:nvPr>
            <p:ph type="title" idx="2"/>
          </p:nvPr>
        </p:nvSpPr>
        <p:spPr>
          <a:xfrm>
            <a:off x="1751738" y="1775741"/>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2003" name="Google Shape;2003;p35"/>
          <p:cNvSpPr txBox="1">
            <a:spLocks noGrp="1"/>
          </p:cNvSpPr>
          <p:nvPr>
            <p:ph type="subTitle" idx="1"/>
          </p:nvPr>
        </p:nvSpPr>
        <p:spPr>
          <a:xfrm>
            <a:off x="1983150" y="3347483"/>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4093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80"/>
        <p:cNvGrpSpPr/>
        <p:nvPr/>
      </p:nvGrpSpPr>
      <p:grpSpPr>
        <a:xfrm>
          <a:off x="0" y="0"/>
          <a:ext cx="0" cy="0"/>
          <a:chOff x="0" y="0"/>
          <a:chExt cx="0" cy="0"/>
        </a:xfrm>
      </p:grpSpPr>
      <p:sp>
        <p:nvSpPr>
          <p:cNvPr id="3381" name="Google Shape;3381;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Model-Based Tools - Z Notation</a:t>
            </a:r>
            <a:endParaRPr dirty="0"/>
          </a:p>
        </p:txBody>
      </p:sp>
      <p:sp>
        <p:nvSpPr>
          <p:cNvPr id="3382" name="Google Shape;3382;p61"/>
          <p:cNvSpPr txBox="1">
            <a:spLocks noGrp="1"/>
          </p:cNvSpPr>
          <p:nvPr>
            <p:ph type="body" idx="1"/>
          </p:nvPr>
        </p:nvSpPr>
        <p:spPr>
          <a:xfrm>
            <a:off x="720000" y="1812314"/>
            <a:ext cx="3852000" cy="2752371"/>
          </a:xfrm>
          <a:prstGeom prst="rect">
            <a:avLst/>
          </a:prstGeom>
        </p:spPr>
        <p:txBody>
          <a:bodyPr spcFirstLastPara="1" wrap="square" lIns="91425" tIns="91425" rIns="91425" bIns="91425" anchor="t" anchorCtr="0">
            <a:noAutofit/>
          </a:bodyPr>
          <a:lstStyle/>
          <a:p>
            <a:pPr marL="285750" indent="-285750"/>
            <a:r>
              <a:rPr lang="en-GB" sz="1600" dirty="0"/>
              <a:t>Model-based tools use </a:t>
            </a:r>
            <a:r>
              <a:rPr lang="en-GB" sz="1600" b="1" dirty="0">
                <a:solidFill>
                  <a:srgbClr val="FF0000"/>
                </a:solidFill>
              </a:rPr>
              <a:t>mathematical models</a:t>
            </a:r>
            <a:r>
              <a:rPr lang="en-GB" sz="1600" dirty="0"/>
              <a:t> to represent system </a:t>
            </a:r>
            <a:r>
              <a:rPr lang="en-GB" sz="1600" dirty="0" err="1"/>
              <a:t>behavior</a:t>
            </a:r>
            <a:r>
              <a:rPr lang="en-GB" sz="1600" dirty="0"/>
              <a:t>, focusing on </a:t>
            </a:r>
            <a:r>
              <a:rPr lang="en-GB" sz="1600" b="1" dirty="0">
                <a:solidFill>
                  <a:srgbClr val="FF0000"/>
                </a:solidFill>
              </a:rPr>
              <a:t>states</a:t>
            </a:r>
            <a:r>
              <a:rPr lang="en-GB" sz="1600" dirty="0"/>
              <a:t> and </a:t>
            </a:r>
            <a:r>
              <a:rPr lang="en-GB" sz="1600" b="1" dirty="0">
                <a:solidFill>
                  <a:srgbClr val="FF0000"/>
                </a:solidFill>
              </a:rPr>
              <a:t>transitions</a:t>
            </a:r>
            <a:r>
              <a:rPr lang="en-GB" sz="1600" dirty="0"/>
              <a:t>.</a:t>
            </a:r>
          </a:p>
          <a:p>
            <a:pPr marL="285750" indent="-285750">
              <a:buFont typeface="Arial" panose="020B0604020202020204" pitchFamily="34" charset="0"/>
              <a:buChar char="•"/>
            </a:pPr>
            <a:r>
              <a:rPr lang="en-GB" sz="1600" dirty="0">
                <a:solidFill>
                  <a:schemeClr val="tx1"/>
                </a:solidFill>
                <a:latin typeface="PT Sans" panose="020B0604020202020204" charset="0"/>
              </a:rPr>
              <a:t>They describe how a system evolves over time and how different components interact.</a:t>
            </a:r>
          </a:p>
          <a:p>
            <a:pPr marL="285750" indent="-285750">
              <a:buFont typeface="Arial" panose="020B0604020202020204" pitchFamily="34" charset="0"/>
              <a:buChar char="•"/>
            </a:pPr>
            <a:r>
              <a:rPr lang="en-GB" sz="1600" dirty="0">
                <a:solidFill>
                  <a:schemeClr val="tx1"/>
                </a:solidFill>
                <a:latin typeface="PT Sans" panose="020B0604020202020204" charset="0"/>
              </a:rPr>
              <a:t>Commonly used for state-driven systems like banking, transportation, and telecommunications.</a:t>
            </a:r>
          </a:p>
          <a:p>
            <a:pPr marL="285750" indent="-285750"/>
            <a:endParaRPr sz="1600" dirty="0"/>
          </a:p>
        </p:txBody>
      </p:sp>
      <p:grpSp>
        <p:nvGrpSpPr>
          <p:cNvPr id="3384" name="Google Shape;3384;p61"/>
          <p:cNvGrpSpPr/>
          <p:nvPr/>
        </p:nvGrpSpPr>
        <p:grpSpPr>
          <a:xfrm>
            <a:off x="4837375" y="1377271"/>
            <a:ext cx="793250" cy="225666"/>
            <a:chOff x="5021550" y="4713050"/>
            <a:chExt cx="793250" cy="225666"/>
          </a:xfrm>
        </p:grpSpPr>
        <p:sp>
          <p:nvSpPr>
            <p:cNvPr id="3385" name="Google Shape;3385;p61"/>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61"/>
          <p:cNvGrpSpPr/>
          <p:nvPr/>
        </p:nvGrpSpPr>
        <p:grpSpPr>
          <a:xfrm>
            <a:off x="3621376" y="4094309"/>
            <a:ext cx="1178136" cy="679753"/>
            <a:chOff x="2176527" y="4297299"/>
            <a:chExt cx="1178136" cy="679753"/>
          </a:xfrm>
        </p:grpSpPr>
        <p:sp>
          <p:nvSpPr>
            <p:cNvPr id="3393" name="Google Shape;3393;p6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720000" y="1396729"/>
            <a:ext cx="1803744" cy="400110"/>
          </a:xfrm>
          <a:prstGeom prst="rect">
            <a:avLst/>
          </a:prstGeom>
        </p:spPr>
        <p:txBody>
          <a:bodyPr wrap="square">
            <a:spAutoFit/>
          </a:bodyPr>
          <a:lstStyle/>
          <a:p>
            <a:pPr lvl="0"/>
            <a:r>
              <a:rPr lang="en-US" sz="2000" b="1" dirty="0">
                <a:solidFill>
                  <a:schemeClr val="tx1"/>
                </a:solidFill>
                <a:latin typeface="PT Sans" panose="020B0604020202020204" charset="0"/>
              </a:rPr>
              <a:t>Introduction</a:t>
            </a:r>
            <a:endParaRPr lang="en-US" sz="1800" b="1" dirty="0">
              <a:solidFill>
                <a:schemeClr val="tx1"/>
              </a:solidFill>
              <a:latin typeface="PT Sans" panose="020B0604020202020204" charset="0"/>
              <a:ea typeface="Exo"/>
              <a:cs typeface="Exo"/>
              <a:sym typeface="Exo"/>
            </a:endParaRPr>
          </a:p>
        </p:txBody>
      </p:sp>
      <p:sp>
        <p:nvSpPr>
          <p:cNvPr id="5" name="Rectangle 1"/>
          <p:cNvSpPr>
            <a:spLocks noChangeArrowheads="1"/>
          </p:cNvSpPr>
          <p:nvPr/>
        </p:nvSpPr>
        <p:spPr bwMode="auto">
          <a:xfrm>
            <a:off x="5142759" y="1727589"/>
            <a:ext cx="351801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Example: </a:t>
            </a:r>
            <a:r>
              <a:rPr kumimoji="0" lang="en-US" altLang="en-US" b="1" i="0" u="none" strike="noStrike" cap="none" normalizeH="0" baseline="0" dirty="0">
                <a:ln>
                  <a:noFill/>
                </a:ln>
                <a:solidFill>
                  <a:srgbClr val="FF0000"/>
                </a:solidFill>
                <a:effectLst/>
                <a:latin typeface="Arial" panose="020B0604020202020204" pitchFamily="34" charset="0"/>
              </a:rPr>
              <a:t>Z Notation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0000"/>
                </a:solidFill>
                <a:effectLst/>
                <a:latin typeface="Arial" panose="020B0604020202020204" pitchFamily="34" charset="0"/>
              </a:rPr>
              <a:t>Scenario:</a:t>
            </a:r>
            <a:r>
              <a:rPr kumimoji="0" lang="en-US" altLang="en-US" b="0" i="0" u="none" strike="noStrike" cap="none" normalizeH="0" baseline="0" dirty="0">
                <a:ln>
                  <a:noFill/>
                </a:ln>
                <a:solidFill>
                  <a:srgbClr val="FF0000"/>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Library management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Z specifies rules for actions like </a:t>
            </a:r>
            <a:r>
              <a:rPr kumimoji="0" lang="en-US" altLang="en-US" b="0" i="0" u="none" strike="noStrike" cap="none" normalizeH="0" baseline="0" dirty="0" err="1">
                <a:ln>
                  <a:noFill/>
                </a:ln>
                <a:solidFill>
                  <a:schemeClr val="tx1"/>
                </a:solidFill>
                <a:effectLst/>
                <a:latin typeface="Arial Unicode MS" panose="020B0604020202020204" pitchFamily="34" charset="-128"/>
              </a:rPr>
              <a:t>BorrowBook</a:t>
            </a:r>
            <a:r>
              <a:rPr kumimoji="0" lang="en-US" altLang="en-US" b="0" i="0" u="none" strike="noStrike" cap="none" normalizeH="0" baseline="0" dirty="0">
                <a:ln>
                  <a:noFill/>
                </a:ln>
                <a:solidFill>
                  <a:schemeClr val="tx1"/>
                </a:solidFill>
                <a:effectLst/>
                <a:latin typeface="Arial Unicode MS" panose="020B0604020202020204" pitchFamily="34" charset="-128"/>
              </a:rPr>
              <a:t>(user, book)</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panose="020B0604020202020204" pitchFamily="34" charset="-128"/>
              </a:rPr>
              <a:t>ReturnBook</a:t>
            </a:r>
            <a:r>
              <a:rPr kumimoji="0" lang="en-US" altLang="en-US" b="0" i="0" u="none" strike="noStrike" cap="none" normalizeH="0" baseline="0" dirty="0">
                <a:ln>
                  <a:noFill/>
                </a:ln>
                <a:solidFill>
                  <a:schemeClr val="tx1"/>
                </a:solidFill>
                <a:effectLst/>
                <a:latin typeface="Arial Unicode MS" panose="020B0604020202020204" pitchFamily="34" charset="-128"/>
              </a:rPr>
              <a:t>(book)</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FF0000"/>
                </a:solidFill>
                <a:effectLst/>
                <a:latin typeface="Arial" panose="020B0604020202020204" pitchFamily="34" charset="0"/>
              </a:rPr>
              <a:t>Rule Example: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Preconditions: The book is available, and the user has not exceeded their borrowing limit.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Arial" panose="020B0604020202020204" pitchFamily="34" charset="0"/>
              </a:rPr>
              <a:t>Postconditions</a:t>
            </a:r>
            <a:r>
              <a:rPr kumimoji="0" lang="en-US" altLang="en-US" b="0" i="0" u="none" strike="noStrike" cap="none" normalizeH="0" baseline="0" dirty="0">
                <a:ln>
                  <a:noFill/>
                </a:ln>
                <a:solidFill>
                  <a:schemeClr val="tx1"/>
                </a:solidFill>
                <a:effectLst/>
                <a:latin typeface="Arial" panose="020B0604020202020204" pitchFamily="34" charset="0"/>
              </a:rPr>
              <a:t>: The book is marked as borrowed, and the borrowing count for the user is updated.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9183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Model-Based Tools - Z Notation</a:t>
            </a:r>
            <a:endParaRPr dirty="0"/>
          </a:p>
        </p:txBody>
      </p:sp>
      <p:sp>
        <p:nvSpPr>
          <p:cNvPr id="2581" name="Google Shape;2581;p49"/>
          <p:cNvSpPr txBox="1"/>
          <p:nvPr/>
        </p:nvSpPr>
        <p:spPr>
          <a:xfrm>
            <a:off x="882017" y="1998751"/>
            <a:ext cx="2197500" cy="803935"/>
          </a:xfrm>
          <a:prstGeom prst="rect">
            <a:avLst/>
          </a:prstGeom>
          <a:noFill/>
          <a:ln>
            <a:noFill/>
          </a:ln>
        </p:spPr>
        <p:txBody>
          <a:bodyPr spcFirstLastPara="1" wrap="square" lIns="91425" tIns="91425" rIns="91425" bIns="91425" anchor="b" anchorCtr="0">
            <a:noAutofit/>
          </a:bodyPr>
          <a:lstStyle/>
          <a:p>
            <a:r>
              <a:rPr lang="en-US" sz="2800" b="1" dirty="0">
                <a:solidFill>
                  <a:schemeClr val="tx1"/>
                </a:solidFill>
              </a:rPr>
              <a:t>Importance</a:t>
            </a:r>
            <a:endParaRPr lang="en-US" sz="2000" b="1" dirty="0">
              <a:solidFill>
                <a:schemeClr val="tx1"/>
              </a:solidFill>
            </a:endParaRPr>
          </a:p>
        </p:txBody>
      </p:sp>
      <p:cxnSp>
        <p:nvCxnSpPr>
          <p:cNvPr id="2589" name="Google Shape;2589;p49"/>
          <p:cNvCxnSpPr/>
          <p:nvPr/>
        </p:nvCxnSpPr>
        <p:spPr>
          <a:xfrm>
            <a:off x="4572004" y="3748136"/>
            <a:ext cx="0" cy="0"/>
          </a:xfrm>
          <a:prstGeom prst="straightConnector1">
            <a:avLst/>
          </a:prstGeom>
          <a:noFill/>
          <a:ln w="9525" cap="flat" cmpd="sng">
            <a:solidFill>
              <a:schemeClr val="dk2"/>
            </a:solidFill>
            <a:prstDash val="solid"/>
            <a:round/>
            <a:headEnd type="none" w="med" len="med"/>
            <a:tailEnd type="none" w="med" len="med"/>
          </a:ln>
        </p:spPr>
      </p:cxnSp>
      <p:sp>
        <p:nvSpPr>
          <p:cNvPr id="2590" name="Google Shape;2590;p49"/>
          <p:cNvSpPr/>
          <p:nvPr/>
        </p:nvSpPr>
        <p:spPr>
          <a:xfrm>
            <a:off x="4147350" y="1441085"/>
            <a:ext cx="849300" cy="849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49"/>
          <p:cNvCxnSpPr>
            <a:stCxn id="2590" idx="4"/>
            <a:endCxn id="2581" idx="0"/>
          </p:cNvCxnSpPr>
          <p:nvPr/>
        </p:nvCxnSpPr>
        <p:spPr>
          <a:xfrm rot="5400000" flipH="1">
            <a:off x="3130567" y="848952"/>
            <a:ext cx="291634" cy="2591233"/>
          </a:xfrm>
          <a:prstGeom prst="bentConnector5">
            <a:avLst>
              <a:gd name="adj1" fmla="val -78386"/>
              <a:gd name="adj2" fmla="val 36993"/>
              <a:gd name="adj3" fmla="val 178386"/>
            </a:avLst>
          </a:prstGeom>
          <a:noFill/>
          <a:ln w="19050" cap="flat" cmpd="sng">
            <a:solidFill>
              <a:schemeClr val="dk1"/>
            </a:solidFill>
            <a:prstDash val="solid"/>
            <a:round/>
            <a:headEnd type="none" w="med" len="med"/>
            <a:tailEnd type="none" w="med" len="med"/>
          </a:ln>
        </p:spPr>
      </p:cxnSp>
      <p:cxnSp>
        <p:nvCxnSpPr>
          <p:cNvPr id="2595" name="Google Shape;2595;p49"/>
          <p:cNvCxnSpPr/>
          <p:nvPr/>
        </p:nvCxnSpPr>
        <p:spPr>
          <a:xfrm rot="16200000" flipH="1">
            <a:off x="6137817" y="731883"/>
            <a:ext cx="218729" cy="3350362"/>
          </a:xfrm>
          <a:prstGeom prst="bentConnector2">
            <a:avLst/>
          </a:prstGeom>
          <a:noFill/>
          <a:ln w="19050" cap="flat" cmpd="sng">
            <a:solidFill>
              <a:schemeClr val="dk1"/>
            </a:solidFill>
            <a:prstDash val="solid"/>
            <a:round/>
            <a:headEnd type="none" w="med" len="med"/>
            <a:tailEnd type="none" w="med" len="med"/>
          </a:ln>
        </p:spPr>
      </p:cxnSp>
      <p:cxnSp>
        <p:nvCxnSpPr>
          <p:cNvPr id="2598" name="Google Shape;2598;p49"/>
          <p:cNvCxnSpPr/>
          <p:nvPr/>
        </p:nvCxnSpPr>
        <p:spPr>
          <a:xfrm>
            <a:off x="4572004" y="3549503"/>
            <a:ext cx="0" cy="198600"/>
          </a:xfrm>
          <a:prstGeom prst="straightConnector1">
            <a:avLst/>
          </a:prstGeom>
          <a:noFill/>
          <a:ln w="19050" cap="flat" cmpd="sng">
            <a:solidFill>
              <a:schemeClr val="dk1"/>
            </a:solidFill>
            <a:prstDash val="solid"/>
            <a:round/>
            <a:headEnd type="none" w="med" len="med"/>
            <a:tailEnd type="none" w="med" len="med"/>
          </a:ln>
        </p:spPr>
      </p:cxnSp>
      <p:cxnSp>
        <p:nvCxnSpPr>
          <p:cNvPr id="2599" name="Google Shape;2599;p49"/>
          <p:cNvCxnSpPr/>
          <p:nvPr/>
        </p:nvCxnSpPr>
        <p:spPr>
          <a:xfrm>
            <a:off x="7094216" y="3549503"/>
            <a:ext cx="0" cy="198600"/>
          </a:xfrm>
          <a:prstGeom prst="straightConnector1">
            <a:avLst/>
          </a:prstGeom>
          <a:noFill/>
          <a:ln w="19050" cap="flat" cmpd="sng">
            <a:solidFill>
              <a:schemeClr val="dk1"/>
            </a:solidFill>
            <a:prstDash val="solid"/>
            <a:round/>
            <a:headEnd type="none" w="med" len="med"/>
            <a:tailEnd type="none" w="med" len="med"/>
          </a:ln>
        </p:spPr>
      </p:cxnSp>
      <p:grpSp>
        <p:nvGrpSpPr>
          <p:cNvPr id="2600" name="Google Shape;2600;p49"/>
          <p:cNvGrpSpPr/>
          <p:nvPr/>
        </p:nvGrpSpPr>
        <p:grpSpPr>
          <a:xfrm>
            <a:off x="6653251" y="1580800"/>
            <a:ext cx="881930" cy="325254"/>
            <a:chOff x="4761438" y="4276425"/>
            <a:chExt cx="881930" cy="325254"/>
          </a:xfrm>
        </p:grpSpPr>
        <p:sp>
          <p:nvSpPr>
            <p:cNvPr id="2601" name="Google Shape;2601;p49"/>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9"/>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9"/>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9"/>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9"/>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9"/>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9"/>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9"/>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9"/>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9"/>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9"/>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49"/>
          <p:cNvGrpSpPr/>
          <p:nvPr/>
        </p:nvGrpSpPr>
        <p:grpSpPr>
          <a:xfrm>
            <a:off x="1103002" y="1458761"/>
            <a:ext cx="1178136" cy="679753"/>
            <a:chOff x="2176527" y="4297299"/>
            <a:chExt cx="1178136" cy="679753"/>
          </a:xfrm>
        </p:grpSpPr>
        <p:sp>
          <p:nvSpPr>
            <p:cNvPr id="2620" name="Google Shape;2620;p49"/>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9"/>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882017" y="2802686"/>
            <a:ext cx="689800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b="1" dirty="0">
                <a:solidFill>
                  <a:srgbClr val="FF0000"/>
                </a:solidFill>
              </a:rPr>
              <a:t>Visual Clarity:</a:t>
            </a:r>
            <a:r>
              <a:rPr lang="en-GB" sz="1600" dirty="0">
                <a:solidFill>
                  <a:srgbClr val="FF0000"/>
                </a:solidFill>
              </a:rPr>
              <a:t> </a:t>
            </a:r>
            <a:r>
              <a:rPr lang="en-GB" sz="1600" dirty="0">
                <a:solidFill>
                  <a:schemeClr val="tx1"/>
                </a:solidFill>
              </a:rPr>
              <a:t>Models provide a clear and structured representation of system </a:t>
            </a:r>
            <a:r>
              <a:rPr lang="en-GB" sz="1600" dirty="0" err="1">
                <a:solidFill>
                  <a:schemeClr val="tx1"/>
                </a:solidFill>
              </a:rPr>
              <a:t>behavior</a:t>
            </a:r>
            <a:r>
              <a:rPr lang="en-GB" sz="1600" dirty="0">
                <a:solidFill>
                  <a:schemeClr val="tx1"/>
                </a:solidFill>
              </a:rPr>
              <a:t>.</a:t>
            </a:r>
          </a:p>
          <a:p>
            <a:r>
              <a:rPr lang="en-GB" sz="1600" b="1" dirty="0">
                <a:solidFill>
                  <a:srgbClr val="FF0000"/>
                </a:solidFill>
              </a:rPr>
              <a:t>Error Prevention:</a:t>
            </a:r>
            <a:r>
              <a:rPr lang="en-GB" sz="1600" dirty="0">
                <a:solidFill>
                  <a:srgbClr val="FF0000"/>
                </a:solidFill>
              </a:rPr>
              <a:t> </a:t>
            </a:r>
            <a:r>
              <a:rPr lang="en-GB" sz="1600" dirty="0">
                <a:solidFill>
                  <a:schemeClr val="tx1"/>
                </a:solidFill>
              </a:rPr>
              <a:t>Helps identify edge cases and inconsistencies early.</a:t>
            </a:r>
          </a:p>
          <a:p>
            <a:r>
              <a:rPr lang="en-GB" sz="1600" b="1" dirty="0">
                <a:solidFill>
                  <a:srgbClr val="FF0000"/>
                </a:solidFill>
              </a:rPr>
              <a:t>Versatility:</a:t>
            </a:r>
            <a:r>
              <a:rPr lang="en-GB" sz="1600" dirty="0">
                <a:solidFill>
                  <a:srgbClr val="FF0000"/>
                </a:solidFill>
              </a:rPr>
              <a:t> </a:t>
            </a:r>
            <a:r>
              <a:rPr lang="en-GB" sz="1600" dirty="0">
                <a:solidFill>
                  <a:schemeClr val="tx1"/>
                </a:solidFill>
              </a:rPr>
              <a:t>Suitable for a wide range of domains, including safety-critical systems.</a:t>
            </a:r>
          </a:p>
          <a:p>
            <a:r>
              <a:rPr lang="en-GB" sz="1600" b="1" dirty="0">
                <a:solidFill>
                  <a:srgbClr val="FF0000"/>
                </a:solidFill>
              </a:rPr>
              <a:t>Formal Verification:</a:t>
            </a:r>
            <a:r>
              <a:rPr lang="en-GB" sz="1600" dirty="0">
                <a:solidFill>
                  <a:srgbClr val="FF0000"/>
                </a:solidFill>
              </a:rPr>
              <a:t> </a:t>
            </a:r>
            <a:r>
              <a:rPr lang="en-GB" sz="1600" dirty="0">
                <a:solidFill>
                  <a:schemeClr val="tx1"/>
                </a:solidFill>
              </a:rPr>
              <a:t>Mathematical rigor ensures correctness in system design.</a:t>
            </a:r>
          </a:p>
        </p:txBody>
      </p:sp>
    </p:spTree>
    <p:extLst>
      <p:ext uri="{BB962C8B-B14F-4D97-AF65-F5344CB8AC3E}">
        <p14:creationId xmlns:p14="http://schemas.microsoft.com/office/powerpoint/2010/main" val="2324613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p>
            <a:pPr lvl="0"/>
            <a:r>
              <a:rPr lang="en-US" dirty="0"/>
              <a:t>Theorem Provers</a:t>
            </a:r>
            <a:endParaRPr dirty="0"/>
          </a:p>
        </p:txBody>
      </p:sp>
      <p:sp>
        <p:nvSpPr>
          <p:cNvPr id="2002" name="Google Shape;2002;p35"/>
          <p:cNvSpPr txBox="1">
            <a:spLocks noGrp="1"/>
          </p:cNvSpPr>
          <p:nvPr>
            <p:ph type="title" idx="2"/>
          </p:nvPr>
        </p:nvSpPr>
        <p:spPr>
          <a:xfrm>
            <a:off x="1751738" y="1775741"/>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2003" name="Google Shape;2003;p35"/>
          <p:cNvSpPr txBox="1">
            <a:spLocks noGrp="1"/>
          </p:cNvSpPr>
          <p:nvPr>
            <p:ph type="subTitle" idx="1"/>
          </p:nvPr>
        </p:nvSpPr>
        <p:spPr>
          <a:xfrm>
            <a:off x="1983150" y="3347483"/>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343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80"/>
        <p:cNvGrpSpPr/>
        <p:nvPr/>
      </p:nvGrpSpPr>
      <p:grpSpPr>
        <a:xfrm>
          <a:off x="0" y="0"/>
          <a:ext cx="0" cy="0"/>
          <a:chOff x="0" y="0"/>
          <a:chExt cx="0" cy="0"/>
        </a:xfrm>
      </p:grpSpPr>
      <p:sp>
        <p:nvSpPr>
          <p:cNvPr id="3381" name="Google Shape;3381;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Theorem Provers</a:t>
            </a:r>
            <a:endParaRPr dirty="0"/>
          </a:p>
        </p:txBody>
      </p:sp>
      <p:sp>
        <p:nvSpPr>
          <p:cNvPr id="3382" name="Google Shape;3382;p61"/>
          <p:cNvSpPr txBox="1">
            <a:spLocks noGrp="1"/>
          </p:cNvSpPr>
          <p:nvPr>
            <p:ph type="body" idx="1"/>
          </p:nvPr>
        </p:nvSpPr>
        <p:spPr>
          <a:xfrm>
            <a:off x="720000" y="1812314"/>
            <a:ext cx="3852000" cy="2752371"/>
          </a:xfrm>
          <a:prstGeom prst="rect">
            <a:avLst/>
          </a:prstGeom>
        </p:spPr>
        <p:txBody>
          <a:bodyPr spcFirstLastPara="1" wrap="square" lIns="91425" tIns="91425" rIns="91425" bIns="91425" anchor="t" anchorCtr="0">
            <a:noAutofit/>
          </a:bodyPr>
          <a:lstStyle/>
          <a:p>
            <a:r>
              <a:rPr lang="en-GB" sz="1600" dirty="0"/>
              <a:t>Theorem provers verify the </a:t>
            </a:r>
            <a:r>
              <a:rPr lang="en-GB" sz="1600" b="1" dirty="0">
                <a:solidFill>
                  <a:srgbClr val="FF0000"/>
                </a:solidFill>
              </a:rPr>
              <a:t>logical correctness</a:t>
            </a:r>
            <a:r>
              <a:rPr lang="en-GB" sz="1600" dirty="0">
                <a:solidFill>
                  <a:srgbClr val="FF0000"/>
                </a:solidFill>
              </a:rPr>
              <a:t> </a:t>
            </a:r>
            <a:r>
              <a:rPr lang="en-GB" sz="1600" dirty="0"/>
              <a:t>of system requirements by using </a:t>
            </a:r>
            <a:r>
              <a:rPr lang="en-GB" sz="1600" b="1" dirty="0">
                <a:solidFill>
                  <a:srgbClr val="FF0000"/>
                </a:solidFill>
              </a:rPr>
              <a:t>mathematical proofs</a:t>
            </a:r>
            <a:r>
              <a:rPr lang="en-GB" sz="1600" dirty="0"/>
              <a:t>.</a:t>
            </a:r>
          </a:p>
          <a:p>
            <a:r>
              <a:rPr lang="en-GB" sz="1600" dirty="0"/>
              <a:t>They automate or assist in proving the system satisfies the specified requirements.</a:t>
            </a:r>
          </a:p>
          <a:p>
            <a:r>
              <a:rPr lang="en-GB" sz="1600" dirty="0"/>
              <a:t>Commonly used for </a:t>
            </a:r>
            <a:r>
              <a:rPr lang="en-GB" sz="1600" b="1" dirty="0">
                <a:solidFill>
                  <a:srgbClr val="FF0000"/>
                </a:solidFill>
              </a:rPr>
              <a:t>safety-critical systems</a:t>
            </a:r>
            <a:r>
              <a:rPr lang="en-GB" sz="1600" dirty="0">
                <a:solidFill>
                  <a:srgbClr val="FF0000"/>
                </a:solidFill>
              </a:rPr>
              <a:t> </a:t>
            </a:r>
            <a:r>
              <a:rPr lang="en-GB" sz="1600" dirty="0"/>
              <a:t>where errors are unacceptable.</a:t>
            </a:r>
          </a:p>
          <a:p>
            <a:pPr marL="285750" indent="-285750"/>
            <a:endParaRPr sz="1600" dirty="0"/>
          </a:p>
        </p:txBody>
      </p:sp>
      <p:grpSp>
        <p:nvGrpSpPr>
          <p:cNvPr id="3384" name="Google Shape;3384;p61"/>
          <p:cNvGrpSpPr/>
          <p:nvPr/>
        </p:nvGrpSpPr>
        <p:grpSpPr>
          <a:xfrm>
            <a:off x="4837375" y="1377271"/>
            <a:ext cx="793250" cy="225666"/>
            <a:chOff x="5021550" y="4713050"/>
            <a:chExt cx="793250" cy="225666"/>
          </a:xfrm>
        </p:grpSpPr>
        <p:sp>
          <p:nvSpPr>
            <p:cNvPr id="3385" name="Google Shape;3385;p61"/>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61"/>
          <p:cNvGrpSpPr/>
          <p:nvPr/>
        </p:nvGrpSpPr>
        <p:grpSpPr>
          <a:xfrm>
            <a:off x="3621376" y="4094309"/>
            <a:ext cx="1178136" cy="679753"/>
            <a:chOff x="2176527" y="4297299"/>
            <a:chExt cx="1178136" cy="679753"/>
          </a:xfrm>
        </p:grpSpPr>
        <p:sp>
          <p:nvSpPr>
            <p:cNvPr id="3393" name="Google Shape;3393;p6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720000" y="1396729"/>
            <a:ext cx="1803744" cy="400110"/>
          </a:xfrm>
          <a:prstGeom prst="rect">
            <a:avLst/>
          </a:prstGeom>
        </p:spPr>
        <p:txBody>
          <a:bodyPr wrap="square">
            <a:spAutoFit/>
          </a:bodyPr>
          <a:lstStyle/>
          <a:p>
            <a:pPr lvl="0"/>
            <a:r>
              <a:rPr lang="en-US" sz="2000" b="1" dirty="0">
                <a:solidFill>
                  <a:schemeClr val="tx1"/>
                </a:solidFill>
                <a:latin typeface="PT Sans" panose="020B0604020202020204" charset="0"/>
              </a:rPr>
              <a:t>Introduction</a:t>
            </a:r>
            <a:endParaRPr lang="en-US" sz="1800" b="1" dirty="0">
              <a:solidFill>
                <a:schemeClr val="tx1"/>
              </a:solidFill>
              <a:latin typeface="PT Sans" panose="020B0604020202020204" charset="0"/>
              <a:ea typeface="Exo"/>
              <a:cs typeface="Exo"/>
              <a:sym typeface="Exo"/>
            </a:endParaRPr>
          </a:p>
        </p:txBody>
      </p:sp>
      <p:sp>
        <p:nvSpPr>
          <p:cNvPr id="5" name="Rectangle 1"/>
          <p:cNvSpPr>
            <a:spLocks noChangeArrowheads="1"/>
          </p:cNvSpPr>
          <p:nvPr/>
        </p:nvSpPr>
        <p:spPr bwMode="auto">
          <a:xfrm>
            <a:off x="5081308" y="2102496"/>
            <a:ext cx="35180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b="1" dirty="0">
                <a:solidFill>
                  <a:srgbClr val="FF0000"/>
                </a:solidFill>
              </a:rPr>
              <a:t>Coq:</a:t>
            </a:r>
          </a:p>
          <a:p>
            <a:r>
              <a:rPr lang="en-GB" b="1" dirty="0">
                <a:solidFill>
                  <a:srgbClr val="FF0000"/>
                </a:solidFill>
              </a:rPr>
              <a:t>Scenario:</a:t>
            </a:r>
            <a:r>
              <a:rPr lang="en-GB" dirty="0">
                <a:solidFill>
                  <a:srgbClr val="FF0000"/>
                </a:solidFill>
              </a:rPr>
              <a:t> </a:t>
            </a:r>
            <a:r>
              <a:rPr lang="en-GB" dirty="0">
                <a:solidFill>
                  <a:schemeClr val="tx1"/>
                </a:solidFill>
              </a:rPr>
              <a:t>Flight control system.</a:t>
            </a:r>
          </a:p>
          <a:p>
            <a:pPr lvl="1"/>
            <a:r>
              <a:rPr lang="en-GB" dirty="0">
                <a:solidFill>
                  <a:schemeClr val="tx1"/>
                </a:solidFill>
              </a:rPr>
              <a:t>Coq proves that the autopilot system never allows the plane to descend below a safe altitude.</a:t>
            </a:r>
          </a:p>
          <a:p>
            <a:pPr lvl="1"/>
            <a:r>
              <a:rPr lang="en-GB" dirty="0">
                <a:solidFill>
                  <a:srgbClr val="FF0000"/>
                </a:solidFill>
              </a:rPr>
              <a:t>Proof Example: </a:t>
            </a:r>
            <a:r>
              <a:rPr lang="en-GB" dirty="0">
                <a:solidFill>
                  <a:schemeClr val="tx1"/>
                </a:solidFill>
              </a:rPr>
              <a:t>Use logic to validate that all possible inputs (e.g., altitude, speed) keep the system in a safe state.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5204098" y="1612259"/>
            <a:ext cx="1999268" cy="400110"/>
          </a:xfrm>
          <a:prstGeom prst="rect">
            <a:avLst/>
          </a:prstGeom>
          <a:noFill/>
        </p:spPr>
        <p:txBody>
          <a:bodyPr wrap="square" rtlCol="0">
            <a:spAutoFit/>
          </a:bodyPr>
          <a:lstStyle/>
          <a:p>
            <a:r>
              <a:rPr lang="en-GB" sz="2000" b="1" dirty="0">
                <a:solidFill>
                  <a:schemeClr val="tx1"/>
                </a:solidFill>
              </a:rPr>
              <a:t>Example</a:t>
            </a:r>
            <a:endParaRPr lang="en-US" sz="2000" b="1" dirty="0">
              <a:solidFill>
                <a:schemeClr val="tx1"/>
              </a:solidFill>
            </a:endParaRPr>
          </a:p>
        </p:txBody>
      </p:sp>
    </p:spTree>
    <p:extLst>
      <p:ext uri="{BB962C8B-B14F-4D97-AF65-F5344CB8AC3E}">
        <p14:creationId xmlns:p14="http://schemas.microsoft.com/office/powerpoint/2010/main" val="2969200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Theorem Provers</a:t>
            </a:r>
            <a:endParaRPr dirty="0"/>
          </a:p>
        </p:txBody>
      </p:sp>
      <p:sp>
        <p:nvSpPr>
          <p:cNvPr id="2581" name="Google Shape;2581;p49"/>
          <p:cNvSpPr txBox="1"/>
          <p:nvPr/>
        </p:nvSpPr>
        <p:spPr>
          <a:xfrm>
            <a:off x="882017" y="1998751"/>
            <a:ext cx="2197500" cy="803935"/>
          </a:xfrm>
          <a:prstGeom prst="rect">
            <a:avLst/>
          </a:prstGeom>
          <a:noFill/>
          <a:ln>
            <a:noFill/>
          </a:ln>
        </p:spPr>
        <p:txBody>
          <a:bodyPr spcFirstLastPara="1" wrap="square" lIns="91425" tIns="91425" rIns="91425" bIns="91425" anchor="b" anchorCtr="0">
            <a:noAutofit/>
          </a:bodyPr>
          <a:lstStyle/>
          <a:p>
            <a:r>
              <a:rPr lang="en-US" sz="2800" b="1" dirty="0">
                <a:solidFill>
                  <a:schemeClr val="tx1"/>
                </a:solidFill>
              </a:rPr>
              <a:t>Importance</a:t>
            </a:r>
            <a:endParaRPr lang="en-US" sz="2000" b="1" dirty="0">
              <a:solidFill>
                <a:schemeClr val="tx1"/>
              </a:solidFill>
            </a:endParaRPr>
          </a:p>
        </p:txBody>
      </p:sp>
      <p:cxnSp>
        <p:nvCxnSpPr>
          <p:cNvPr id="2589" name="Google Shape;2589;p49"/>
          <p:cNvCxnSpPr/>
          <p:nvPr/>
        </p:nvCxnSpPr>
        <p:spPr>
          <a:xfrm>
            <a:off x="4572004" y="3748136"/>
            <a:ext cx="0" cy="0"/>
          </a:xfrm>
          <a:prstGeom prst="straightConnector1">
            <a:avLst/>
          </a:prstGeom>
          <a:noFill/>
          <a:ln w="9525" cap="flat" cmpd="sng">
            <a:solidFill>
              <a:schemeClr val="dk2"/>
            </a:solidFill>
            <a:prstDash val="solid"/>
            <a:round/>
            <a:headEnd type="none" w="med" len="med"/>
            <a:tailEnd type="none" w="med" len="med"/>
          </a:ln>
        </p:spPr>
      </p:cxnSp>
      <p:sp>
        <p:nvSpPr>
          <p:cNvPr id="2590" name="Google Shape;2590;p49"/>
          <p:cNvSpPr/>
          <p:nvPr/>
        </p:nvSpPr>
        <p:spPr>
          <a:xfrm>
            <a:off x="4147350" y="1441085"/>
            <a:ext cx="849300" cy="849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49"/>
          <p:cNvCxnSpPr>
            <a:stCxn id="2590" idx="4"/>
            <a:endCxn id="2581" idx="0"/>
          </p:cNvCxnSpPr>
          <p:nvPr/>
        </p:nvCxnSpPr>
        <p:spPr>
          <a:xfrm rot="5400000" flipH="1">
            <a:off x="3130567" y="848952"/>
            <a:ext cx="291634" cy="2591233"/>
          </a:xfrm>
          <a:prstGeom prst="bentConnector5">
            <a:avLst>
              <a:gd name="adj1" fmla="val -78386"/>
              <a:gd name="adj2" fmla="val 36993"/>
              <a:gd name="adj3" fmla="val 178386"/>
            </a:avLst>
          </a:prstGeom>
          <a:noFill/>
          <a:ln w="19050" cap="flat" cmpd="sng">
            <a:solidFill>
              <a:schemeClr val="dk1"/>
            </a:solidFill>
            <a:prstDash val="solid"/>
            <a:round/>
            <a:headEnd type="none" w="med" len="med"/>
            <a:tailEnd type="none" w="med" len="med"/>
          </a:ln>
        </p:spPr>
      </p:cxnSp>
      <p:cxnSp>
        <p:nvCxnSpPr>
          <p:cNvPr id="2595" name="Google Shape;2595;p49"/>
          <p:cNvCxnSpPr/>
          <p:nvPr/>
        </p:nvCxnSpPr>
        <p:spPr>
          <a:xfrm rot="16200000" flipH="1">
            <a:off x="6137817" y="731883"/>
            <a:ext cx="218729" cy="3350362"/>
          </a:xfrm>
          <a:prstGeom prst="bentConnector2">
            <a:avLst/>
          </a:prstGeom>
          <a:noFill/>
          <a:ln w="19050" cap="flat" cmpd="sng">
            <a:solidFill>
              <a:schemeClr val="dk1"/>
            </a:solidFill>
            <a:prstDash val="solid"/>
            <a:round/>
            <a:headEnd type="none" w="med" len="med"/>
            <a:tailEnd type="none" w="med" len="med"/>
          </a:ln>
        </p:spPr>
      </p:cxnSp>
      <p:cxnSp>
        <p:nvCxnSpPr>
          <p:cNvPr id="2598" name="Google Shape;2598;p49"/>
          <p:cNvCxnSpPr/>
          <p:nvPr/>
        </p:nvCxnSpPr>
        <p:spPr>
          <a:xfrm>
            <a:off x="4572004" y="3549503"/>
            <a:ext cx="0" cy="198600"/>
          </a:xfrm>
          <a:prstGeom prst="straightConnector1">
            <a:avLst/>
          </a:prstGeom>
          <a:noFill/>
          <a:ln w="19050" cap="flat" cmpd="sng">
            <a:solidFill>
              <a:schemeClr val="dk1"/>
            </a:solidFill>
            <a:prstDash val="solid"/>
            <a:round/>
            <a:headEnd type="none" w="med" len="med"/>
            <a:tailEnd type="none" w="med" len="med"/>
          </a:ln>
        </p:spPr>
      </p:cxnSp>
      <p:cxnSp>
        <p:nvCxnSpPr>
          <p:cNvPr id="2599" name="Google Shape;2599;p49"/>
          <p:cNvCxnSpPr/>
          <p:nvPr/>
        </p:nvCxnSpPr>
        <p:spPr>
          <a:xfrm>
            <a:off x="7094216" y="3549503"/>
            <a:ext cx="0" cy="198600"/>
          </a:xfrm>
          <a:prstGeom prst="straightConnector1">
            <a:avLst/>
          </a:prstGeom>
          <a:noFill/>
          <a:ln w="19050" cap="flat" cmpd="sng">
            <a:solidFill>
              <a:schemeClr val="dk1"/>
            </a:solidFill>
            <a:prstDash val="solid"/>
            <a:round/>
            <a:headEnd type="none" w="med" len="med"/>
            <a:tailEnd type="none" w="med" len="med"/>
          </a:ln>
        </p:spPr>
      </p:cxnSp>
      <p:grpSp>
        <p:nvGrpSpPr>
          <p:cNvPr id="2600" name="Google Shape;2600;p49"/>
          <p:cNvGrpSpPr/>
          <p:nvPr/>
        </p:nvGrpSpPr>
        <p:grpSpPr>
          <a:xfrm>
            <a:off x="6653251" y="1580800"/>
            <a:ext cx="881930" cy="325254"/>
            <a:chOff x="4761438" y="4276425"/>
            <a:chExt cx="881930" cy="325254"/>
          </a:xfrm>
        </p:grpSpPr>
        <p:sp>
          <p:nvSpPr>
            <p:cNvPr id="2601" name="Google Shape;2601;p49"/>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9"/>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9"/>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9"/>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9"/>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9"/>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9"/>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9"/>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9"/>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9"/>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9"/>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49"/>
          <p:cNvGrpSpPr/>
          <p:nvPr/>
        </p:nvGrpSpPr>
        <p:grpSpPr>
          <a:xfrm>
            <a:off x="1103002" y="1458761"/>
            <a:ext cx="1178136" cy="679753"/>
            <a:chOff x="2176527" y="4297299"/>
            <a:chExt cx="1178136" cy="679753"/>
          </a:xfrm>
        </p:grpSpPr>
        <p:sp>
          <p:nvSpPr>
            <p:cNvPr id="2620" name="Google Shape;2620;p49"/>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9"/>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823495" y="2837597"/>
            <a:ext cx="6898003"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sz="1600" b="1" dirty="0">
                <a:solidFill>
                  <a:srgbClr val="FF0000"/>
                </a:solidFill>
              </a:rPr>
              <a:t>High Reliability:</a:t>
            </a:r>
            <a:r>
              <a:rPr lang="en-GB" sz="1600" dirty="0">
                <a:solidFill>
                  <a:srgbClr val="FF0000"/>
                </a:solidFill>
              </a:rPr>
              <a:t> </a:t>
            </a:r>
            <a:r>
              <a:rPr lang="en-GB" sz="1600" dirty="0">
                <a:solidFill>
                  <a:schemeClr val="tx1"/>
                </a:solidFill>
              </a:rPr>
              <a:t>Ensures systems behave exactly as specified.</a:t>
            </a:r>
          </a:p>
          <a:p>
            <a:r>
              <a:rPr lang="en-GB" sz="1600" b="1" dirty="0">
                <a:solidFill>
                  <a:srgbClr val="FF0000"/>
                </a:solidFill>
              </a:rPr>
              <a:t>Formal Guarantees:</a:t>
            </a:r>
            <a:r>
              <a:rPr lang="en-GB" sz="1600" dirty="0">
                <a:solidFill>
                  <a:srgbClr val="FF0000"/>
                </a:solidFill>
              </a:rPr>
              <a:t> </a:t>
            </a:r>
            <a:r>
              <a:rPr lang="en-GB" sz="1600" dirty="0">
                <a:solidFill>
                  <a:schemeClr val="tx1"/>
                </a:solidFill>
              </a:rPr>
              <a:t>Provides mathematical assurance for safety-critical domains like aviation or healthcare.</a:t>
            </a:r>
          </a:p>
          <a:p>
            <a:r>
              <a:rPr lang="en-GB" sz="1600" b="1" dirty="0">
                <a:solidFill>
                  <a:srgbClr val="FF0000"/>
                </a:solidFill>
              </a:rPr>
              <a:t>Bug Detection:</a:t>
            </a:r>
            <a:r>
              <a:rPr lang="en-GB" sz="1600" dirty="0">
                <a:solidFill>
                  <a:srgbClr val="FF0000"/>
                </a:solidFill>
              </a:rPr>
              <a:t> </a:t>
            </a:r>
            <a:r>
              <a:rPr lang="en-GB" sz="1600" dirty="0">
                <a:solidFill>
                  <a:schemeClr val="tx1"/>
                </a:solidFill>
              </a:rPr>
              <a:t>Finds logical errors early in design.</a:t>
            </a:r>
          </a:p>
          <a:p>
            <a:r>
              <a:rPr lang="en-GB" sz="1600" b="1" dirty="0">
                <a:solidFill>
                  <a:srgbClr val="FF0000"/>
                </a:solidFill>
              </a:rPr>
              <a:t>Automation:</a:t>
            </a:r>
            <a:r>
              <a:rPr lang="en-GB" sz="1600" dirty="0">
                <a:solidFill>
                  <a:srgbClr val="FF0000"/>
                </a:solidFill>
              </a:rPr>
              <a:t> </a:t>
            </a:r>
            <a:r>
              <a:rPr lang="en-GB" sz="1600" dirty="0">
                <a:solidFill>
                  <a:schemeClr val="tx1"/>
                </a:solidFill>
              </a:rPr>
              <a:t>Reduces manual effort in verifying complex requirements.</a:t>
            </a:r>
          </a:p>
        </p:txBody>
      </p:sp>
    </p:spTree>
    <p:extLst>
      <p:ext uri="{BB962C8B-B14F-4D97-AF65-F5344CB8AC3E}">
        <p14:creationId xmlns:p14="http://schemas.microsoft.com/office/powerpoint/2010/main" val="3076236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p>
            <a:pPr lvl="0"/>
            <a:r>
              <a:rPr lang="en-US" dirty="0"/>
              <a:t>Syntax Checkers</a:t>
            </a:r>
            <a:endParaRPr dirty="0"/>
          </a:p>
        </p:txBody>
      </p:sp>
      <p:sp>
        <p:nvSpPr>
          <p:cNvPr id="2002" name="Google Shape;2002;p35"/>
          <p:cNvSpPr txBox="1">
            <a:spLocks noGrp="1"/>
          </p:cNvSpPr>
          <p:nvPr>
            <p:ph type="title" idx="2"/>
          </p:nvPr>
        </p:nvSpPr>
        <p:spPr>
          <a:xfrm>
            <a:off x="1751738" y="1775741"/>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2003" name="Google Shape;2003;p35"/>
          <p:cNvSpPr txBox="1">
            <a:spLocks noGrp="1"/>
          </p:cNvSpPr>
          <p:nvPr>
            <p:ph type="subTitle" idx="1"/>
          </p:nvPr>
        </p:nvSpPr>
        <p:spPr>
          <a:xfrm>
            <a:off x="1983150" y="3347483"/>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20662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80"/>
        <p:cNvGrpSpPr/>
        <p:nvPr/>
      </p:nvGrpSpPr>
      <p:grpSpPr>
        <a:xfrm>
          <a:off x="0" y="0"/>
          <a:ext cx="0" cy="0"/>
          <a:chOff x="0" y="0"/>
          <a:chExt cx="0" cy="0"/>
        </a:xfrm>
      </p:grpSpPr>
      <p:sp>
        <p:nvSpPr>
          <p:cNvPr id="3381" name="Google Shape;3381;p61"/>
          <p:cNvSpPr txBox="1">
            <a:spLocks noGrp="1"/>
          </p:cNvSpPr>
          <p:nvPr>
            <p:ph type="title"/>
          </p:nvPr>
        </p:nvSpPr>
        <p:spPr>
          <a:xfrm>
            <a:off x="647141" y="574250"/>
            <a:ext cx="7704000" cy="572700"/>
          </a:xfrm>
          <a:prstGeom prst="rect">
            <a:avLst/>
          </a:prstGeom>
        </p:spPr>
        <p:txBody>
          <a:bodyPr spcFirstLastPara="1" wrap="square" lIns="91425" tIns="91425" rIns="91425" bIns="91425" anchor="t" anchorCtr="0">
            <a:noAutofit/>
          </a:bodyPr>
          <a:lstStyle/>
          <a:p>
            <a:pPr lvl="0"/>
            <a:r>
              <a:rPr lang="en-US" dirty="0"/>
              <a:t>Syntax Checkers</a:t>
            </a:r>
            <a:endParaRPr dirty="0"/>
          </a:p>
        </p:txBody>
      </p:sp>
      <p:grpSp>
        <p:nvGrpSpPr>
          <p:cNvPr id="3384" name="Google Shape;3384;p61"/>
          <p:cNvGrpSpPr/>
          <p:nvPr/>
        </p:nvGrpSpPr>
        <p:grpSpPr>
          <a:xfrm>
            <a:off x="4837375" y="1377271"/>
            <a:ext cx="793250" cy="225666"/>
            <a:chOff x="5021550" y="4713050"/>
            <a:chExt cx="793250" cy="225666"/>
          </a:xfrm>
        </p:grpSpPr>
        <p:sp>
          <p:nvSpPr>
            <p:cNvPr id="3385" name="Google Shape;3385;p61"/>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61"/>
          <p:cNvGrpSpPr/>
          <p:nvPr/>
        </p:nvGrpSpPr>
        <p:grpSpPr>
          <a:xfrm>
            <a:off x="3621376" y="4094309"/>
            <a:ext cx="1178136" cy="679753"/>
            <a:chOff x="2176527" y="4297299"/>
            <a:chExt cx="1178136" cy="679753"/>
          </a:xfrm>
        </p:grpSpPr>
        <p:sp>
          <p:nvSpPr>
            <p:cNvPr id="3393" name="Google Shape;3393;p6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p:cNvSpPr/>
          <p:nvPr/>
        </p:nvSpPr>
        <p:spPr>
          <a:xfrm>
            <a:off x="720000" y="1396729"/>
            <a:ext cx="1803744" cy="461665"/>
          </a:xfrm>
          <a:prstGeom prst="rect">
            <a:avLst/>
          </a:prstGeom>
        </p:spPr>
        <p:txBody>
          <a:bodyPr wrap="square">
            <a:spAutoFit/>
          </a:bodyPr>
          <a:lstStyle/>
          <a:p>
            <a:pPr lvl="0"/>
            <a:r>
              <a:rPr lang="en-US" sz="2400" b="1" dirty="0">
                <a:solidFill>
                  <a:schemeClr val="tx1"/>
                </a:solidFill>
                <a:latin typeface="PT Sans" panose="020B0604020202020204" charset="0"/>
              </a:rPr>
              <a:t>Introduction</a:t>
            </a:r>
            <a:endParaRPr lang="en-US" sz="1800" b="1" dirty="0">
              <a:solidFill>
                <a:schemeClr val="tx1"/>
              </a:solidFill>
              <a:latin typeface="PT Sans" panose="020B0604020202020204" charset="0"/>
              <a:ea typeface="Exo"/>
              <a:cs typeface="Exo"/>
              <a:sym typeface="Exo"/>
            </a:endParaRPr>
          </a:p>
        </p:txBody>
      </p:sp>
      <p:sp>
        <p:nvSpPr>
          <p:cNvPr id="5" name="Rectangle 1"/>
          <p:cNvSpPr>
            <a:spLocks noChangeArrowheads="1"/>
          </p:cNvSpPr>
          <p:nvPr/>
        </p:nvSpPr>
        <p:spPr bwMode="auto">
          <a:xfrm>
            <a:off x="5081308" y="2210217"/>
            <a:ext cx="351801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GB" b="1" dirty="0">
                <a:solidFill>
                  <a:srgbClr val="FF0000"/>
                </a:solidFill>
              </a:rPr>
              <a:t>SPIN:</a:t>
            </a:r>
          </a:p>
          <a:p>
            <a:r>
              <a:rPr lang="en-GB" b="1" dirty="0">
                <a:solidFill>
                  <a:srgbClr val="FF0000"/>
                </a:solidFill>
              </a:rPr>
              <a:t>Scenario:</a:t>
            </a:r>
            <a:r>
              <a:rPr lang="en-GB" dirty="0">
                <a:solidFill>
                  <a:srgbClr val="FF0000"/>
                </a:solidFill>
              </a:rPr>
              <a:t> </a:t>
            </a:r>
            <a:r>
              <a:rPr lang="en-GB" dirty="0">
                <a:solidFill>
                  <a:schemeClr val="tx1"/>
                </a:solidFill>
              </a:rPr>
              <a:t>Chat application.</a:t>
            </a:r>
          </a:p>
          <a:p>
            <a:pPr lvl="1"/>
            <a:r>
              <a:rPr lang="en-GB" dirty="0">
                <a:solidFill>
                  <a:schemeClr val="tx1"/>
                </a:solidFill>
              </a:rPr>
              <a:t>SPIN checks if the protocol’s syntax (e.g., sending and receiving messages) is valid.</a:t>
            </a:r>
          </a:p>
          <a:p>
            <a:pPr lvl="1"/>
            <a:r>
              <a:rPr lang="en-GB" dirty="0">
                <a:solidFill>
                  <a:srgbClr val="FF0000"/>
                </a:solidFill>
              </a:rPr>
              <a:t>Rule Example: </a:t>
            </a:r>
            <a:r>
              <a:rPr lang="en-GB" dirty="0">
                <a:solidFill>
                  <a:schemeClr val="tx1"/>
                </a:solidFill>
              </a:rPr>
              <a:t>Ensures messages are sent before being received, avoiding communication deadlocks.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2" name="TextBox 1"/>
          <p:cNvSpPr txBox="1"/>
          <p:nvPr/>
        </p:nvSpPr>
        <p:spPr>
          <a:xfrm>
            <a:off x="5204098" y="1612259"/>
            <a:ext cx="1999268" cy="400110"/>
          </a:xfrm>
          <a:prstGeom prst="rect">
            <a:avLst/>
          </a:prstGeom>
          <a:noFill/>
        </p:spPr>
        <p:txBody>
          <a:bodyPr wrap="square" rtlCol="0">
            <a:spAutoFit/>
          </a:bodyPr>
          <a:lstStyle/>
          <a:p>
            <a:r>
              <a:rPr lang="en-GB" sz="2000" b="1" dirty="0">
                <a:solidFill>
                  <a:schemeClr val="tx1"/>
                </a:solidFill>
              </a:rPr>
              <a:t>Example</a:t>
            </a:r>
            <a:endParaRPr lang="en-US" sz="2000" b="1" dirty="0">
              <a:solidFill>
                <a:schemeClr val="tx1"/>
              </a:solidFill>
            </a:endParaRPr>
          </a:p>
        </p:txBody>
      </p:sp>
      <p:sp>
        <p:nvSpPr>
          <p:cNvPr id="7" name="Rectangle 3"/>
          <p:cNvSpPr>
            <a:spLocks noChangeArrowheads="1"/>
          </p:cNvSpPr>
          <p:nvPr/>
        </p:nvSpPr>
        <p:spPr bwMode="auto">
          <a:xfrm>
            <a:off x="647141" y="1970098"/>
            <a:ext cx="4312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Syntax checkers ensure formal specifications follow the </a:t>
            </a:r>
            <a:r>
              <a:rPr kumimoji="0" lang="en-US" altLang="en-US" sz="1800" b="1" i="0" u="none" strike="noStrike" cap="none" normalizeH="0" baseline="0" dirty="0">
                <a:ln>
                  <a:noFill/>
                </a:ln>
                <a:solidFill>
                  <a:srgbClr val="FF0000"/>
                </a:solidFill>
                <a:effectLst/>
                <a:latin typeface="Arial" panose="020B0604020202020204" pitchFamily="34" charset="0"/>
              </a:rPr>
              <a:t>correct structure</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and </a:t>
            </a:r>
            <a:r>
              <a:rPr kumimoji="0" lang="en-US" altLang="en-US" sz="1800" b="1" i="0" u="none" strike="noStrike" cap="none" normalizeH="0" baseline="0" dirty="0">
                <a:ln>
                  <a:noFill/>
                </a:ln>
                <a:solidFill>
                  <a:srgbClr val="FF0000"/>
                </a:solidFill>
                <a:effectLst/>
                <a:latin typeface="Arial" panose="020B0604020202020204" pitchFamily="34" charset="0"/>
              </a:rPr>
              <a:t>rules</a:t>
            </a:r>
            <a:r>
              <a:rPr kumimoji="0" lang="en-US" altLang="en-US" sz="1800" b="0" i="0" u="none" strike="noStrike" cap="none" normalizeH="0" baseline="0" dirty="0">
                <a:ln>
                  <a:noFill/>
                </a:ln>
                <a:solidFill>
                  <a:schemeClr val="tx1"/>
                </a:solidFill>
                <a:effectLst/>
                <a:latin typeface="Arial" panose="020B0604020202020204" pitchFamily="34" charset="0"/>
              </a:rPr>
              <a:t> of the chosen language.</a:t>
            </a:r>
          </a:p>
          <a:p>
            <a:pPr marL="285750" lvl="0" indent="-285750" eaLnBrk="0" fontAlgn="base" hangingPunct="0">
              <a:spcBef>
                <a:spcPct val="0"/>
              </a:spcBef>
              <a:spcAft>
                <a:spcPct val="0"/>
              </a:spcAft>
              <a:buClrTx/>
              <a:buFont typeface="Arial" panose="020B0604020202020204" pitchFamily="34" charset="0"/>
              <a:buChar char="•"/>
            </a:pPr>
            <a:r>
              <a:rPr lang="en-GB" sz="1800" dirty="0">
                <a:solidFill>
                  <a:schemeClr val="tx1"/>
                </a:solidFill>
              </a:rPr>
              <a:t>They act as the first step in formal verification by detecting errors in specification syntax.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9789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Syntax Checkers</a:t>
            </a:r>
            <a:endParaRPr dirty="0"/>
          </a:p>
        </p:txBody>
      </p:sp>
      <p:sp>
        <p:nvSpPr>
          <p:cNvPr id="2581" name="Google Shape;2581;p49"/>
          <p:cNvSpPr txBox="1"/>
          <p:nvPr/>
        </p:nvSpPr>
        <p:spPr>
          <a:xfrm>
            <a:off x="882017" y="1998751"/>
            <a:ext cx="2197500" cy="803935"/>
          </a:xfrm>
          <a:prstGeom prst="rect">
            <a:avLst/>
          </a:prstGeom>
          <a:noFill/>
          <a:ln>
            <a:noFill/>
          </a:ln>
        </p:spPr>
        <p:txBody>
          <a:bodyPr spcFirstLastPara="1" wrap="square" lIns="91425" tIns="91425" rIns="91425" bIns="91425" anchor="b" anchorCtr="0">
            <a:noAutofit/>
          </a:bodyPr>
          <a:lstStyle/>
          <a:p>
            <a:r>
              <a:rPr lang="en-US" sz="2800" b="1" dirty="0">
                <a:solidFill>
                  <a:schemeClr val="tx1"/>
                </a:solidFill>
              </a:rPr>
              <a:t>Importance</a:t>
            </a:r>
            <a:endParaRPr lang="en-US" sz="2000" b="1" dirty="0">
              <a:solidFill>
                <a:schemeClr val="tx1"/>
              </a:solidFill>
            </a:endParaRPr>
          </a:p>
        </p:txBody>
      </p:sp>
      <p:cxnSp>
        <p:nvCxnSpPr>
          <p:cNvPr id="2589" name="Google Shape;2589;p49"/>
          <p:cNvCxnSpPr/>
          <p:nvPr/>
        </p:nvCxnSpPr>
        <p:spPr>
          <a:xfrm>
            <a:off x="4572004" y="3748136"/>
            <a:ext cx="0" cy="0"/>
          </a:xfrm>
          <a:prstGeom prst="straightConnector1">
            <a:avLst/>
          </a:prstGeom>
          <a:noFill/>
          <a:ln w="9525" cap="flat" cmpd="sng">
            <a:solidFill>
              <a:schemeClr val="dk2"/>
            </a:solidFill>
            <a:prstDash val="solid"/>
            <a:round/>
            <a:headEnd type="none" w="med" len="med"/>
            <a:tailEnd type="none" w="med" len="med"/>
          </a:ln>
        </p:spPr>
      </p:cxnSp>
      <p:sp>
        <p:nvSpPr>
          <p:cNvPr id="2590" name="Google Shape;2590;p49"/>
          <p:cNvSpPr/>
          <p:nvPr/>
        </p:nvSpPr>
        <p:spPr>
          <a:xfrm>
            <a:off x="4147350" y="1441085"/>
            <a:ext cx="849300" cy="849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49"/>
          <p:cNvCxnSpPr>
            <a:stCxn id="2590" idx="4"/>
            <a:endCxn id="2581" idx="0"/>
          </p:cNvCxnSpPr>
          <p:nvPr/>
        </p:nvCxnSpPr>
        <p:spPr>
          <a:xfrm rot="5400000" flipH="1">
            <a:off x="3130567" y="848952"/>
            <a:ext cx="291634" cy="2591233"/>
          </a:xfrm>
          <a:prstGeom prst="bentConnector5">
            <a:avLst>
              <a:gd name="adj1" fmla="val -78386"/>
              <a:gd name="adj2" fmla="val 36993"/>
              <a:gd name="adj3" fmla="val 178386"/>
            </a:avLst>
          </a:prstGeom>
          <a:noFill/>
          <a:ln w="19050" cap="flat" cmpd="sng">
            <a:solidFill>
              <a:schemeClr val="dk1"/>
            </a:solidFill>
            <a:prstDash val="solid"/>
            <a:round/>
            <a:headEnd type="none" w="med" len="med"/>
            <a:tailEnd type="none" w="med" len="med"/>
          </a:ln>
        </p:spPr>
      </p:cxnSp>
      <p:cxnSp>
        <p:nvCxnSpPr>
          <p:cNvPr id="2595" name="Google Shape;2595;p49"/>
          <p:cNvCxnSpPr/>
          <p:nvPr/>
        </p:nvCxnSpPr>
        <p:spPr>
          <a:xfrm rot="16200000" flipH="1">
            <a:off x="6137817" y="731883"/>
            <a:ext cx="218729" cy="3350362"/>
          </a:xfrm>
          <a:prstGeom prst="bentConnector2">
            <a:avLst/>
          </a:prstGeom>
          <a:noFill/>
          <a:ln w="19050" cap="flat" cmpd="sng">
            <a:solidFill>
              <a:schemeClr val="dk1"/>
            </a:solidFill>
            <a:prstDash val="solid"/>
            <a:round/>
            <a:headEnd type="none" w="med" len="med"/>
            <a:tailEnd type="none" w="med" len="med"/>
          </a:ln>
        </p:spPr>
      </p:cxnSp>
      <p:cxnSp>
        <p:nvCxnSpPr>
          <p:cNvPr id="2598" name="Google Shape;2598;p49"/>
          <p:cNvCxnSpPr/>
          <p:nvPr/>
        </p:nvCxnSpPr>
        <p:spPr>
          <a:xfrm>
            <a:off x="4572004" y="3549503"/>
            <a:ext cx="0" cy="198600"/>
          </a:xfrm>
          <a:prstGeom prst="straightConnector1">
            <a:avLst/>
          </a:prstGeom>
          <a:noFill/>
          <a:ln w="19050" cap="flat" cmpd="sng">
            <a:solidFill>
              <a:schemeClr val="dk1"/>
            </a:solidFill>
            <a:prstDash val="solid"/>
            <a:round/>
            <a:headEnd type="none" w="med" len="med"/>
            <a:tailEnd type="none" w="med" len="med"/>
          </a:ln>
        </p:spPr>
      </p:cxnSp>
      <p:cxnSp>
        <p:nvCxnSpPr>
          <p:cNvPr id="2599" name="Google Shape;2599;p49"/>
          <p:cNvCxnSpPr/>
          <p:nvPr/>
        </p:nvCxnSpPr>
        <p:spPr>
          <a:xfrm>
            <a:off x="7094216" y="3549503"/>
            <a:ext cx="0" cy="198600"/>
          </a:xfrm>
          <a:prstGeom prst="straightConnector1">
            <a:avLst/>
          </a:prstGeom>
          <a:noFill/>
          <a:ln w="19050" cap="flat" cmpd="sng">
            <a:solidFill>
              <a:schemeClr val="dk1"/>
            </a:solidFill>
            <a:prstDash val="solid"/>
            <a:round/>
            <a:headEnd type="none" w="med" len="med"/>
            <a:tailEnd type="none" w="med" len="med"/>
          </a:ln>
        </p:spPr>
      </p:cxnSp>
      <p:grpSp>
        <p:nvGrpSpPr>
          <p:cNvPr id="2600" name="Google Shape;2600;p49"/>
          <p:cNvGrpSpPr/>
          <p:nvPr/>
        </p:nvGrpSpPr>
        <p:grpSpPr>
          <a:xfrm>
            <a:off x="6653251" y="1580800"/>
            <a:ext cx="881930" cy="325254"/>
            <a:chOff x="4761438" y="4276425"/>
            <a:chExt cx="881930" cy="325254"/>
          </a:xfrm>
        </p:grpSpPr>
        <p:sp>
          <p:nvSpPr>
            <p:cNvPr id="2601" name="Google Shape;2601;p49"/>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9"/>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9"/>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9"/>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9"/>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9"/>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9"/>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9"/>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9"/>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9"/>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9"/>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49"/>
          <p:cNvGrpSpPr/>
          <p:nvPr/>
        </p:nvGrpSpPr>
        <p:grpSpPr>
          <a:xfrm>
            <a:off x="1103002" y="1458761"/>
            <a:ext cx="1178136" cy="679753"/>
            <a:chOff x="2176527" y="4297299"/>
            <a:chExt cx="1178136" cy="679753"/>
          </a:xfrm>
        </p:grpSpPr>
        <p:sp>
          <p:nvSpPr>
            <p:cNvPr id="2620" name="Google Shape;2620;p49"/>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9"/>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1"/>
          <p:cNvSpPr>
            <a:spLocks noChangeArrowheads="1"/>
          </p:cNvSpPr>
          <p:nvPr/>
        </p:nvSpPr>
        <p:spPr bwMode="auto">
          <a:xfrm>
            <a:off x="720000" y="2858972"/>
            <a:ext cx="784488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Early Error Detection:</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Finds syntax and structural issues before deeper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Saves Time:</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Reduces debugging effort by catching simple mistakes early.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Consistency:</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Ensures specifications align with formal language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Support for Formal Methods:</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Serves as a foundational tool for advanced verification processes. </a:t>
            </a:r>
          </a:p>
        </p:txBody>
      </p:sp>
    </p:spTree>
    <p:extLst>
      <p:ext uri="{BB962C8B-B14F-4D97-AF65-F5344CB8AC3E}">
        <p14:creationId xmlns:p14="http://schemas.microsoft.com/office/powerpoint/2010/main" val="34643438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Conclusions</a:t>
            </a:r>
            <a:endParaRPr dirty="0"/>
          </a:p>
        </p:txBody>
      </p:sp>
      <p:sp>
        <p:nvSpPr>
          <p:cNvPr id="2002" name="Google Shape;2002;p35"/>
          <p:cNvSpPr txBox="1">
            <a:spLocks noGrp="1"/>
          </p:cNvSpPr>
          <p:nvPr>
            <p:ph type="title" idx="2"/>
          </p:nvPr>
        </p:nvSpPr>
        <p:spPr>
          <a:xfrm>
            <a:off x="1751738" y="1775741"/>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2003" name="Google Shape;2003;p35"/>
          <p:cNvSpPr txBox="1">
            <a:spLocks noGrp="1"/>
          </p:cNvSpPr>
          <p:nvPr>
            <p:ph type="subTitle" idx="1"/>
          </p:nvPr>
        </p:nvSpPr>
        <p:spPr>
          <a:xfrm>
            <a:off x="1983150" y="3347483"/>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026590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08"/>
        <p:cNvGrpSpPr/>
        <p:nvPr/>
      </p:nvGrpSpPr>
      <p:grpSpPr>
        <a:xfrm>
          <a:off x="0" y="0"/>
          <a:ext cx="0" cy="0"/>
          <a:chOff x="0" y="0"/>
          <a:chExt cx="0" cy="0"/>
        </a:xfrm>
      </p:grpSpPr>
      <p:sp>
        <p:nvSpPr>
          <p:cNvPr id="1909" name="Google Shape;1909;p32"/>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Contents of this template</a:t>
            </a:r>
            <a:endParaRPr/>
          </a:p>
        </p:txBody>
      </p:sp>
      <p:graphicFrame>
        <p:nvGraphicFramePr>
          <p:cNvPr id="1911" name="Google Shape;1911;p32"/>
          <p:cNvGraphicFramePr/>
          <p:nvPr>
            <p:extLst>
              <p:ext uri="{D42A27DB-BD31-4B8C-83A1-F6EECF244321}">
                <p14:modId xmlns:p14="http://schemas.microsoft.com/office/powerpoint/2010/main" val="1870318385"/>
              </p:ext>
            </p:extLst>
          </p:nvPr>
        </p:nvGraphicFramePr>
        <p:xfrm>
          <a:off x="782800" y="1825840"/>
          <a:ext cx="5939869" cy="1950600"/>
        </p:xfrm>
        <a:graphic>
          <a:graphicData uri="http://schemas.openxmlformats.org/drawingml/2006/table">
            <a:tbl>
              <a:tblPr>
                <a:noFill/>
                <a:tableStyleId>{DDA7F1F1-049D-45B0-8D3F-59287710BD23}</a:tableStyleId>
              </a:tblPr>
              <a:tblGrid>
                <a:gridCol w="2787018">
                  <a:extLst>
                    <a:ext uri="{9D8B030D-6E8A-4147-A177-3AD203B41FA5}">
                      <a16:colId xmlns:a16="http://schemas.microsoft.com/office/drawing/2014/main" val="20000"/>
                    </a:ext>
                  </a:extLst>
                </a:gridCol>
                <a:gridCol w="3152851">
                  <a:extLst>
                    <a:ext uri="{9D8B030D-6E8A-4147-A177-3AD203B41FA5}">
                      <a16:colId xmlns:a16="http://schemas.microsoft.com/office/drawing/2014/main" val="20001"/>
                    </a:ext>
                  </a:extLst>
                </a:gridCol>
              </a:tblGrid>
              <a:tr h="350500">
                <a:tc>
                  <a:txBody>
                    <a:bodyPr/>
                    <a:lstStyle/>
                    <a:p>
                      <a:pPr marL="0" lvl="0" indent="0" algn="l" rtl="0">
                        <a:spcBef>
                          <a:spcPts val="0"/>
                        </a:spcBef>
                        <a:spcAft>
                          <a:spcPts val="0"/>
                        </a:spcAft>
                        <a:buNone/>
                      </a:pPr>
                      <a:r>
                        <a:rPr lang="en" sz="2000" b="1" dirty="0">
                          <a:solidFill>
                            <a:schemeClr val="hlink"/>
                          </a:solidFill>
                          <a:uFill>
                            <a:noFill/>
                          </a:uFill>
                          <a:latin typeface="PT Sans"/>
                          <a:ea typeface="PT Sans"/>
                          <a:cs typeface="PT Sans"/>
                          <a:sym typeface="PT Sans"/>
                        </a:rPr>
                        <a:t>Hooria</a:t>
                      </a:r>
                      <a:endParaRPr sz="2000" b="1"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400" dirty="0">
                          <a:solidFill>
                            <a:schemeClr val="dk1"/>
                          </a:solidFill>
                          <a:latin typeface="PT Sans"/>
                          <a:ea typeface="PT Sans"/>
                          <a:cs typeface="PT Sans"/>
                          <a:sym typeface="PT Sans"/>
                        </a:rPr>
                        <a:t>Introduction, </a:t>
                      </a:r>
                      <a:r>
                        <a:rPr lang="en-GB" sz="1400" dirty="0" err="1">
                          <a:solidFill>
                            <a:schemeClr val="dk1"/>
                          </a:solidFill>
                          <a:latin typeface="PT Sans"/>
                          <a:ea typeface="PT Sans"/>
                          <a:cs typeface="PT Sans"/>
                          <a:sym typeface="PT Sans"/>
                        </a:rPr>
                        <a:t>Algebric</a:t>
                      </a:r>
                      <a:r>
                        <a:rPr lang="en-GB" sz="1400" dirty="0">
                          <a:solidFill>
                            <a:schemeClr val="dk1"/>
                          </a:solidFill>
                          <a:latin typeface="PT Sans"/>
                          <a:ea typeface="PT Sans"/>
                          <a:cs typeface="PT Sans"/>
                          <a:sym typeface="PT Sans"/>
                        </a:rPr>
                        <a:t> Tools</a:t>
                      </a:r>
                      <a:endParaRPr sz="1400"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50500">
                <a:tc>
                  <a:txBody>
                    <a:bodyPr/>
                    <a:lstStyle/>
                    <a:p>
                      <a:pPr marL="0" lvl="0" indent="0" algn="l" rtl="0">
                        <a:spcBef>
                          <a:spcPts val="0"/>
                        </a:spcBef>
                        <a:spcAft>
                          <a:spcPts val="0"/>
                        </a:spcAft>
                        <a:buNone/>
                      </a:pPr>
                      <a:r>
                        <a:rPr lang="en" sz="2000" b="1" dirty="0">
                          <a:solidFill>
                            <a:schemeClr val="hlink"/>
                          </a:solidFill>
                          <a:uFill>
                            <a:noFill/>
                          </a:uFill>
                          <a:latin typeface="PT Sans"/>
                          <a:ea typeface="PT Sans"/>
                          <a:cs typeface="PT Sans"/>
                          <a:sym typeface="PT Sans"/>
                        </a:rPr>
                        <a:t>Qaswar Sarfaraz</a:t>
                      </a:r>
                      <a:endParaRPr sz="2000" b="1"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1600"/>
                        </a:spcAft>
                        <a:buNone/>
                      </a:pPr>
                      <a:r>
                        <a:rPr lang="en-GB" sz="1400" dirty="0">
                          <a:solidFill>
                            <a:schemeClr val="dk1"/>
                          </a:solidFill>
                          <a:latin typeface="PT Sans"/>
                          <a:ea typeface="PT Sans"/>
                          <a:cs typeface="PT Sans"/>
                          <a:sym typeface="PT Sans"/>
                        </a:rPr>
                        <a:t>Model Based Tools</a:t>
                      </a:r>
                      <a:endParaRPr sz="1400"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50500">
                <a:tc>
                  <a:txBody>
                    <a:bodyPr/>
                    <a:lstStyle/>
                    <a:p>
                      <a:pPr marL="0" lvl="0" indent="0" algn="l" rtl="0">
                        <a:spcBef>
                          <a:spcPts val="0"/>
                        </a:spcBef>
                        <a:spcAft>
                          <a:spcPts val="0"/>
                        </a:spcAft>
                        <a:buNone/>
                      </a:pPr>
                      <a:r>
                        <a:rPr lang="en" sz="2000" b="1" dirty="0">
                          <a:solidFill>
                            <a:schemeClr val="hlink"/>
                          </a:solidFill>
                          <a:uFill>
                            <a:noFill/>
                          </a:uFill>
                          <a:latin typeface="PT Sans"/>
                          <a:ea typeface="PT Sans"/>
                          <a:cs typeface="PT Sans"/>
                          <a:sym typeface="PT Sans"/>
                        </a:rPr>
                        <a:t>Sheeraz Ali</a:t>
                      </a:r>
                      <a:endParaRPr sz="2000" b="1"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400" dirty="0">
                          <a:solidFill>
                            <a:schemeClr val="dk1"/>
                          </a:solidFill>
                          <a:latin typeface="PT Sans"/>
                          <a:ea typeface="PT Sans"/>
                          <a:cs typeface="PT Sans"/>
                          <a:sym typeface="PT Sans"/>
                        </a:rPr>
                        <a:t>Theorem Provers</a:t>
                      </a:r>
                      <a:endParaRPr sz="1400"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50500">
                <a:tc>
                  <a:txBody>
                    <a:bodyPr/>
                    <a:lstStyle/>
                    <a:p>
                      <a:pPr marL="0" lvl="0" indent="0" algn="l" rtl="0">
                        <a:spcBef>
                          <a:spcPts val="0"/>
                        </a:spcBef>
                        <a:spcAft>
                          <a:spcPts val="0"/>
                        </a:spcAft>
                        <a:buNone/>
                      </a:pPr>
                      <a:r>
                        <a:rPr lang="en" sz="2000" b="1">
                          <a:solidFill>
                            <a:schemeClr val="hlink"/>
                          </a:solidFill>
                          <a:uFill>
                            <a:noFill/>
                          </a:uFill>
                          <a:latin typeface="PT Sans"/>
                          <a:ea typeface="PT Sans"/>
                          <a:cs typeface="PT Sans"/>
                          <a:sym typeface="PT Sans"/>
                        </a:rPr>
                        <a:t>Sadia</a:t>
                      </a:r>
                      <a:endParaRPr sz="2000" b="1"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accent1"/>
                      </a:solidFill>
                      <a:prstDash val="solid"/>
                      <a:round/>
                      <a:headEnd type="none" w="sm" len="sm"/>
                      <a:tailEnd type="none" w="sm" len="sm"/>
                    </a:lnR>
                    <a:lnT w="19050" cap="flat" cmpd="sng">
                      <a:solidFill>
                        <a:schemeClr val="accent1"/>
                      </a:solidFill>
                      <a:prstDash val="solid"/>
                      <a:round/>
                      <a:headEnd type="none" w="sm" len="sm"/>
                      <a:tailEnd type="none" w="sm" len="sm"/>
                    </a:lnT>
                    <a:lnB w="19050" cap="flat" cmpd="sng">
                      <a:solidFill>
                        <a:schemeClr val="accent1"/>
                      </a:solidFill>
                      <a:prstDash val="solid"/>
                      <a:round/>
                      <a:headEnd type="none" w="sm" len="sm"/>
                      <a:tailEnd type="none" w="sm" len="sm"/>
                    </a:lnB>
                    <a:solidFill>
                      <a:schemeClr val="accent1"/>
                    </a:solidFill>
                  </a:tcPr>
                </a:tc>
                <a:tc>
                  <a:txBody>
                    <a:bodyPr/>
                    <a:lstStyle/>
                    <a:p>
                      <a:pPr marL="0" lvl="0" indent="0" algn="l" rtl="0">
                        <a:spcBef>
                          <a:spcPts val="0"/>
                        </a:spcBef>
                        <a:spcAft>
                          <a:spcPts val="1600"/>
                        </a:spcAft>
                        <a:buNone/>
                      </a:pPr>
                      <a:r>
                        <a:rPr lang="en-GB" sz="1400" dirty="0">
                          <a:solidFill>
                            <a:schemeClr val="dk1"/>
                          </a:solidFill>
                          <a:latin typeface="PT Sans"/>
                          <a:ea typeface="PT Sans"/>
                          <a:cs typeface="PT Sans"/>
                          <a:sym typeface="PT Sans"/>
                        </a:rPr>
                        <a:t>Syntax Checker, Conclusion</a:t>
                      </a:r>
                      <a:endParaRPr sz="1400" dirty="0">
                        <a:solidFill>
                          <a:schemeClr val="dk1"/>
                        </a:solidFill>
                        <a:latin typeface="PT Sans"/>
                        <a:ea typeface="PT Sans"/>
                        <a:cs typeface="PT Sans"/>
                        <a:sym typeface="PT Sans"/>
                      </a:endParaRPr>
                    </a:p>
                  </a:txBody>
                  <a:tcPr marL="91425" marR="91425" marT="91425" marB="91425">
                    <a:lnL w="19050" cap="flat" cmpd="sng">
                      <a:solidFill>
                        <a:schemeClr val="accent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1912" name="Google Shape;1912;p32"/>
          <p:cNvSpPr txBox="1"/>
          <p:nvPr/>
        </p:nvSpPr>
        <p:spPr>
          <a:xfrm>
            <a:off x="782725" y="4054853"/>
            <a:ext cx="3545700" cy="499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solidFill>
                  <a:schemeClr val="dk1"/>
                </a:solidFill>
                <a:latin typeface="PT Sans"/>
                <a:ea typeface="PT Sans"/>
                <a:cs typeface="PT Sans"/>
                <a:sym typeface="PT Sans"/>
              </a:rPr>
              <a:t>Teacher:</a:t>
            </a:r>
            <a:br>
              <a:rPr lang="en" sz="1200" b="1" dirty="0">
                <a:solidFill>
                  <a:schemeClr val="dk1"/>
                </a:solidFill>
                <a:latin typeface="PT Sans"/>
                <a:ea typeface="PT Sans"/>
                <a:cs typeface="PT Sans"/>
                <a:sym typeface="PT Sans"/>
              </a:rPr>
            </a:br>
            <a:r>
              <a:rPr lang="en" sz="1200" b="1" dirty="0">
                <a:solidFill>
                  <a:schemeClr val="dk1"/>
                </a:solidFill>
                <a:uFill>
                  <a:noFill/>
                </a:uFill>
                <a:latin typeface="PT Sans"/>
                <a:ea typeface="PT Sans"/>
                <a:cs typeface="PT Sans"/>
                <a:sym typeface="PT Sans"/>
              </a:rPr>
              <a:t>Dr. Nargis Fatima</a:t>
            </a:r>
            <a:endParaRPr sz="1200" b="1" dirty="0">
              <a:solidFill>
                <a:schemeClr val="dk1"/>
              </a:solidFill>
              <a:latin typeface="PT Sans"/>
              <a:ea typeface="PT Sans"/>
              <a:cs typeface="PT Sans"/>
              <a:sym typeface="PT Sans"/>
            </a:endParaRPr>
          </a:p>
        </p:txBody>
      </p:sp>
      <p:grpSp>
        <p:nvGrpSpPr>
          <p:cNvPr id="1914" name="Google Shape;1914;p32"/>
          <p:cNvGrpSpPr/>
          <p:nvPr/>
        </p:nvGrpSpPr>
        <p:grpSpPr>
          <a:xfrm>
            <a:off x="7227018" y="1270274"/>
            <a:ext cx="399883" cy="381256"/>
            <a:chOff x="7268887" y="1278648"/>
            <a:chExt cx="399883" cy="381256"/>
          </a:xfrm>
        </p:grpSpPr>
        <p:sp>
          <p:nvSpPr>
            <p:cNvPr id="1915" name="Google Shape;1915;p32"/>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32"/>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7" name="Google Shape;1917;p32"/>
          <p:cNvGrpSpPr/>
          <p:nvPr/>
        </p:nvGrpSpPr>
        <p:grpSpPr>
          <a:xfrm>
            <a:off x="8130794" y="2474816"/>
            <a:ext cx="793249" cy="498929"/>
            <a:chOff x="8130794" y="2474816"/>
            <a:chExt cx="793249" cy="498929"/>
          </a:xfrm>
        </p:grpSpPr>
        <p:sp>
          <p:nvSpPr>
            <p:cNvPr id="1918" name="Google Shape;1918;p32"/>
            <p:cNvSpPr/>
            <p:nvPr/>
          </p:nvSpPr>
          <p:spPr>
            <a:xfrm>
              <a:off x="8213761" y="2859271"/>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32"/>
            <p:cNvSpPr/>
            <p:nvPr/>
          </p:nvSpPr>
          <p:spPr>
            <a:xfrm>
              <a:off x="8130794" y="2776304"/>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32"/>
            <p:cNvSpPr/>
            <p:nvPr/>
          </p:nvSpPr>
          <p:spPr>
            <a:xfrm>
              <a:off x="8229514" y="2532376"/>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32"/>
            <p:cNvSpPr/>
            <p:nvPr/>
          </p:nvSpPr>
          <p:spPr>
            <a:xfrm>
              <a:off x="8785261" y="2474816"/>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sp>
        <p:nvSpPr>
          <p:cNvPr id="2221" name="Google Shape;2221;p39"/>
          <p:cNvSpPr/>
          <p:nvPr/>
        </p:nvSpPr>
        <p:spPr>
          <a:xfrm>
            <a:off x="1299129" y="592531"/>
            <a:ext cx="6802082" cy="3755419"/>
          </a:xfrm>
          <a:prstGeom prst="snip1Rect">
            <a:avLst>
              <a:gd name="adj" fmla="val 28013"/>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9"/>
          <p:cNvGrpSpPr/>
          <p:nvPr/>
        </p:nvGrpSpPr>
        <p:grpSpPr>
          <a:xfrm>
            <a:off x="-55452" y="2733639"/>
            <a:ext cx="1468333" cy="494947"/>
            <a:chOff x="-21957" y="3648039"/>
            <a:chExt cx="1468333" cy="494947"/>
          </a:xfrm>
        </p:grpSpPr>
        <p:sp>
          <p:nvSpPr>
            <p:cNvPr id="2225" name="Google Shape;2225;p3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9"/>
          <p:cNvGrpSpPr/>
          <p:nvPr/>
        </p:nvGrpSpPr>
        <p:grpSpPr>
          <a:xfrm>
            <a:off x="7137342" y="2559771"/>
            <a:ext cx="1127604" cy="709227"/>
            <a:chOff x="6908742" y="2788371"/>
            <a:chExt cx="1127604" cy="709227"/>
          </a:xfrm>
        </p:grpSpPr>
        <p:sp>
          <p:nvSpPr>
            <p:cNvPr id="2229" name="Google Shape;2229;p39"/>
            <p:cNvSpPr/>
            <p:nvPr/>
          </p:nvSpPr>
          <p:spPr>
            <a:xfrm rot="10800000">
              <a:off x="7872611" y="2905296"/>
              <a:ext cx="45798" cy="4579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rot="10800000">
              <a:off x="7755685" y="2788371"/>
              <a:ext cx="280661" cy="280661"/>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rot="10800000">
              <a:off x="6998185" y="2916497"/>
              <a:ext cx="897830" cy="499279"/>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rot="10800000">
              <a:off x="6908742" y="3318628"/>
              <a:ext cx="197279" cy="178969"/>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39"/>
          <p:cNvGrpSpPr/>
          <p:nvPr/>
        </p:nvGrpSpPr>
        <p:grpSpPr>
          <a:xfrm>
            <a:off x="1072553" y="1634874"/>
            <a:ext cx="280875" cy="265900"/>
            <a:chOff x="4730850" y="1621700"/>
            <a:chExt cx="280875" cy="265900"/>
          </a:xfrm>
        </p:grpSpPr>
        <p:sp>
          <p:nvSpPr>
            <p:cNvPr id="2234" name="Google Shape;2234;p39"/>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1780343" y="1030091"/>
            <a:ext cx="5216668"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PT Sans" panose="020B0604020202020204" charset="0"/>
              </a:rPr>
              <a:t>Formal specification tools are essential for creating reliable and error-free software. Each type of tool has its own role: </a:t>
            </a:r>
            <a:r>
              <a:rPr kumimoji="0" lang="en-US" altLang="en-US" sz="1600" b="1" i="0" u="none" strike="noStrike" cap="none" normalizeH="0" baseline="0" dirty="0">
                <a:ln>
                  <a:noFill/>
                </a:ln>
                <a:solidFill>
                  <a:srgbClr val="FF0000"/>
                </a:solidFill>
                <a:effectLst/>
                <a:latin typeface="PT Sans" panose="020B0604020202020204" charset="0"/>
              </a:rPr>
              <a:t>algebraic tools</a:t>
            </a:r>
            <a:r>
              <a:rPr kumimoji="0" lang="en-US" altLang="en-US" sz="1600" b="0" i="0" u="none" strike="noStrike" cap="none" normalizeH="0" baseline="0" dirty="0">
                <a:ln>
                  <a:noFill/>
                </a:ln>
                <a:solidFill>
                  <a:srgbClr val="FF0000"/>
                </a:solidFill>
                <a:effectLst/>
                <a:latin typeface="PT Sans" panose="020B0604020202020204" charset="0"/>
              </a:rPr>
              <a:t> </a:t>
            </a:r>
            <a:r>
              <a:rPr kumimoji="0" lang="en-US" altLang="en-US" sz="1600" b="0" i="0" u="none" strike="noStrike" cap="none" normalizeH="0" baseline="0" dirty="0">
                <a:ln>
                  <a:noFill/>
                </a:ln>
                <a:solidFill>
                  <a:schemeClr val="tx1"/>
                </a:solidFill>
                <a:effectLst/>
                <a:latin typeface="PT Sans" panose="020B0604020202020204" charset="0"/>
              </a:rPr>
              <a:t>define operations clearly, making systems modular and reusable; </a:t>
            </a:r>
            <a:r>
              <a:rPr kumimoji="0" lang="en-US" altLang="en-US" sz="1600" b="1" i="0" u="none" strike="noStrike" cap="none" normalizeH="0" baseline="0" dirty="0">
                <a:ln>
                  <a:noFill/>
                </a:ln>
                <a:solidFill>
                  <a:srgbClr val="FF0000"/>
                </a:solidFill>
                <a:effectLst/>
                <a:latin typeface="PT Sans" panose="020B0604020202020204" charset="0"/>
              </a:rPr>
              <a:t>model-based tools</a:t>
            </a:r>
            <a:r>
              <a:rPr kumimoji="0" lang="en-US" altLang="en-US" sz="1600" b="0" i="0" u="none" strike="noStrike" cap="none" normalizeH="0" baseline="0" dirty="0">
                <a:ln>
                  <a:noFill/>
                </a:ln>
                <a:solidFill>
                  <a:srgbClr val="FF0000"/>
                </a:solidFill>
                <a:effectLst/>
                <a:latin typeface="PT Sans" panose="020B0604020202020204" charset="0"/>
              </a:rPr>
              <a:t> </a:t>
            </a:r>
            <a:r>
              <a:rPr kumimoji="0" lang="en-US" altLang="en-US" sz="1600" b="0" i="0" u="none" strike="noStrike" cap="none" normalizeH="0" baseline="0" dirty="0">
                <a:ln>
                  <a:noFill/>
                </a:ln>
                <a:solidFill>
                  <a:schemeClr val="tx1"/>
                </a:solidFill>
                <a:effectLst/>
                <a:latin typeface="PT Sans" panose="020B0604020202020204" charset="0"/>
              </a:rPr>
              <a:t>use diagrams and states to show how systems behave; </a:t>
            </a:r>
            <a:r>
              <a:rPr kumimoji="0" lang="en-US" altLang="en-US" sz="1600" b="1" i="0" u="none" strike="noStrike" cap="none" normalizeH="0" baseline="0" dirty="0">
                <a:ln>
                  <a:noFill/>
                </a:ln>
                <a:solidFill>
                  <a:srgbClr val="FF0000"/>
                </a:solidFill>
                <a:effectLst/>
                <a:latin typeface="PT Sans" panose="020B0604020202020204" charset="0"/>
              </a:rPr>
              <a:t>theorem provers</a:t>
            </a:r>
            <a:r>
              <a:rPr kumimoji="0" lang="en-US" altLang="en-US" sz="1600" b="0" i="0" u="none" strike="noStrike" cap="none" normalizeH="0" baseline="0" dirty="0">
                <a:ln>
                  <a:noFill/>
                </a:ln>
                <a:solidFill>
                  <a:srgbClr val="FF0000"/>
                </a:solidFill>
                <a:effectLst/>
                <a:latin typeface="PT Sans" panose="020B0604020202020204" charset="0"/>
              </a:rPr>
              <a:t> </a:t>
            </a:r>
            <a:r>
              <a:rPr kumimoji="0" lang="en-US" altLang="en-US" sz="1600" b="0" i="0" u="none" strike="noStrike" cap="none" normalizeH="0" baseline="0" dirty="0">
                <a:ln>
                  <a:noFill/>
                </a:ln>
                <a:solidFill>
                  <a:schemeClr val="tx1"/>
                </a:solidFill>
                <a:effectLst/>
                <a:latin typeface="PT Sans" panose="020B0604020202020204" charset="0"/>
              </a:rPr>
              <a:t>ensure critical systems work correctly by using mathematical proofs; and </a:t>
            </a:r>
            <a:r>
              <a:rPr kumimoji="0" lang="en-US" altLang="en-US" sz="1600" b="1" i="0" u="none" strike="noStrike" cap="none" normalizeH="0" baseline="0" dirty="0">
                <a:ln>
                  <a:noFill/>
                </a:ln>
                <a:solidFill>
                  <a:srgbClr val="FF0000"/>
                </a:solidFill>
                <a:effectLst/>
                <a:latin typeface="PT Sans" panose="020B0604020202020204" charset="0"/>
              </a:rPr>
              <a:t>syntax checkers</a:t>
            </a:r>
            <a:r>
              <a:rPr kumimoji="0" lang="en-US" altLang="en-US" sz="1600" b="0" i="0" u="none" strike="noStrike" cap="none" normalizeH="0" baseline="0" dirty="0">
                <a:ln>
                  <a:noFill/>
                </a:ln>
                <a:solidFill>
                  <a:srgbClr val="FF0000"/>
                </a:solidFill>
                <a:effectLst/>
                <a:latin typeface="PT Sans" panose="020B0604020202020204" charset="0"/>
              </a:rPr>
              <a:t> </a:t>
            </a:r>
            <a:r>
              <a:rPr kumimoji="0" lang="en-US" altLang="en-US" sz="1600" b="0" i="0" u="none" strike="noStrike" cap="none" normalizeH="0" baseline="0" dirty="0">
                <a:ln>
                  <a:noFill/>
                </a:ln>
                <a:solidFill>
                  <a:schemeClr val="tx1"/>
                </a:solidFill>
                <a:effectLst/>
                <a:latin typeface="PT Sans" panose="020B0604020202020204" charset="0"/>
              </a:rPr>
              <a:t>catch errors in the early stages of design. Together, these tools help developers find and fix problems early, save time and costs, and build stronger, more dependable systems. Despite some challenges like learning complexity, their benefits make them valuable for modern software development.</a:t>
            </a:r>
          </a:p>
        </p:txBody>
      </p:sp>
      <p:sp>
        <p:nvSpPr>
          <p:cNvPr id="5" name="Rectangle 4"/>
          <p:cNvSpPr/>
          <p:nvPr/>
        </p:nvSpPr>
        <p:spPr>
          <a:xfrm>
            <a:off x="3881372" y="675410"/>
            <a:ext cx="1810111" cy="400110"/>
          </a:xfrm>
          <a:prstGeom prst="rect">
            <a:avLst/>
          </a:prstGeom>
        </p:spPr>
        <p:txBody>
          <a:bodyPr wrap="none">
            <a:spAutoFit/>
          </a:bodyPr>
          <a:lstStyle/>
          <a:p>
            <a:r>
              <a:rPr lang="en-US" altLang="en-US" sz="2000" b="1" dirty="0">
                <a:solidFill>
                  <a:schemeClr val="tx1"/>
                </a:solidFill>
                <a:latin typeface="PT Sans" panose="020B0604020202020204" charset="0"/>
              </a:rPr>
              <a:t>CONCLUSION, </a:t>
            </a:r>
            <a:endParaRPr lang="en-US" sz="2000"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1927" name="Google Shape;1927;p33"/>
          <p:cNvSpPr txBox="1">
            <a:spLocks noGrp="1"/>
          </p:cNvSpPr>
          <p:nvPr>
            <p:ph type="title" idx="2"/>
          </p:nvPr>
        </p:nvSpPr>
        <p:spPr>
          <a:xfrm>
            <a:off x="1771796" y="1463783"/>
            <a:ext cx="2555400" cy="390300"/>
          </a:xfrm>
          <a:prstGeom prst="rect">
            <a:avLst/>
          </a:prstGeom>
        </p:spPr>
        <p:txBody>
          <a:bodyPr spcFirstLastPara="1" wrap="square" lIns="91425" tIns="91425" rIns="91425" bIns="91425" anchor="b" anchorCtr="0">
            <a:noAutofit/>
          </a:bodyPr>
          <a:lstStyle/>
          <a:p>
            <a:pPr lvl="0"/>
            <a:r>
              <a:rPr lang="en-US" dirty="0"/>
              <a:t>Introduction</a:t>
            </a:r>
            <a:endParaRPr dirty="0"/>
          </a:p>
        </p:txBody>
      </p:sp>
      <p:sp>
        <p:nvSpPr>
          <p:cNvPr id="1929" name="Google Shape;1929;p33"/>
          <p:cNvSpPr txBox="1">
            <a:spLocks noGrp="1"/>
          </p:cNvSpPr>
          <p:nvPr>
            <p:ph type="title" idx="3"/>
          </p:nvPr>
        </p:nvSpPr>
        <p:spPr>
          <a:xfrm>
            <a:off x="984283" y="1411072"/>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1.</a:t>
            </a:r>
            <a:endParaRPr/>
          </a:p>
        </p:txBody>
      </p:sp>
      <p:sp>
        <p:nvSpPr>
          <p:cNvPr id="1930" name="Google Shape;1930;p33"/>
          <p:cNvSpPr txBox="1">
            <a:spLocks noGrp="1"/>
          </p:cNvSpPr>
          <p:nvPr>
            <p:ph type="title" idx="4"/>
          </p:nvPr>
        </p:nvSpPr>
        <p:spPr>
          <a:xfrm>
            <a:off x="5604315" y="1473546"/>
            <a:ext cx="2555400" cy="390300"/>
          </a:xfrm>
          <a:prstGeom prst="rect">
            <a:avLst/>
          </a:prstGeom>
        </p:spPr>
        <p:txBody>
          <a:bodyPr spcFirstLastPara="1" wrap="square" lIns="91425" tIns="91425" rIns="91425" bIns="91425" anchor="b" anchorCtr="0">
            <a:noAutofit/>
          </a:bodyPr>
          <a:lstStyle/>
          <a:p>
            <a:pPr lvl="0"/>
            <a:r>
              <a:rPr lang="en-US" dirty="0"/>
              <a:t>Theorem Provers</a:t>
            </a:r>
            <a:endParaRPr dirty="0"/>
          </a:p>
        </p:txBody>
      </p:sp>
      <p:sp>
        <p:nvSpPr>
          <p:cNvPr id="1932" name="Google Shape;1932;p33"/>
          <p:cNvSpPr txBox="1">
            <a:spLocks noGrp="1"/>
          </p:cNvSpPr>
          <p:nvPr>
            <p:ph type="title" idx="6"/>
          </p:nvPr>
        </p:nvSpPr>
        <p:spPr>
          <a:xfrm>
            <a:off x="4816808" y="1411072"/>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a:t>
            </a:r>
            <a:endParaRPr/>
          </a:p>
        </p:txBody>
      </p:sp>
      <p:sp>
        <p:nvSpPr>
          <p:cNvPr id="1933" name="Google Shape;1933;p33"/>
          <p:cNvSpPr txBox="1">
            <a:spLocks noGrp="1"/>
          </p:cNvSpPr>
          <p:nvPr>
            <p:ph type="title" idx="7"/>
          </p:nvPr>
        </p:nvSpPr>
        <p:spPr>
          <a:xfrm>
            <a:off x="1771789" y="2617946"/>
            <a:ext cx="2555400" cy="390300"/>
          </a:xfrm>
          <a:prstGeom prst="rect">
            <a:avLst/>
          </a:prstGeom>
        </p:spPr>
        <p:txBody>
          <a:bodyPr spcFirstLastPara="1" wrap="square" lIns="91425" tIns="91425" rIns="91425" bIns="91425" anchor="b" anchorCtr="0">
            <a:noAutofit/>
          </a:bodyPr>
          <a:lstStyle/>
          <a:p>
            <a:pPr lvl="0"/>
            <a:r>
              <a:rPr lang="en-US" dirty="0"/>
              <a:t>Algebraic Tools</a:t>
            </a:r>
            <a:endParaRPr dirty="0"/>
          </a:p>
        </p:txBody>
      </p:sp>
      <p:sp>
        <p:nvSpPr>
          <p:cNvPr id="1935" name="Google Shape;1935;p33"/>
          <p:cNvSpPr txBox="1">
            <a:spLocks noGrp="1"/>
          </p:cNvSpPr>
          <p:nvPr>
            <p:ph type="title" idx="9"/>
          </p:nvPr>
        </p:nvSpPr>
        <p:spPr>
          <a:xfrm>
            <a:off x="984283" y="2529251"/>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a:t>
            </a:r>
            <a:endParaRPr/>
          </a:p>
        </p:txBody>
      </p:sp>
      <p:sp>
        <p:nvSpPr>
          <p:cNvPr id="1936" name="Google Shape;1936;p33"/>
          <p:cNvSpPr txBox="1">
            <a:spLocks noGrp="1"/>
          </p:cNvSpPr>
          <p:nvPr>
            <p:ph type="title" idx="13"/>
          </p:nvPr>
        </p:nvSpPr>
        <p:spPr>
          <a:xfrm>
            <a:off x="5604317" y="2587610"/>
            <a:ext cx="2555400" cy="390300"/>
          </a:xfrm>
          <a:prstGeom prst="rect">
            <a:avLst/>
          </a:prstGeom>
        </p:spPr>
        <p:txBody>
          <a:bodyPr spcFirstLastPara="1" wrap="square" lIns="91425" tIns="91425" rIns="91425" bIns="91425" anchor="b" anchorCtr="0">
            <a:noAutofit/>
          </a:bodyPr>
          <a:lstStyle/>
          <a:p>
            <a:pPr lvl="0"/>
            <a:r>
              <a:rPr lang="en-US" dirty="0"/>
              <a:t>Syntax Checkers</a:t>
            </a:r>
            <a:endParaRPr dirty="0"/>
          </a:p>
        </p:txBody>
      </p:sp>
      <p:sp>
        <p:nvSpPr>
          <p:cNvPr id="1938" name="Google Shape;1938;p33"/>
          <p:cNvSpPr txBox="1">
            <a:spLocks noGrp="1"/>
          </p:cNvSpPr>
          <p:nvPr>
            <p:ph type="title" idx="15"/>
          </p:nvPr>
        </p:nvSpPr>
        <p:spPr>
          <a:xfrm>
            <a:off x="4816808" y="2529251"/>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a:t>
            </a:r>
            <a:endParaRPr/>
          </a:p>
        </p:txBody>
      </p:sp>
      <p:sp>
        <p:nvSpPr>
          <p:cNvPr id="1939" name="Google Shape;1939;p33"/>
          <p:cNvSpPr txBox="1">
            <a:spLocks noGrp="1"/>
          </p:cNvSpPr>
          <p:nvPr>
            <p:ph type="title" idx="16"/>
          </p:nvPr>
        </p:nvSpPr>
        <p:spPr>
          <a:xfrm>
            <a:off x="1771214" y="3731967"/>
            <a:ext cx="2555400" cy="390300"/>
          </a:xfrm>
          <a:prstGeom prst="rect">
            <a:avLst/>
          </a:prstGeom>
        </p:spPr>
        <p:txBody>
          <a:bodyPr spcFirstLastPara="1" wrap="square" lIns="91425" tIns="91425" rIns="91425" bIns="91425" anchor="b" anchorCtr="0">
            <a:noAutofit/>
          </a:bodyPr>
          <a:lstStyle/>
          <a:p>
            <a:pPr lvl="0"/>
            <a:r>
              <a:rPr lang="en-US" dirty="0"/>
              <a:t>Model-Based Tools</a:t>
            </a:r>
          </a:p>
        </p:txBody>
      </p:sp>
      <p:sp>
        <p:nvSpPr>
          <p:cNvPr id="1941" name="Google Shape;1941;p33"/>
          <p:cNvSpPr txBox="1">
            <a:spLocks noGrp="1"/>
          </p:cNvSpPr>
          <p:nvPr>
            <p:ph type="title" idx="18"/>
          </p:nvPr>
        </p:nvSpPr>
        <p:spPr>
          <a:xfrm>
            <a:off x="984283" y="3647125"/>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3.</a:t>
            </a:r>
            <a:endParaRPr/>
          </a:p>
        </p:txBody>
      </p:sp>
      <p:sp>
        <p:nvSpPr>
          <p:cNvPr id="1942" name="Google Shape;1942;p33"/>
          <p:cNvSpPr txBox="1">
            <a:spLocks noGrp="1"/>
          </p:cNvSpPr>
          <p:nvPr>
            <p:ph type="title" idx="19"/>
          </p:nvPr>
        </p:nvSpPr>
        <p:spPr>
          <a:xfrm>
            <a:off x="5604315" y="3754822"/>
            <a:ext cx="2555400" cy="390300"/>
          </a:xfrm>
          <a:prstGeom prst="rect">
            <a:avLst/>
          </a:prstGeom>
        </p:spPr>
        <p:txBody>
          <a:bodyPr spcFirstLastPara="1" wrap="square" lIns="91425" tIns="91425" rIns="91425" bIns="91425" anchor="b" anchorCtr="0">
            <a:noAutofit/>
          </a:bodyPr>
          <a:lstStyle/>
          <a:p>
            <a:pPr lvl="0"/>
            <a:r>
              <a:rPr lang="en-US" dirty="0"/>
              <a:t>Conclusion</a:t>
            </a:r>
            <a:endParaRPr dirty="0"/>
          </a:p>
        </p:txBody>
      </p:sp>
      <p:sp>
        <p:nvSpPr>
          <p:cNvPr id="1944" name="Google Shape;1944;p33"/>
          <p:cNvSpPr txBox="1">
            <a:spLocks noGrp="1"/>
          </p:cNvSpPr>
          <p:nvPr>
            <p:ph type="title" idx="21"/>
          </p:nvPr>
        </p:nvSpPr>
        <p:spPr>
          <a:xfrm>
            <a:off x="4816808" y="3647122"/>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Introduction</a:t>
            </a:r>
            <a:endParaRPr dirty="0"/>
          </a:p>
        </p:txBody>
      </p:sp>
      <p:sp>
        <p:nvSpPr>
          <p:cNvPr id="2002" name="Google Shape;2002;p35"/>
          <p:cNvSpPr txBox="1">
            <a:spLocks noGrp="1"/>
          </p:cNvSpPr>
          <p:nvPr>
            <p:ph type="title" idx="2"/>
          </p:nvPr>
        </p:nvSpPr>
        <p:spPr>
          <a:xfrm>
            <a:off x="1751738" y="1775741"/>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003" name="Google Shape;2003;p35"/>
          <p:cNvSpPr txBox="1">
            <a:spLocks noGrp="1"/>
          </p:cNvSpPr>
          <p:nvPr>
            <p:ph type="subTitle" idx="1"/>
          </p:nvPr>
        </p:nvSpPr>
        <p:spPr>
          <a:xfrm>
            <a:off x="1983150" y="3347483"/>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89"/>
        <p:cNvGrpSpPr/>
        <p:nvPr/>
      </p:nvGrpSpPr>
      <p:grpSpPr>
        <a:xfrm>
          <a:off x="0" y="0"/>
          <a:ext cx="0" cy="0"/>
          <a:chOff x="0" y="0"/>
          <a:chExt cx="0" cy="0"/>
        </a:xfrm>
      </p:grpSpPr>
      <p:sp>
        <p:nvSpPr>
          <p:cNvPr id="2190" name="Google Shape;2190;p38"/>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
        <p:nvSpPr>
          <p:cNvPr id="2191" name="Google Shape;2191;p38"/>
          <p:cNvSpPr txBox="1">
            <a:spLocks noGrp="1"/>
          </p:cNvSpPr>
          <p:nvPr>
            <p:ph type="subTitle" idx="1"/>
          </p:nvPr>
        </p:nvSpPr>
        <p:spPr>
          <a:xfrm>
            <a:off x="493259" y="3080749"/>
            <a:ext cx="3870695" cy="114737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dirty="0"/>
              <a:t>A mathematical approach to describing software system requirements and </a:t>
            </a:r>
            <a:r>
              <a:rPr lang="en-GB" dirty="0" err="1"/>
              <a:t>behavior</a:t>
            </a:r>
            <a:r>
              <a:rPr lang="en-GB" dirty="0"/>
              <a:t>.</a:t>
            </a:r>
          </a:p>
          <a:p>
            <a:pPr algn="l">
              <a:buFont typeface="Arial" panose="020B0604020202020204" pitchFamily="34" charset="0"/>
              <a:buChar char="•"/>
            </a:pPr>
            <a:r>
              <a:rPr lang="en-GB" dirty="0"/>
              <a:t>Ensures unambiguous, precise, and verifiable documentation.</a:t>
            </a:r>
          </a:p>
        </p:txBody>
      </p:sp>
      <p:sp>
        <p:nvSpPr>
          <p:cNvPr id="2192" name="Google Shape;2192;p38"/>
          <p:cNvSpPr txBox="1">
            <a:spLocks noGrp="1"/>
          </p:cNvSpPr>
          <p:nvPr>
            <p:ph type="title" idx="2"/>
          </p:nvPr>
        </p:nvSpPr>
        <p:spPr>
          <a:xfrm>
            <a:off x="110284" y="2679561"/>
            <a:ext cx="3473619" cy="460200"/>
          </a:xfrm>
          <a:prstGeom prst="rect">
            <a:avLst/>
          </a:prstGeom>
        </p:spPr>
        <p:txBody>
          <a:bodyPr spcFirstLastPara="1" wrap="square" lIns="91425" tIns="91425" rIns="91425" bIns="91425" anchor="b" anchorCtr="0">
            <a:noAutofit/>
          </a:bodyPr>
          <a:lstStyle/>
          <a:p>
            <a:r>
              <a:rPr lang="en-GB" dirty="0"/>
              <a:t>What is Formal Specification?</a:t>
            </a:r>
            <a:endParaRPr dirty="0"/>
          </a:p>
        </p:txBody>
      </p:sp>
      <p:sp>
        <p:nvSpPr>
          <p:cNvPr id="2193" name="Google Shape;2193;p38"/>
          <p:cNvSpPr txBox="1">
            <a:spLocks noGrp="1"/>
          </p:cNvSpPr>
          <p:nvPr>
            <p:ph type="subTitle" idx="3"/>
          </p:nvPr>
        </p:nvSpPr>
        <p:spPr>
          <a:xfrm>
            <a:off x="4086790" y="2940054"/>
            <a:ext cx="3802950" cy="1088358"/>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GB" dirty="0"/>
              <a:t>Helps detect inconsistencies, incompleteness, and ambiguities early.</a:t>
            </a:r>
          </a:p>
          <a:p>
            <a:pPr algn="l">
              <a:buFont typeface="Arial" panose="020B0604020202020204" pitchFamily="34" charset="0"/>
              <a:buChar char="•"/>
            </a:pPr>
            <a:r>
              <a:rPr lang="en-GB" dirty="0"/>
              <a:t>Facilitates rigorous analysis and validation.</a:t>
            </a:r>
          </a:p>
        </p:txBody>
      </p:sp>
      <p:sp>
        <p:nvSpPr>
          <p:cNvPr id="2194" name="Google Shape;2194;p38"/>
          <p:cNvSpPr txBox="1">
            <a:spLocks noGrp="1"/>
          </p:cNvSpPr>
          <p:nvPr>
            <p:ph type="title" idx="4"/>
          </p:nvPr>
        </p:nvSpPr>
        <p:spPr>
          <a:xfrm>
            <a:off x="3707816" y="2610281"/>
            <a:ext cx="2594100" cy="460200"/>
          </a:xfrm>
          <a:prstGeom prst="rect">
            <a:avLst/>
          </a:prstGeom>
        </p:spPr>
        <p:txBody>
          <a:bodyPr spcFirstLastPara="1" wrap="square" lIns="91425" tIns="91425" rIns="91425" bIns="91425" anchor="b" anchorCtr="0">
            <a:noAutofit/>
          </a:bodyPr>
          <a:lstStyle/>
          <a:p>
            <a:pPr lvl="0"/>
            <a:r>
              <a:rPr lang="en-US" dirty="0"/>
              <a:t>Why is it important?</a:t>
            </a:r>
            <a:endParaRPr dirty="0"/>
          </a:p>
        </p:txBody>
      </p:sp>
      <p:grpSp>
        <p:nvGrpSpPr>
          <p:cNvPr id="2195" name="Google Shape;2195;p38"/>
          <p:cNvGrpSpPr/>
          <p:nvPr/>
        </p:nvGrpSpPr>
        <p:grpSpPr>
          <a:xfrm>
            <a:off x="564772" y="1875688"/>
            <a:ext cx="362695" cy="343358"/>
            <a:chOff x="610547" y="1750653"/>
            <a:chExt cx="362695" cy="343358"/>
          </a:xfrm>
        </p:grpSpPr>
        <p:sp>
          <p:nvSpPr>
            <p:cNvPr id="2196" name="Google Shape;2196;p38"/>
            <p:cNvSpPr/>
            <p:nvPr/>
          </p:nvSpPr>
          <p:spPr>
            <a:xfrm>
              <a:off x="676371" y="1750653"/>
              <a:ext cx="226752" cy="233209"/>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8"/>
            <p:cNvSpPr/>
            <p:nvPr/>
          </p:nvSpPr>
          <p:spPr>
            <a:xfrm>
              <a:off x="610547" y="1943801"/>
              <a:ext cx="149533" cy="150210"/>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8"/>
            <p:cNvSpPr/>
            <p:nvPr/>
          </p:nvSpPr>
          <p:spPr>
            <a:xfrm>
              <a:off x="823709" y="1943801"/>
              <a:ext cx="149533" cy="150210"/>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9" name="Google Shape;2199;p38"/>
          <p:cNvSpPr/>
          <p:nvPr/>
        </p:nvSpPr>
        <p:spPr>
          <a:xfrm>
            <a:off x="1778004" y="1193814"/>
            <a:ext cx="993900" cy="993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0" name="Google Shape;2210;p38"/>
          <p:cNvGrpSpPr/>
          <p:nvPr/>
        </p:nvGrpSpPr>
        <p:grpSpPr>
          <a:xfrm>
            <a:off x="2044171" y="1458896"/>
            <a:ext cx="461569" cy="463741"/>
            <a:chOff x="-34405525" y="3558075"/>
            <a:chExt cx="292225" cy="293600"/>
          </a:xfrm>
        </p:grpSpPr>
        <p:sp>
          <p:nvSpPr>
            <p:cNvPr id="2211" name="Google Shape;2211;p38"/>
            <p:cNvSpPr/>
            <p:nvPr/>
          </p:nvSpPr>
          <p:spPr>
            <a:xfrm>
              <a:off x="-34303150" y="3663825"/>
              <a:ext cx="189850" cy="187850"/>
            </a:xfrm>
            <a:custGeom>
              <a:avLst/>
              <a:gdLst/>
              <a:ahLst/>
              <a:cxnLst/>
              <a:rect l="l" t="t" r="r" b="b"/>
              <a:pathLst>
                <a:path w="7594" h="7514" extrusionOk="0">
                  <a:moveTo>
                    <a:pt x="5487" y="0"/>
                  </a:moveTo>
                  <a:cubicBezTo>
                    <a:pt x="5380" y="0"/>
                    <a:pt x="5278" y="8"/>
                    <a:pt x="5168" y="24"/>
                  </a:cubicBezTo>
                  <a:cubicBezTo>
                    <a:pt x="4349" y="181"/>
                    <a:pt x="3656" y="843"/>
                    <a:pt x="3561" y="1630"/>
                  </a:cubicBezTo>
                  <a:cubicBezTo>
                    <a:pt x="3467" y="2198"/>
                    <a:pt x="3561" y="2513"/>
                    <a:pt x="3719" y="2891"/>
                  </a:cubicBezTo>
                  <a:lnTo>
                    <a:pt x="285" y="6325"/>
                  </a:lnTo>
                  <a:cubicBezTo>
                    <a:pt x="1" y="6608"/>
                    <a:pt x="1" y="7049"/>
                    <a:pt x="285" y="7301"/>
                  </a:cubicBezTo>
                  <a:cubicBezTo>
                    <a:pt x="426" y="7443"/>
                    <a:pt x="600" y="7514"/>
                    <a:pt x="773" y="7514"/>
                  </a:cubicBezTo>
                  <a:cubicBezTo>
                    <a:pt x="946" y="7514"/>
                    <a:pt x="1119" y="7443"/>
                    <a:pt x="1261" y="7301"/>
                  </a:cubicBezTo>
                  <a:lnTo>
                    <a:pt x="4695" y="3899"/>
                  </a:lnTo>
                  <a:cubicBezTo>
                    <a:pt x="5022" y="4016"/>
                    <a:pt x="5280" y="4080"/>
                    <a:pt x="5597" y="4080"/>
                  </a:cubicBezTo>
                  <a:cubicBezTo>
                    <a:pt x="5708" y="4080"/>
                    <a:pt x="5825" y="4073"/>
                    <a:pt x="5955" y="4056"/>
                  </a:cubicBezTo>
                  <a:cubicBezTo>
                    <a:pt x="6775" y="3899"/>
                    <a:pt x="7436" y="3206"/>
                    <a:pt x="7562" y="2418"/>
                  </a:cubicBezTo>
                  <a:cubicBezTo>
                    <a:pt x="7594" y="2198"/>
                    <a:pt x="7594" y="1945"/>
                    <a:pt x="7562" y="1756"/>
                  </a:cubicBezTo>
                  <a:cubicBezTo>
                    <a:pt x="7562" y="1630"/>
                    <a:pt x="7436" y="1504"/>
                    <a:pt x="7310" y="1473"/>
                  </a:cubicBezTo>
                  <a:cubicBezTo>
                    <a:pt x="7287" y="1465"/>
                    <a:pt x="7259" y="1461"/>
                    <a:pt x="7229" y="1461"/>
                  </a:cubicBezTo>
                  <a:cubicBezTo>
                    <a:pt x="7141" y="1461"/>
                    <a:pt x="7034" y="1497"/>
                    <a:pt x="6964" y="1567"/>
                  </a:cubicBezTo>
                  <a:lnTo>
                    <a:pt x="6491" y="2040"/>
                  </a:lnTo>
                  <a:cubicBezTo>
                    <a:pt x="6365" y="2166"/>
                    <a:pt x="6192" y="2229"/>
                    <a:pt x="6014" y="2229"/>
                  </a:cubicBezTo>
                  <a:cubicBezTo>
                    <a:pt x="5837" y="2229"/>
                    <a:pt x="5656" y="2166"/>
                    <a:pt x="5514" y="2040"/>
                  </a:cubicBezTo>
                  <a:cubicBezTo>
                    <a:pt x="5231" y="1756"/>
                    <a:pt x="5231" y="1315"/>
                    <a:pt x="5514" y="1032"/>
                  </a:cubicBezTo>
                  <a:lnTo>
                    <a:pt x="6018" y="622"/>
                  </a:lnTo>
                  <a:cubicBezTo>
                    <a:pt x="6113" y="528"/>
                    <a:pt x="6144" y="370"/>
                    <a:pt x="6113" y="276"/>
                  </a:cubicBezTo>
                  <a:cubicBezTo>
                    <a:pt x="6050" y="150"/>
                    <a:pt x="5955" y="55"/>
                    <a:pt x="5829" y="24"/>
                  </a:cubicBezTo>
                  <a:cubicBezTo>
                    <a:pt x="5703" y="8"/>
                    <a:pt x="5593" y="0"/>
                    <a:pt x="54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8"/>
            <p:cNvSpPr/>
            <p:nvPr/>
          </p:nvSpPr>
          <p:spPr>
            <a:xfrm>
              <a:off x="-34250375" y="3565950"/>
              <a:ext cx="46500" cy="46500"/>
            </a:xfrm>
            <a:custGeom>
              <a:avLst/>
              <a:gdLst/>
              <a:ahLst/>
              <a:cxnLst/>
              <a:rect l="l" t="t" r="r" b="b"/>
              <a:pathLst>
                <a:path w="1860" h="1860" extrusionOk="0">
                  <a:moveTo>
                    <a:pt x="1" y="1"/>
                  </a:moveTo>
                  <a:lnTo>
                    <a:pt x="1" y="1859"/>
                  </a:lnTo>
                  <a:lnTo>
                    <a:pt x="1860" y="1859"/>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8"/>
            <p:cNvSpPr/>
            <p:nvPr/>
          </p:nvSpPr>
          <p:spPr>
            <a:xfrm>
              <a:off x="-34405525" y="3558075"/>
              <a:ext cx="206375" cy="276475"/>
            </a:xfrm>
            <a:custGeom>
              <a:avLst/>
              <a:gdLst/>
              <a:ahLst/>
              <a:cxnLst/>
              <a:rect l="l" t="t" r="r" b="b"/>
              <a:pathLst>
                <a:path w="8255" h="11059" extrusionOk="0">
                  <a:moveTo>
                    <a:pt x="3812" y="1450"/>
                  </a:moveTo>
                  <a:cubicBezTo>
                    <a:pt x="4001" y="1450"/>
                    <a:pt x="4159" y="1607"/>
                    <a:pt x="4159" y="1796"/>
                  </a:cubicBezTo>
                  <a:cubicBezTo>
                    <a:pt x="4159" y="2017"/>
                    <a:pt x="4001" y="2174"/>
                    <a:pt x="3812" y="2174"/>
                  </a:cubicBezTo>
                  <a:cubicBezTo>
                    <a:pt x="3623" y="2174"/>
                    <a:pt x="3466" y="2017"/>
                    <a:pt x="3466" y="1796"/>
                  </a:cubicBezTo>
                  <a:cubicBezTo>
                    <a:pt x="3466" y="1607"/>
                    <a:pt x="3623" y="1450"/>
                    <a:pt x="3812" y="1450"/>
                  </a:cubicBezTo>
                  <a:close/>
                  <a:moveTo>
                    <a:pt x="3812" y="2836"/>
                  </a:moveTo>
                  <a:cubicBezTo>
                    <a:pt x="4001" y="2836"/>
                    <a:pt x="4159" y="2993"/>
                    <a:pt x="4159" y="3183"/>
                  </a:cubicBezTo>
                  <a:lnTo>
                    <a:pt x="4159" y="5293"/>
                  </a:lnTo>
                  <a:cubicBezTo>
                    <a:pt x="4159" y="5482"/>
                    <a:pt x="4001" y="5640"/>
                    <a:pt x="3812" y="5640"/>
                  </a:cubicBezTo>
                  <a:cubicBezTo>
                    <a:pt x="3623" y="5640"/>
                    <a:pt x="3466" y="5482"/>
                    <a:pt x="3466" y="5293"/>
                  </a:cubicBezTo>
                  <a:lnTo>
                    <a:pt x="3466" y="3183"/>
                  </a:lnTo>
                  <a:cubicBezTo>
                    <a:pt x="3466" y="2993"/>
                    <a:pt x="3623" y="2836"/>
                    <a:pt x="3812" y="2836"/>
                  </a:cubicBezTo>
                  <a:close/>
                  <a:moveTo>
                    <a:pt x="5860" y="6301"/>
                  </a:moveTo>
                  <a:cubicBezTo>
                    <a:pt x="6049" y="6301"/>
                    <a:pt x="6207" y="6459"/>
                    <a:pt x="6207" y="6648"/>
                  </a:cubicBezTo>
                  <a:cubicBezTo>
                    <a:pt x="6207" y="6837"/>
                    <a:pt x="6049" y="6995"/>
                    <a:pt x="5860" y="6995"/>
                  </a:cubicBezTo>
                  <a:lnTo>
                    <a:pt x="1733" y="6995"/>
                  </a:lnTo>
                  <a:cubicBezTo>
                    <a:pt x="1544" y="6995"/>
                    <a:pt x="1387" y="6837"/>
                    <a:pt x="1387" y="6648"/>
                  </a:cubicBezTo>
                  <a:cubicBezTo>
                    <a:pt x="1387" y="6459"/>
                    <a:pt x="1544" y="6301"/>
                    <a:pt x="1733" y="6301"/>
                  </a:cubicBezTo>
                  <a:close/>
                  <a:moveTo>
                    <a:pt x="4537" y="7688"/>
                  </a:moveTo>
                  <a:cubicBezTo>
                    <a:pt x="4726" y="7688"/>
                    <a:pt x="4884" y="7845"/>
                    <a:pt x="4884" y="8034"/>
                  </a:cubicBezTo>
                  <a:cubicBezTo>
                    <a:pt x="4884" y="8223"/>
                    <a:pt x="4726" y="8381"/>
                    <a:pt x="4537" y="8381"/>
                  </a:cubicBezTo>
                  <a:lnTo>
                    <a:pt x="1733" y="8381"/>
                  </a:lnTo>
                  <a:cubicBezTo>
                    <a:pt x="1544" y="8381"/>
                    <a:pt x="1387" y="8223"/>
                    <a:pt x="1387" y="8034"/>
                  </a:cubicBezTo>
                  <a:cubicBezTo>
                    <a:pt x="1387" y="7845"/>
                    <a:pt x="1544" y="7688"/>
                    <a:pt x="1733" y="7688"/>
                  </a:cubicBezTo>
                  <a:close/>
                  <a:moveTo>
                    <a:pt x="347" y="1"/>
                  </a:moveTo>
                  <a:cubicBezTo>
                    <a:pt x="158" y="1"/>
                    <a:pt x="0" y="158"/>
                    <a:pt x="0" y="347"/>
                  </a:cubicBezTo>
                  <a:lnTo>
                    <a:pt x="0" y="10681"/>
                  </a:lnTo>
                  <a:cubicBezTo>
                    <a:pt x="0" y="10964"/>
                    <a:pt x="158" y="11059"/>
                    <a:pt x="347" y="11059"/>
                  </a:cubicBezTo>
                  <a:lnTo>
                    <a:pt x="3466" y="11059"/>
                  </a:lnTo>
                  <a:cubicBezTo>
                    <a:pt x="3466" y="10712"/>
                    <a:pt x="3592" y="10366"/>
                    <a:pt x="3844" y="10082"/>
                  </a:cubicBezTo>
                  <a:lnTo>
                    <a:pt x="4254" y="9704"/>
                  </a:lnTo>
                  <a:lnTo>
                    <a:pt x="1702" y="9704"/>
                  </a:lnTo>
                  <a:cubicBezTo>
                    <a:pt x="1481" y="9704"/>
                    <a:pt x="1324" y="9546"/>
                    <a:pt x="1324" y="9326"/>
                  </a:cubicBezTo>
                  <a:cubicBezTo>
                    <a:pt x="1324" y="9137"/>
                    <a:pt x="1481" y="8979"/>
                    <a:pt x="1702" y="8979"/>
                  </a:cubicBezTo>
                  <a:lnTo>
                    <a:pt x="4915" y="8979"/>
                  </a:lnTo>
                  <a:lnTo>
                    <a:pt x="6963" y="6932"/>
                  </a:lnTo>
                  <a:cubicBezTo>
                    <a:pt x="6900" y="6585"/>
                    <a:pt x="6805" y="6238"/>
                    <a:pt x="6931" y="5703"/>
                  </a:cubicBezTo>
                  <a:cubicBezTo>
                    <a:pt x="7089" y="4915"/>
                    <a:pt x="7562" y="4254"/>
                    <a:pt x="8255" y="3876"/>
                  </a:cubicBezTo>
                  <a:lnTo>
                    <a:pt x="8255" y="2773"/>
                  </a:lnTo>
                  <a:lnTo>
                    <a:pt x="5860" y="2773"/>
                  </a:lnTo>
                  <a:cubicBezTo>
                    <a:pt x="5671" y="2773"/>
                    <a:pt x="5514" y="2615"/>
                    <a:pt x="5514" y="2395"/>
                  </a:cubicBezTo>
                  <a:lnTo>
                    <a:pt x="55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2200;p38"/>
          <p:cNvSpPr/>
          <p:nvPr/>
        </p:nvSpPr>
        <p:spPr>
          <a:xfrm>
            <a:off x="4282080" y="1231810"/>
            <a:ext cx="993900" cy="9939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2201;p38"/>
          <p:cNvGrpSpPr/>
          <p:nvPr/>
        </p:nvGrpSpPr>
        <p:grpSpPr>
          <a:xfrm>
            <a:off x="4524483" y="1557133"/>
            <a:ext cx="482993" cy="460306"/>
            <a:chOff x="-35481425" y="3919600"/>
            <a:chExt cx="291450" cy="291425"/>
          </a:xfrm>
        </p:grpSpPr>
        <p:sp>
          <p:nvSpPr>
            <p:cNvPr id="34" name="Google Shape;2202;p38"/>
            <p:cNvSpPr/>
            <p:nvPr/>
          </p:nvSpPr>
          <p:spPr>
            <a:xfrm>
              <a:off x="-35327050" y="4125150"/>
              <a:ext cx="84300" cy="85100"/>
            </a:xfrm>
            <a:custGeom>
              <a:avLst/>
              <a:gdLst/>
              <a:ahLst/>
              <a:cxnLst/>
              <a:rect l="l" t="t" r="r" b="b"/>
              <a:pathLst>
                <a:path w="3372" h="3404" extrusionOk="0">
                  <a:moveTo>
                    <a:pt x="3025" y="1"/>
                  </a:moveTo>
                  <a:cubicBezTo>
                    <a:pt x="2836" y="1"/>
                    <a:pt x="2678" y="159"/>
                    <a:pt x="2678" y="348"/>
                  </a:cubicBezTo>
                  <a:lnTo>
                    <a:pt x="2678" y="1041"/>
                  </a:lnTo>
                  <a:cubicBezTo>
                    <a:pt x="2678" y="1576"/>
                    <a:pt x="2206" y="2049"/>
                    <a:pt x="1639" y="2049"/>
                  </a:cubicBezTo>
                  <a:lnTo>
                    <a:pt x="1103" y="2049"/>
                  </a:lnTo>
                  <a:lnTo>
                    <a:pt x="1229" y="1923"/>
                  </a:lnTo>
                  <a:cubicBezTo>
                    <a:pt x="1387" y="1860"/>
                    <a:pt x="1387" y="1608"/>
                    <a:pt x="1261" y="1513"/>
                  </a:cubicBezTo>
                  <a:cubicBezTo>
                    <a:pt x="1198" y="1450"/>
                    <a:pt x="1111" y="1419"/>
                    <a:pt x="1024" y="1419"/>
                  </a:cubicBezTo>
                  <a:cubicBezTo>
                    <a:pt x="938" y="1419"/>
                    <a:pt x="851" y="1450"/>
                    <a:pt x="788" y="1513"/>
                  </a:cubicBezTo>
                  <a:lnTo>
                    <a:pt x="127" y="2175"/>
                  </a:lnTo>
                  <a:cubicBezTo>
                    <a:pt x="1" y="2301"/>
                    <a:pt x="1" y="2521"/>
                    <a:pt x="127" y="2647"/>
                  </a:cubicBezTo>
                  <a:lnTo>
                    <a:pt x="788" y="3309"/>
                  </a:lnTo>
                  <a:cubicBezTo>
                    <a:pt x="851" y="3372"/>
                    <a:pt x="938" y="3404"/>
                    <a:pt x="1024" y="3404"/>
                  </a:cubicBezTo>
                  <a:cubicBezTo>
                    <a:pt x="1111" y="3404"/>
                    <a:pt x="1198" y="3372"/>
                    <a:pt x="1261" y="3309"/>
                  </a:cubicBezTo>
                  <a:cubicBezTo>
                    <a:pt x="1387" y="3183"/>
                    <a:pt x="1387" y="2962"/>
                    <a:pt x="1261" y="2836"/>
                  </a:cubicBezTo>
                  <a:lnTo>
                    <a:pt x="1135" y="2710"/>
                  </a:lnTo>
                  <a:lnTo>
                    <a:pt x="1702" y="2710"/>
                  </a:lnTo>
                  <a:cubicBezTo>
                    <a:pt x="2647" y="2710"/>
                    <a:pt x="3372" y="1986"/>
                    <a:pt x="3372" y="1041"/>
                  </a:cubicBezTo>
                  <a:lnTo>
                    <a:pt x="3372" y="348"/>
                  </a:lnTo>
                  <a:cubicBezTo>
                    <a:pt x="3372" y="159"/>
                    <a:pt x="3214" y="1"/>
                    <a:pt x="30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03;p38"/>
            <p:cNvSpPr/>
            <p:nvPr/>
          </p:nvSpPr>
          <p:spPr>
            <a:xfrm>
              <a:off x="-35429450" y="3921175"/>
              <a:ext cx="84300" cy="85075"/>
            </a:xfrm>
            <a:custGeom>
              <a:avLst/>
              <a:gdLst/>
              <a:ahLst/>
              <a:cxnLst/>
              <a:rect l="l" t="t" r="r" b="b"/>
              <a:pathLst>
                <a:path w="3372" h="3403" extrusionOk="0">
                  <a:moveTo>
                    <a:pt x="2360" y="0"/>
                  </a:moveTo>
                  <a:cubicBezTo>
                    <a:pt x="2269" y="0"/>
                    <a:pt x="2175" y="32"/>
                    <a:pt x="2112" y="95"/>
                  </a:cubicBezTo>
                  <a:cubicBezTo>
                    <a:pt x="2017" y="221"/>
                    <a:pt x="2017" y="441"/>
                    <a:pt x="2112" y="567"/>
                  </a:cubicBezTo>
                  <a:lnTo>
                    <a:pt x="2238" y="693"/>
                  </a:lnTo>
                  <a:lnTo>
                    <a:pt x="1702" y="693"/>
                  </a:lnTo>
                  <a:cubicBezTo>
                    <a:pt x="757" y="693"/>
                    <a:pt x="1" y="1418"/>
                    <a:pt x="1" y="2363"/>
                  </a:cubicBezTo>
                  <a:lnTo>
                    <a:pt x="1" y="3056"/>
                  </a:lnTo>
                  <a:cubicBezTo>
                    <a:pt x="1" y="3245"/>
                    <a:pt x="158" y="3403"/>
                    <a:pt x="347" y="3403"/>
                  </a:cubicBezTo>
                  <a:cubicBezTo>
                    <a:pt x="536" y="3403"/>
                    <a:pt x="694" y="3245"/>
                    <a:pt x="694" y="3056"/>
                  </a:cubicBezTo>
                  <a:lnTo>
                    <a:pt x="694" y="2332"/>
                  </a:lnTo>
                  <a:cubicBezTo>
                    <a:pt x="694" y="1796"/>
                    <a:pt x="1167" y="1292"/>
                    <a:pt x="1734" y="1292"/>
                  </a:cubicBezTo>
                  <a:lnTo>
                    <a:pt x="2269" y="1292"/>
                  </a:lnTo>
                  <a:lnTo>
                    <a:pt x="2175" y="1418"/>
                  </a:lnTo>
                  <a:cubicBezTo>
                    <a:pt x="2017" y="1544"/>
                    <a:pt x="2017" y="1733"/>
                    <a:pt x="2112" y="1891"/>
                  </a:cubicBezTo>
                  <a:cubicBezTo>
                    <a:pt x="2175" y="1954"/>
                    <a:pt x="2269" y="1985"/>
                    <a:pt x="2360" y="1985"/>
                  </a:cubicBezTo>
                  <a:cubicBezTo>
                    <a:pt x="2450" y="1985"/>
                    <a:pt x="2537" y="1954"/>
                    <a:pt x="2584" y="1891"/>
                  </a:cubicBezTo>
                  <a:lnTo>
                    <a:pt x="3277" y="1229"/>
                  </a:lnTo>
                  <a:cubicBezTo>
                    <a:pt x="3372" y="1103"/>
                    <a:pt x="3372" y="882"/>
                    <a:pt x="3277" y="756"/>
                  </a:cubicBezTo>
                  <a:lnTo>
                    <a:pt x="2584" y="95"/>
                  </a:lnTo>
                  <a:cubicBezTo>
                    <a:pt x="2537" y="32"/>
                    <a:pt x="2450" y="0"/>
                    <a:pt x="23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04;p38"/>
            <p:cNvSpPr/>
            <p:nvPr/>
          </p:nvSpPr>
          <p:spPr>
            <a:xfrm>
              <a:off x="-35481425" y="4021975"/>
              <a:ext cx="137075" cy="35475"/>
            </a:xfrm>
            <a:custGeom>
              <a:avLst/>
              <a:gdLst/>
              <a:ahLst/>
              <a:cxnLst/>
              <a:rect l="l" t="t" r="r" b="b"/>
              <a:pathLst>
                <a:path w="5483" h="1419" extrusionOk="0">
                  <a:moveTo>
                    <a:pt x="1009" y="1"/>
                  </a:moveTo>
                  <a:cubicBezTo>
                    <a:pt x="473" y="1"/>
                    <a:pt x="1" y="473"/>
                    <a:pt x="1" y="1072"/>
                  </a:cubicBezTo>
                  <a:lnTo>
                    <a:pt x="1" y="1419"/>
                  </a:lnTo>
                  <a:lnTo>
                    <a:pt x="5482" y="1419"/>
                  </a:lnTo>
                  <a:lnTo>
                    <a:pt x="5482" y="1072"/>
                  </a:lnTo>
                  <a:lnTo>
                    <a:pt x="5451" y="1072"/>
                  </a:lnTo>
                  <a:cubicBezTo>
                    <a:pt x="5451" y="505"/>
                    <a:pt x="5010" y="1"/>
                    <a:pt x="4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05;p38"/>
            <p:cNvSpPr/>
            <p:nvPr/>
          </p:nvSpPr>
          <p:spPr>
            <a:xfrm>
              <a:off x="-35481425" y="4073975"/>
              <a:ext cx="136275" cy="85875"/>
            </a:xfrm>
            <a:custGeom>
              <a:avLst/>
              <a:gdLst/>
              <a:ahLst/>
              <a:cxnLst/>
              <a:rect l="l" t="t" r="r" b="b"/>
              <a:pathLst>
                <a:path w="5451" h="3435" extrusionOk="0">
                  <a:moveTo>
                    <a:pt x="1" y="0"/>
                  </a:moveTo>
                  <a:lnTo>
                    <a:pt x="1" y="3434"/>
                  </a:lnTo>
                  <a:lnTo>
                    <a:pt x="5451" y="3434"/>
                  </a:lnTo>
                  <a:lnTo>
                    <a:pt x="54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206;p38"/>
            <p:cNvSpPr/>
            <p:nvPr/>
          </p:nvSpPr>
          <p:spPr>
            <a:xfrm>
              <a:off x="-35481425" y="4176350"/>
              <a:ext cx="136275" cy="34675"/>
            </a:xfrm>
            <a:custGeom>
              <a:avLst/>
              <a:gdLst/>
              <a:ahLst/>
              <a:cxnLst/>
              <a:rect l="l" t="t" r="r" b="b"/>
              <a:pathLst>
                <a:path w="5451" h="1387" extrusionOk="0">
                  <a:moveTo>
                    <a:pt x="1" y="1"/>
                  </a:moveTo>
                  <a:lnTo>
                    <a:pt x="1" y="347"/>
                  </a:lnTo>
                  <a:cubicBezTo>
                    <a:pt x="1" y="946"/>
                    <a:pt x="410" y="1387"/>
                    <a:pt x="1009" y="1387"/>
                  </a:cubicBezTo>
                  <a:lnTo>
                    <a:pt x="4443" y="1387"/>
                  </a:lnTo>
                  <a:cubicBezTo>
                    <a:pt x="4978" y="1387"/>
                    <a:pt x="5451" y="914"/>
                    <a:pt x="5451" y="347"/>
                  </a:cubicBezTo>
                  <a:lnTo>
                    <a:pt x="54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07;p38"/>
            <p:cNvSpPr/>
            <p:nvPr/>
          </p:nvSpPr>
          <p:spPr>
            <a:xfrm>
              <a:off x="-35327050" y="3919600"/>
              <a:ext cx="137075" cy="33875"/>
            </a:xfrm>
            <a:custGeom>
              <a:avLst/>
              <a:gdLst/>
              <a:ahLst/>
              <a:cxnLst/>
              <a:rect l="l" t="t" r="r" b="b"/>
              <a:pathLst>
                <a:path w="5483" h="1355" extrusionOk="0">
                  <a:moveTo>
                    <a:pt x="1009" y="0"/>
                  </a:moveTo>
                  <a:cubicBezTo>
                    <a:pt x="473" y="0"/>
                    <a:pt x="1" y="473"/>
                    <a:pt x="1" y="1008"/>
                  </a:cubicBezTo>
                  <a:lnTo>
                    <a:pt x="1" y="1355"/>
                  </a:lnTo>
                  <a:lnTo>
                    <a:pt x="5482" y="1355"/>
                  </a:lnTo>
                  <a:lnTo>
                    <a:pt x="5482" y="1008"/>
                  </a:lnTo>
                  <a:cubicBezTo>
                    <a:pt x="5482" y="473"/>
                    <a:pt x="5010" y="0"/>
                    <a:pt x="4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08;p38"/>
            <p:cNvSpPr/>
            <p:nvPr/>
          </p:nvSpPr>
          <p:spPr>
            <a:xfrm>
              <a:off x="-35327825" y="3970800"/>
              <a:ext cx="136275" cy="85875"/>
            </a:xfrm>
            <a:custGeom>
              <a:avLst/>
              <a:gdLst/>
              <a:ahLst/>
              <a:cxnLst/>
              <a:rect l="l" t="t" r="r" b="b"/>
              <a:pathLst>
                <a:path w="5451" h="3435" extrusionOk="0">
                  <a:moveTo>
                    <a:pt x="0" y="0"/>
                  </a:moveTo>
                  <a:lnTo>
                    <a:pt x="0" y="3434"/>
                  </a:lnTo>
                  <a:lnTo>
                    <a:pt x="5450" y="3434"/>
                  </a:lnTo>
                  <a:lnTo>
                    <a:pt x="5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09;p38"/>
            <p:cNvSpPr/>
            <p:nvPr/>
          </p:nvSpPr>
          <p:spPr>
            <a:xfrm>
              <a:off x="-35327825" y="4073975"/>
              <a:ext cx="136275" cy="35450"/>
            </a:xfrm>
            <a:custGeom>
              <a:avLst/>
              <a:gdLst/>
              <a:ahLst/>
              <a:cxnLst/>
              <a:rect l="l" t="t" r="r" b="b"/>
              <a:pathLst>
                <a:path w="5451" h="1418" extrusionOk="0">
                  <a:moveTo>
                    <a:pt x="0" y="0"/>
                  </a:moveTo>
                  <a:lnTo>
                    <a:pt x="0" y="347"/>
                  </a:lnTo>
                  <a:cubicBezTo>
                    <a:pt x="0" y="914"/>
                    <a:pt x="473" y="1418"/>
                    <a:pt x="1008" y="1418"/>
                  </a:cubicBezTo>
                  <a:lnTo>
                    <a:pt x="4442" y="1418"/>
                  </a:lnTo>
                  <a:cubicBezTo>
                    <a:pt x="4978" y="1418"/>
                    <a:pt x="5450" y="945"/>
                    <a:pt x="5450" y="347"/>
                  </a:cubicBezTo>
                  <a:lnTo>
                    <a:pt x="54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3" name="Google Shape;2003;p35"/>
          <p:cNvSpPr txBox="1">
            <a:spLocks noGrp="1"/>
          </p:cNvSpPr>
          <p:nvPr>
            <p:ph type="subTitle" idx="1"/>
          </p:nvPr>
        </p:nvSpPr>
        <p:spPr>
          <a:xfrm>
            <a:off x="1906944" y="3789374"/>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870" y="862540"/>
            <a:ext cx="5466433" cy="3140860"/>
          </a:xfrm>
          <a:prstGeom prst="rect">
            <a:avLst/>
          </a:prstGeom>
        </p:spPr>
      </p:pic>
    </p:spTree>
    <p:extLst>
      <p:ext uri="{BB962C8B-B14F-4D97-AF65-F5344CB8AC3E}">
        <p14:creationId xmlns:p14="http://schemas.microsoft.com/office/powerpoint/2010/main" val="121683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Algebric Tools</a:t>
            </a:r>
            <a:endParaRPr dirty="0"/>
          </a:p>
        </p:txBody>
      </p:sp>
      <p:sp>
        <p:nvSpPr>
          <p:cNvPr id="2002" name="Google Shape;2002;p35"/>
          <p:cNvSpPr txBox="1">
            <a:spLocks noGrp="1"/>
          </p:cNvSpPr>
          <p:nvPr>
            <p:ph type="title" idx="2"/>
          </p:nvPr>
        </p:nvSpPr>
        <p:spPr>
          <a:xfrm>
            <a:off x="1751738" y="1775741"/>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2003" name="Google Shape;2003;p35"/>
          <p:cNvSpPr txBox="1">
            <a:spLocks noGrp="1"/>
          </p:cNvSpPr>
          <p:nvPr>
            <p:ph type="subTitle" idx="1"/>
          </p:nvPr>
        </p:nvSpPr>
        <p:spPr>
          <a:xfrm>
            <a:off x="1983150" y="3347483"/>
            <a:ext cx="5177700" cy="44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dirty="0"/>
              <a:t> </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29989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80"/>
        <p:cNvGrpSpPr/>
        <p:nvPr/>
      </p:nvGrpSpPr>
      <p:grpSpPr>
        <a:xfrm>
          <a:off x="0" y="0"/>
          <a:ext cx="0" cy="0"/>
          <a:chOff x="0" y="0"/>
          <a:chExt cx="0" cy="0"/>
        </a:xfrm>
      </p:grpSpPr>
      <p:sp>
        <p:nvSpPr>
          <p:cNvPr id="3381" name="Google Shape;3381;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Algebraic Tools</a:t>
            </a:r>
            <a:endParaRPr dirty="0"/>
          </a:p>
        </p:txBody>
      </p:sp>
      <p:sp>
        <p:nvSpPr>
          <p:cNvPr id="3382" name="Google Shape;3382;p61"/>
          <p:cNvSpPr txBox="1">
            <a:spLocks noGrp="1"/>
          </p:cNvSpPr>
          <p:nvPr>
            <p:ph type="body" idx="1"/>
          </p:nvPr>
        </p:nvSpPr>
        <p:spPr>
          <a:xfrm>
            <a:off x="720000" y="1812314"/>
            <a:ext cx="3852000" cy="2752371"/>
          </a:xfrm>
          <a:prstGeom prst="rect">
            <a:avLst/>
          </a:prstGeom>
        </p:spPr>
        <p:txBody>
          <a:bodyPr spcFirstLastPara="1" wrap="square" lIns="91425" tIns="91425" rIns="91425" bIns="91425" anchor="t" anchorCtr="0">
            <a:noAutofit/>
          </a:bodyPr>
          <a:lstStyle/>
          <a:p>
            <a:pPr marL="0" lvl="0" indent="0">
              <a:buNone/>
            </a:pPr>
            <a:r>
              <a:rPr lang="en-GB" sz="1800" b="1" dirty="0">
                <a:solidFill>
                  <a:schemeClr val="tx1"/>
                </a:solidFill>
              </a:rPr>
              <a:t>Definition</a:t>
            </a:r>
          </a:p>
          <a:p>
            <a:r>
              <a:rPr lang="en-GB" sz="1600" dirty="0">
                <a:solidFill>
                  <a:schemeClr val="tx1"/>
                </a:solidFill>
              </a:rPr>
              <a:t>Algebraic tools use </a:t>
            </a:r>
            <a:r>
              <a:rPr lang="en-GB" sz="1600" b="1" dirty="0">
                <a:solidFill>
                  <a:srgbClr val="FF0000"/>
                </a:solidFill>
              </a:rPr>
              <a:t>abstract data types</a:t>
            </a:r>
            <a:r>
              <a:rPr lang="en-GB" sz="1600" dirty="0">
                <a:solidFill>
                  <a:srgbClr val="FF0000"/>
                </a:solidFill>
              </a:rPr>
              <a:t> and </a:t>
            </a:r>
            <a:r>
              <a:rPr lang="en-GB" sz="1600" b="1" dirty="0">
                <a:solidFill>
                  <a:srgbClr val="FF0000"/>
                </a:solidFill>
              </a:rPr>
              <a:t>operations</a:t>
            </a:r>
            <a:r>
              <a:rPr lang="en-GB" sz="1600" dirty="0">
                <a:solidFill>
                  <a:srgbClr val="FF0000"/>
                </a:solidFill>
              </a:rPr>
              <a:t> </a:t>
            </a:r>
            <a:r>
              <a:rPr lang="en-GB" sz="1600" dirty="0">
                <a:solidFill>
                  <a:schemeClr val="tx1"/>
                </a:solidFill>
              </a:rPr>
              <a:t>to formally specify software systems.</a:t>
            </a:r>
          </a:p>
          <a:p>
            <a:r>
              <a:rPr lang="en-GB" sz="1600" dirty="0">
                <a:solidFill>
                  <a:schemeClr val="tx1"/>
                </a:solidFill>
              </a:rPr>
              <a:t>Focus on defining the system’s </a:t>
            </a:r>
            <a:r>
              <a:rPr lang="en-GB" sz="1600" b="1" dirty="0">
                <a:solidFill>
                  <a:srgbClr val="FF0000"/>
                </a:solidFill>
              </a:rPr>
              <a:t>functions and their relationships</a:t>
            </a:r>
            <a:r>
              <a:rPr lang="en-GB" sz="1600" dirty="0">
                <a:solidFill>
                  <a:srgbClr val="FF0000"/>
                </a:solidFill>
              </a:rPr>
              <a:t> </a:t>
            </a:r>
            <a:r>
              <a:rPr lang="en-GB" sz="1600" dirty="0">
                <a:solidFill>
                  <a:schemeClr val="tx1"/>
                </a:solidFill>
              </a:rPr>
              <a:t>rather than how they are implemented.</a:t>
            </a:r>
          </a:p>
          <a:p>
            <a:r>
              <a:rPr lang="en-GB" sz="1600" dirty="0">
                <a:solidFill>
                  <a:schemeClr val="tx1"/>
                </a:solidFill>
              </a:rPr>
              <a:t>Ideal for modular systems, ensuring correctness in operation </a:t>
            </a:r>
            <a:r>
              <a:rPr lang="en-GB" sz="1600" dirty="0" err="1">
                <a:solidFill>
                  <a:schemeClr val="tx1"/>
                </a:solidFill>
              </a:rPr>
              <a:t>behavior</a:t>
            </a:r>
            <a:r>
              <a:rPr lang="en-GB" sz="1600" dirty="0">
                <a:solidFill>
                  <a:schemeClr val="tx1"/>
                </a:solidFill>
              </a:rPr>
              <a:t>.</a:t>
            </a:r>
          </a:p>
          <a:p>
            <a:pPr marL="0" lvl="0" indent="0">
              <a:buNone/>
            </a:pPr>
            <a:endParaRPr dirty="0"/>
          </a:p>
        </p:txBody>
      </p:sp>
      <p:sp>
        <p:nvSpPr>
          <p:cNvPr id="3383" name="Google Shape;3383;p61"/>
          <p:cNvSpPr txBox="1">
            <a:spLocks noGrp="1"/>
          </p:cNvSpPr>
          <p:nvPr>
            <p:ph type="body" idx="2"/>
          </p:nvPr>
        </p:nvSpPr>
        <p:spPr>
          <a:xfrm>
            <a:off x="4572000" y="1697126"/>
            <a:ext cx="3852000" cy="19451688"/>
          </a:xfrm>
          <a:prstGeom prst="rect">
            <a:avLst/>
          </a:prstGeom>
        </p:spPr>
        <p:txBody>
          <a:bodyPr spcFirstLastPara="1" wrap="square" lIns="91425" tIns="91425" rIns="91425" bIns="91425" anchor="t" anchorCtr="0">
            <a:noAutofit/>
          </a:bodyPr>
          <a:lstStyle/>
          <a:p>
            <a:pPr marL="139700" lvl="0" indent="0">
              <a:buNone/>
            </a:pPr>
            <a:r>
              <a:rPr lang="en-US" sz="2000" b="1" dirty="0">
                <a:solidFill>
                  <a:schemeClr val="tx1"/>
                </a:solidFill>
              </a:rPr>
              <a:t>Example: Larch</a:t>
            </a:r>
          </a:p>
          <a:p>
            <a:pPr marL="139700" lvl="0" indent="0">
              <a:buNone/>
            </a:pPr>
            <a:endParaRPr lang="en-US" sz="2000" b="1" dirty="0">
              <a:solidFill>
                <a:schemeClr val="tx1"/>
              </a:solidFill>
              <a:latin typeface="Exo"/>
              <a:ea typeface="Exo"/>
              <a:cs typeface="Exo"/>
              <a:sym typeface="Exo"/>
            </a:endParaRPr>
          </a:p>
        </p:txBody>
      </p:sp>
      <p:grpSp>
        <p:nvGrpSpPr>
          <p:cNvPr id="3384" name="Google Shape;3384;p61"/>
          <p:cNvGrpSpPr/>
          <p:nvPr/>
        </p:nvGrpSpPr>
        <p:grpSpPr>
          <a:xfrm>
            <a:off x="4837375" y="1377271"/>
            <a:ext cx="793250" cy="225666"/>
            <a:chOff x="5021550" y="4713050"/>
            <a:chExt cx="793250" cy="225666"/>
          </a:xfrm>
        </p:grpSpPr>
        <p:sp>
          <p:nvSpPr>
            <p:cNvPr id="3385" name="Google Shape;3385;p61"/>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61"/>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61"/>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61"/>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61"/>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61"/>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61"/>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2" name="Google Shape;3392;p61"/>
          <p:cNvGrpSpPr/>
          <p:nvPr/>
        </p:nvGrpSpPr>
        <p:grpSpPr>
          <a:xfrm>
            <a:off x="3621376" y="4094309"/>
            <a:ext cx="1178136" cy="679753"/>
            <a:chOff x="2176527" y="4297299"/>
            <a:chExt cx="1178136" cy="679753"/>
          </a:xfrm>
        </p:grpSpPr>
        <p:sp>
          <p:nvSpPr>
            <p:cNvPr id="3393" name="Google Shape;3393;p6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p:cNvSpPr>
            <a:spLocks noChangeArrowheads="1"/>
          </p:cNvSpPr>
          <p:nvPr/>
        </p:nvSpPr>
        <p:spPr bwMode="auto">
          <a:xfrm>
            <a:off x="4507620" y="2224160"/>
            <a:ext cx="427793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FF0000"/>
                </a:solidFill>
                <a:effectLst/>
                <a:latin typeface="PT Sans" panose="020B0604020202020204" charset="0"/>
              </a:rPr>
              <a:t>Scenario:</a:t>
            </a:r>
            <a:r>
              <a:rPr kumimoji="0" lang="en-US" altLang="en-US" b="0" i="0" u="none" strike="noStrike" cap="none" normalizeH="0" baseline="0" dirty="0">
                <a:ln>
                  <a:noFill/>
                </a:ln>
                <a:solidFill>
                  <a:srgbClr val="FF0000"/>
                </a:solidFill>
                <a:effectLst/>
                <a:latin typeface="PT Sans" panose="020B0604020202020204" charset="0"/>
              </a:rPr>
              <a:t> </a:t>
            </a:r>
            <a:r>
              <a:rPr kumimoji="0" lang="en-US" altLang="en-US" b="0" i="0" u="none" strike="noStrike" cap="none" normalizeH="0" baseline="0" dirty="0">
                <a:ln>
                  <a:noFill/>
                </a:ln>
                <a:solidFill>
                  <a:schemeClr val="tx1"/>
                </a:solidFill>
                <a:effectLst/>
                <a:latin typeface="PT Sans" panose="020B0604020202020204" charset="0"/>
              </a:rPr>
              <a:t>An online shopping cart.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PT Sans" panose="020B0604020202020204" charset="0"/>
              </a:rPr>
              <a:t>Larch specifies operations like </a:t>
            </a:r>
            <a:r>
              <a:rPr kumimoji="0" lang="en-US" altLang="en-US" b="0" i="0" u="none" strike="noStrike" cap="none" normalizeH="0" baseline="0" dirty="0" err="1">
                <a:ln>
                  <a:noFill/>
                </a:ln>
                <a:solidFill>
                  <a:schemeClr val="tx1"/>
                </a:solidFill>
                <a:effectLst/>
                <a:latin typeface="PT Sans" panose="020B0604020202020204" charset="0"/>
              </a:rPr>
              <a:t>addItem</a:t>
            </a:r>
            <a:r>
              <a:rPr kumimoji="0" lang="en-US" altLang="en-US" b="0" i="0" u="none" strike="noStrike" cap="none" normalizeH="0" baseline="0" dirty="0">
                <a:ln>
                  <a:noFill/>
                </a:ln>
                <a:solidFill>
                  <a:schemeClr val="tx1"/>
                </a:solidFill>
                <a:effectLst/>
                <a:latin typeface="PT Sans" panose="020B0604020202020204" charset="0"/>
              </a:rPr>
              <a:t>(product, quantity) and </a:t>
            </a:r>
            <a:r>
              <a:rPr kumimoji="0" lang="en-US" altLang="en-US" b="0" i="0" u="none" strike="noStrike" cap="none" normalizeH="0" baseline="0" dirty="0" err="1">
                <a:ln>
                  <a:noFill/>
                </a:ln>
                <a:solidFill>
                  <a:schemeClr val="tx1"/>
                </a:solidFill>
                <a:effectLst/>
                <a:latin typeface="PT Sans" panose="020B0604020202020204" charset="0"/>
              </a:rPr>
              <a:t>removeItem</a:t>
            </a:r>
            <a:r>
              <a:rPr kumimoji="0" lang="en-US" altLang="en-US" b="0" i="0" u="none" strike="noStrike" cap="none" normalizeH="0" baseline="0" dirty="0">
                <a:ln>
                  <a:noFill/>
                </a:ln>
                <a:solidFill>
                  <a:schemeClr val="tx1"/>
                </a:solidFill>
                <a:effectLst/>
                <a:latin typeface="PT Sans" panose="020B0604020202020204" charset="0"/>
              </a:rPr>
              <a:t>(product) in terms of behavior.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0000"/>
                </a:solidFill>
                <a:effectLst/>
                <a:latin typeface="PT Sans" panose="020B0604020202020204" charset="0"/>
              </a:rPr>
              <a:t>Rule Example: </a:t>
            </a:r>
            <a:r>
              <a:rPr kumimoji="0" lang="en-US" altLang="en-US" b="0" i="0" u="none" strike="noStrike" cap="none" normalizeH="0" baseline="0" dirty="0" err="1">
                <a:ln>
                  <a:noFill/>
                </a:ln>
                <a:solidFill>
                  <a:schemeClr val="tx1"/>
                </a:solidFill>
                <a:effectLst/>
                <a:latin typeface="PT Sans" panose="020B0604020202020204" charset="0"/>
              </a:rPr>
              <a:t>addItem</a:t>
            </a:r>
            <a:r>
              <a:rPr kumimoji="0" lang="en-US" altLang="en-US" b="0" i="0" u="none" strike="noStrike" cap="none" normalizeH="0" baseline="0" dirty="0">
                <a:ln>
                  <a:noFill/>
                </a:ln>
                <a:solidFill>
                  <a:schemeClr val="tx1"/>
                </a:solidFill>
                <a:effectLst/>
                <a:latin typeface="PT Sans" panose="020B0604020202020204" charset="0"/>
              </a:rPr>
              <a:t> increases the total count of products, while </a:t>
            </a:r>
            <a:r>
              <a:rPr kumimoji="0" lang="en-US" altLang="en-US" b="0" i="0" u="none" strike="noStrike" cap="none" normalizeH="0" baseline="0" dirty="0" err="1">
                <a:ln>
                  <a:noFill/>
                </a:ln>
                <a:solidFill>
                  <a:schemeClr val="tx1"/>
                </a:solidFill>
                <a:effectLst/>
                <a:latin typeface="PT Sans" panose="020B0604020202020204" charset="0"/>
              </a:rPr>
              <a:t>removeItem</a:t>
            </a:r>
            <a:r>
              <a:rPr kumimoji="0" lang="en-US" altLang="en-US" b="0" i="0" u="none" strike="noStrike" cap="none" normalizeH="0" baseline="0" dirty="0">
                <a:ln>
                  <a:noFill/>
                </a:ln>
                <a:solidFill>
                  <a:schemeClr val="tx1"/>
                </a:solidFill>
                <a:effectLst/>
                <a:latin typeface="PT Sans" panose="020B0604020202020204" charset="0"/>
              </a:rPr>
              <a:t> reduces the count but fails if the item is not in the cart.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FF0000"/>
                </a:solidFill>
                <a:effectLst/>
                <a:latin typeface="PT Sans" panose="020B0604020202020204" charset="0"/>
              </a:rPr>
              <a:t>Specification:</a:t>
            </a:r>
            <a:endParaRPr kumimoji="0" lang="en-US" altLang="en-US" b="0" i="0" u="none" strike="noStrike" cap="none" normalizeH="0" baseline="0" dirty="0">
              <a:ln>
                <a:noFill/>
              </a:ln>
              <a:solidFill>
                <a:srgbClr val="FF0000"/>
              </a:solidFill>
              <a:effectLst/>
              <a:latin typeface="PT Sans" panose="020B060402020202020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PT Sans" panose="020B0604020202020204" charset="0"/>
              </a:rPr>
              <a:t>Preconditions: item exists.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latin typeface="PT Sans" panose="020B0604020202020204" charset="0"/>
              </a:rPr>
              <a:t>Postconditions</a:t>
            </a:r>
            <a:r>
              <a:rPr kumimoji="0" lang="en-US" altLang="en-US" b="0" i="0" u="none" strike="noStrike" cap="none" normalizeH="0" baseline="0" dirty="0">
                <a:ln>
                  <a:noFill/>
                </a:ln>
                <a:solidFill>
                  <a:schemeClr val="tx1"/>
                </a:solidFill>
                <a:effectLst/>
                <a:latin typeface="PT Sans" panose="020B0604020202020204" charset="0"/>
              </a:rPr>
              <a:t>: item count increases or error message shown.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PT Sans" panose="020B060402020202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78"/>
        <p:cNvGrpSpPr/>
        <p:nvPr/>
      </p:nvGrpSpPr>
      <p:grpSpPr>
        <a:xfrm>
          <a:off x="0" y="0"/>
          <a:ext cx="0" cy="0"/>
          <a:chOff x="0" y="0"/>
          <a:chExt cx="0" cy="0"/>
        </a:xfrm>
      </p:grpSpPr>
      <p:sp>
        <p:nvSpPr>
          <p:cNvPr id="2579" name="Google Shape;2579;p4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lvl="0"/>
            <a:r>
              <a:rPr lang="en-US" dirty="0"/>
              <a:t>Algebraic Tools</a:t>
            </a:r>
            <a:endParaRPr dirty="0"/>
          </a:p>
        </p:txBody>
      </p:sp>
      <p:sp>
        <p:nvSpPr>
          <p:cNvPr id="2581" name="Google Shape;2581;p49"/>
          <p:cNvSpPr txBox="1"/>
          <p:nvPr/>
        </p:nvSpPr>
        <p:spPr>
          <a:xfrm>
            <a:off x="882017" y="1801790"/>
            <a:ext cx="2197500" cy="803935"/>
          </a:xfrm>
          <a:prstGeom prst="rect">
            <a:avLst/>
          </a:prstGeom>
          <a:noFill/>
          <a:ln>
            <a:noFill/>
          </a:ln>
        </p:spPr>
        <p:txBody>
          <a:bodyPr spcFirstLastPara="1" wrap="square" lIns="91425" tIns="91425" rIns="91425" bIns="91425" anchor="b" anchorCtr="0">
            <a:noAutofit/>
          </a:bodyPr>
          <a:lstStyle/>
          <a:p>
            <a:r>
              <a:rPr lang="en-US" sz="2800" b="1" dirty="0">
                <a:solidFill>
                  <a:schemeClr val="tx1"/>
                </a:solidFill>
              </a:rPr>
              <a:t>Importance</a:t>
            </a:r>
            <a:endParaRPr lang="en-US" sz="2000" b="1" dirty="0">
              <a:solidFill>
                <a:schemeClr val="tx1"/>
              </a:solidFill>
            </a:endParaRPr>
          </a:p>
        </p:txBody>
      </p:sp>
      <p:cxnSp>
        <p:nvCxnSpPr>
          <p:cNvPr id="2589" name="Google Shape;2589;p49"/>
          <p:cNvCxnSpPr/>
          <p:nvPr/>
        </p:nvCxnSpPr>
        <p:spPr>
          <a:xfrm>
            <a:off x="4572004" y="3748136"/>
            <a:ext cx="0" cy="0"/>
          </a:xfrm>
          <a:prstGeom prst="straightConnector1">
            <a:avLst/>
          </a:prstGeom>
          <a:noFill/>
          <a:ln w="9525" cap="flat" cmpd="sng">
            <a:solidFill>
              <a:schemeClr val="dk2"/>
            </a:solidFill>
            <a:prstDash val="solid"/>
            <a:round/>
            <a:headEnd type="none" w="med" len="med"/>
            <a:tailEnd type="none" w="med" len="med"/>
          </a:ln>
        </p:spPr>
      </p:cxnSp>
      <p:sp>
        <p:nvSpPr>
          <p:cNvPr id="2590" name="Google Shape;2590;p49"/>
          <p:cNvSpPr/>
          <p:nvPr/>
        </p:nvSpPr>
        <p:spPr>
          <a:xfrm>
            <a:off x="4147350" y="1441085"/>
            <a:ext cx="849300" cy="8493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94" name="Google Shape;2594;p49"/>
          <p:cNvCxnSpPr>
            <a:stCxn id="2590" idx="4"/>
            <a:endCxn id="2581" idx="0"/>
          </p:cNvCxnSpPr>
          <p:nvPr/>
        </p:nvCxnSpPr>
        <p:spPr>
          <a:xfrm rot="5400000" flipH="1">
            <a:off x="3032086" y="750472"/>
            <a:ext cx="488595" cy="2591233"/>
          </a:xfrm>
          <a:prstGeom prst="bentConnector5">
            <a:avLst>
              <a:gd name="adj1" fmla="val -46787"/>
              <a:gd name="adj2" fmla="val 36993"/>
              <a:gd name="adj3" fmla="val 146787"/>
            </a:avLst>
          </a:prstGeom>
          <a:noFill/>
          <a:ln w="19050" cap="flat" cmpd="sng">
            <a:solidFill>
              <a:schemeClr val="dk1"/>
            </a:solidFill>
            <a:prstDash val="solid"/>
            <a:round/>
            <a:headEnd type="none" w="med" len="med"/>
            <a:tailEnd type="none" w="med" len="med"/>
          </a:ln>
        </p:spPr>
      </p:cxnSp>
      <p:cxnSp>
        <p:nvCxnSpPr>
          <p:cNvPr id="2595" name="Google Shape;2595;p49"/>
          <p:cNvCxnSpPr/>
          <p:nvPr/>
        </p:nvCxnSpPr>
        <p:spPr>
          <a:xfrm rot="16200000" flipH="1">
            <a:off x="6137817" y="731883"/>
            <a:ext cx="218729" cy="3350362"/>
          </a:xfrm>
          <a:prstGeom prst="bentConnector2">
            <a:avLst/>
          </a:prstGeom>
          <a:noFill/>
          <a:ln w="19050" cap="flat" cmpd="sng">
            <a:solidFill>
              <a:schemeClr val="dk1"/>
            </a:solidFill>
            <a:prstDash val="solid"/>
            <a:round/>
            <a:headEnd type="none" w="med" len="med"/>
            <a:tailEnd type="none" w="med" len="med"/>
          </a:ln>
        </p:spPr>
      </p:cxnSp>
      <p:cxnSp>
        <p:nvCxnSpPr>
          <p:cNvPr id="2598" name="Google Shape;2598;p49"/>
          <p:cNvCxnSpPr/>
          <p:nvPr/>
        </p:nvCxnSpPr>
        <p:spPr>
          <a:xfrm>
            <a:off x="4572004" y="3549503"/>
            <a:ext cx="0" cy="198600"/>
          </a:xfrm>
          <a:prstGeom prst="straightConnector1">
            <a:avLst/>
          </a:prstGeom>
          <a:noFill/>
          <a:ln w="19050" cap="flat" cmpd="sng">
            <a:solidFill>
              <a:schemeClr val="dk1"/>
            </a:solidFill>
            <a:prstDash val="solid"/>
            <a:round/>
            <a:headEnd type="none" w="med" len="med"/>
            <a:tailEnd type="none" w="med" len="med"/>
          </a:ln>
        </p:spPr>
      </p:cxnSp>
      <p:cxnSp>
        <p:nvCxnSpPr>
          <p:cNvPr id="2599" name="Google Shape;2599;p49"/>
          <p:cNvCxnSpPr/>
          <p:nvPr/>
        </p:nvCxnSpPr>
        <p:spPr>
          <a:xfrm>
            <a:off x="7094216" y="3549503"/>
            <a:ext cx="0" cy="198600"/>
          </a:xfrm>
          <a:prstGeom prst="straightConnector1">
            <a:avLst/>
          </a:prstGeom>
          <a:noFill/>
          <a:ln w="19050" cap="flat" cmpd="sng">
            <a:solidFill>
              <a:schemeClr val="dk1"/>
            </a:solidFill>
            <a:prstDash val="solid"/>
            <a:round/>
            <a:headEnd type="none" w="med" len="med"/>
            <a:tailEnd type="none" w="med" len="med"/>
          </a:ln>
        </p:spPr>
      </p:cxnSp>
      <p:grpSp>
        <p:nvGrpSpPr>
          <p:cNvPr id="2600" name="Google Shape;2600;p49"/>
          <p:cNvGrpSpPr/>
          <p:nvPr/>
        </p:nvGrpSpPr>
        <p:grpSpPr>
          <a:xfrm>
            <a:off x="6653251" y="1580800"/>
            <a:ext cx="881930" cy="325254"/>
            <a:chOff x="4761438" y="4276425"/>
            <a:chExt cx="881930" cy="325254"/>
          </a:xfrm>
        </p:grpSpPr>
        <p:sp>
          <p:nvSpPr>
            <p:cNvPr id="2601" name="Google Shape;2601;p49"/>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9"/>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9"/>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9"/>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9"/>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9"/>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9"/>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9"/>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9"/>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9"/>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49"/>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49"/>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9"/>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9"/>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9"/>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9"/>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9"/>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9"/>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9" name="Google Shape;2619;p49"/>
          <p:cNvGrpSpPr/>
          <p:nvPr/>
        </p:nvGrpSpPr>
        <p:grpSpPr>
          <a:xfrm>
            <a:off x="1103002" y="1458761"/>
            <a:ext cx="1178136" cy="679753"/>
            <a:chOff x="2176527" y="4297299"/>
            <a:chExt cx="1178136" cy="679753"/>
          </a:xfrm>
        </p:grpSpPr>
        <p:sp>
          <p:nvSpPr>
            <p:cNvPr id="2620" name="Google Shape;2620;p49"/>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9"/>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9"/>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9"/>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9"/>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Rectangle 2"/>
          <p:cNvSpPr>
            <a:spLocks noChangeArrowheads="1"/>
          </p:cNvSpPr>
          <p:nvPr/>
        </p:nvSpPr>
        <p:spPr bwMode="auto">
          <a:xfrm>
            <a:off x="882016" y="2574193"/>
            <a:ext cx="771334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Precision:</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Defines rules for operations unambiguously.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Modularity:</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Enables independent development and analysis of different system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Error Detection:</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Ensures the consistency and correctness of operations early in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FF0000"/>
                </a:solidFill>
                <a:effectLst/>
                <a:latin typeface="Arial" panose="020B0604020202020204" pitchFamily="34" charset="0"/>
              </a:rPr>
              <a:t>Reusable Components:</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Specifications can be reused across different projects or systems. </a:t>
            </a:r>
          </a:p>
        </p:txBody>
      </p:sp>
    </p:spTree>
  </p:cSld>
  <p:clrMapOvr>
    <a:masterClrMapping/>
  </p:clrMapOvr>
</p:sld>
</file>

<file path=ppt/theme/theme1.xml><?xml version="1.0" encoding="utf-8"?>
<a:theme xmlns:a="http://schemas.openxmlformats.org/drawingml/2006/main" name="Engineering Software Marketing Plan by Slidesgo">
  <a:themeElements>
    <a:clrScheme name="Simple Light">
      <a:dk1>
        <a:srgbClr val="FFFFFF"/>
      </a:dk1>
      <a:lt1>
        <a:srgbClr val="13005B"/>
      </a:lt1>
      <a:dk2>
        <a:srgbClr val="FFC800"/>
      </a:dk2>
      <a:lt2>
        <a:srgbClr val="11CFE7"/>
      </a:lt2>
      <a:accent1>
        <a:srgbClr val="F788F7"/>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854</Words>
  <Application>Microsoft Office PowerPoint</Application>
  <PresentationFormat>On-screen Show (16:9)</PresentationFormat>
  <Paragraphs>119</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Unicode MS</vt:lpstr>
      <vt:lpstr>PT Sans</vt:lpstr>
      <vt:lpstr>Arial</vt:lpstr>
      <vt:lpstr>Exo</vt:lpstr>
      <vt:lpstr>Engineering Software Marketing Plan by Slidesgo</vt:lpstr>
      <vt:lpstr>Industial Tools for Formal Specification</vt:lpstr>
      <vt:lpstr>Contents of this template</vt:lpstr>
      <vt:lpstr>Table of contents</vt:lpstr>
      <vt:lpstr>Introduction</vt:lpstr>
      <vt:lpstr>Introduction</vt:lpstr>
      <vt:lpstr>PowerPoint Presentation</vt:lpstr>
      <vt:lpstr>Algebric Tools</vt:lpstr>
      <vt:lpstr>Algebraic Tools</vt:lpstr>
      <vt:lpstr>Algebraic Tools</vt:lpstr>
      <vt:lpstr>Model-Based Tools</vt:lpstr>
      <vt:lpstr>Model-Based Tools - Z Notation</vt:lpstr>
      <vt:lpstr>Model-Based Tools - Z Notation</vt:lpstr>
      <vt:lpstr>Theorem Provers</vt:lpstr>
      <vt:lpstr>Theorem Provers</vt:lpstr>
      <vt:lpstr>Theorem Provers</vt:lpstr>
      <vt:lpstr>Syntax Checkers</vt:lpstr>
      <vt:lpstr>Syntax Checkers</vt:lpstr>
      <vt:lpstr>Syntax Checkers</vt:lpstr>
      <vt:lpstr>Conclusions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Industial Tools for Formal Specification</dc:title>
  <dc:creator>user 1</dc:creator>
  <cp:lastModifiedBy>Muhammad Adnan</cp:lastModifiedBy>
  <cp:revision>9</cp:revision>
  <dcterms:modified xsi:type="dcterms:W3CDTF">2024-12-20T04:48:44Z</dcterms:modified>
</cp:coreProperties>
</file>