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ink/ink1.xml" ContentType="application/inkml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ink/ink2.xml" ContentType="application/inkml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</p:sldMasterIdLst>
  <p:notesMasterIdLst>
    <p:notesMasterId r:id="rId26"/>
  </p:notesMasterIdLst>
  <p:sldIdLst>
    <p:sldId id="256" r:id="rId2"/>
    <p:sldId id="259" r:id="rId3"/>
    <p:sldId id="257" r:id="rId4"/>
    <p:sldId id="258" r:id="rId5"/>
    <p:sldId id="260" r:id="rId6"/>
    <p:sldId id="261" r:id="rId7"/>
    <p:sldId id="308" r:id="rId8"/>
    <p:sldId id="309" r:id="rId9"/>
    <p:sldId id="310" r:id="rId10"/>
    <p:sldId id="264" r:id="rId11"/>
    <p:sldId id="265" r:id="rId12"/>
    <p:sldId id="266" r:id="rId13"/>
    <p:sldId id="311" r:id="rId14"/>
    <p:sldId id="312" r:id="rId15"/>
    <p:sldId id="267" r:id="rId16"/>
    <p:sldId id="268" r:id="rId17"/>
    <p:sldId id="269" r:id="rId18"/>
    <p:sldId id="271" r:id="rId19"/>
    <p:sldId id="273" r:id="rId20"/>
    <p:sldId id="274" r:id="rId21"/>
    <p:sldId id="276" r:id="rId22"/>
    <p:sldId id="313" r:id="rId23"/>
    <p:sldId id="314" r:id="rId24"/>
    <p:sldId id="315" r:id="rId25"/>
  </p:sldIdLst>
  <p:sldSz cx="9144000" cy="5143500" type="screen16x9"/>
  <p:notesSz cx="6858000" cy="9144000"/>
  <p:embeddedFontLst>
    <p:embeddedFont>
      <p:font typeface="Anton" pitchFamily="2" charset="0"/>
      <p:regular r:id="rId27"/>
    </p:embeddedFont>
    <p:embeddedFont>
      <p:font typeface="Bebas Neue" panose="020B0606020202050201" pitchFamily="34" charset="0"/>
      <p:regular r:id="rId28"/>
    </p:embeddedFont>
    <p:embeddedFont>
      <p:font typeface="Calibri" panose="020F0502020204030204" pitchFamily="34" charset="0"/>
      <p:regular r:id="rId29"/>
      <p:bold r:id="rId30"/>
      <p:italic r:id="rId31"/>
      <p:boldItalic r:id="rId32"/>
    </p:embeddedFont>
    <p:embeddedFont>
      <p:font typeface="Cascadia Mono" panose="020B0604020202020204" charset="0"/>
      <p:regular r:id="rId33"/>
      <p:bold r:id="rId34"/>
      <p:italic r:id="rId35"/>
      <p:boldItalic r:id="rId36"/>
    </p:embeddedFont>
    <p:embeddedFont>
      <p:font typeface="Catamaran" panose="020B0604020202020204" charset="0"/>
      <p:regular r:id="rId37"/>
      <p:bold r:id="rId38"/>
    </p:embeddedFont>
    <p:embeddedFont>
      <p:font typeface="DM Sans" pitchFamily="2" charset="0"/>
      <p:regular r:id="rId39"/>
      <p:bold r:id="rId40"/>
      <p:italic r:id="rId41"/>
      <p:boldItalic r:id="rId42"/>
    </p:embeddedFont>
    <p:embeddedFont>
      <p:font typeface="Nunito Light" pitchFamily="2" charset="0"/>
      <p:regular r:id="rId43"/>
      <p:italic r:id="rId44"/>
    </p:embeddedFont>
    <p:embeddedFont>
      <p:font typeface="Open Sans" panose="020B0606030504020204" pitchFamily="34" charset="0"/>
      <p:regular r:id="rId45"/>
      <p:bold r:id="rId46"/>
      <p:italic r:id="rId47"/>
      <p:boldItalic r:id="rId4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919C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4D67F08-BCC4-4FD1-BD4E-9D8D7C0DC9D4}">
  <a:tblStyle styleId="{14D67F08-BCC4-4FD1-BD4E-9D8D7C0DC9D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3F2DA1C-D077-4198-BF26-2658013E58F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868" autoAdjust="0"/>
    <p:restoredTop sz="94061" autoAdjust="0"/>
  </p:normalViewPr>
  <p:slideViewPr>
    <p:cSldViewPr snapToGrid="0">
      <p:cViewPr varScale="1">
        <p:scale>
          <a:sx n="92" d="100"/>
          <a:sy n="92" d="100"/>
        </p:scale>
        <p:origin x="66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font" Target="fonts/font13.fntdata"/><Relationship Id="rId21" Type="http://schemas.openxmlformats.org/officeDocument/2006/relationships/slide" Target="slides/slide20.xml"/><Relationship Id="rId34" Type="http://schemas.openxmlformats.org/officeDocument/2006/relationships/font" Target="fonts/font8.fntdata"/><Relationship Id="rId42" Type="http://schemas.openxmlformats.org/officeDocument/2006/relationships/font" Target="fonts/font16.fntdata"/><Relationship Id="rId47" Type="http://schemas.openxmlformats.org/officeDocument/2006/relationships/font" Target="fonts/font21.fntdata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3.fntdata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6.fntdata"/><Relationship Id="rId37" Type="http://schemas.openxmlformats.org/officeDocument/2006/relationships/font" Target="fonts/font11.fntdata"/><Relationship Id="rId40" Type="http://schemas.openxmlformats.org/officeDocument/2006/relationships/font" Target="fonts/font14.fntdata"/><Relationship Id="rId45" Type="http://schemas.openxmlformats.org/officeDocument/2006/relationships/font" Target="fonts/font19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2.fntdata"/><Relationship Id="rId36" Type="http://schemas.openxmlformats.org/officeDocument/2006/relationships/font" Target="fonts/font10.fntdata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5.fntdata"/><Relationship Id="rId44" Type="http://schemas.openxmlformats.org/officeDocument/2006/relationships/font" Target="fonts/font18.fntdata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1.fntdata"/><Relationship Id="rId30" Type="http://schemas.openxmlformats.org/officeDocument/2006/relationships/font" Target="fonts/font4.fntdata"/><Relationship Id="rId35" Type="http://schemas.openxmlformats.org/officeDocument/2006/relationships/font" Target="fonts/font9.fntdata"/><Relationship Id="rId43" Type="http://schemas.openxmlformats.org/officeDocument/2006/relationships/font" Target="fonts/font17.fntdata"/><Relationship Id="rId48" Type="http://schemas.openxmlformats.org/officeDocument/2006/relationships/font" Target="fonts/font22.fntdata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7.fntdata"/><Relationship Id="rId38" Type="http://schemas.openxmlformats.org/officeDocument/2006/relationships/font" Target="fonts/font12.fntdata"/><Relationship Id="rId46" Type="http://schemas.openxmlformats.org/officeDocument/2006/relationships/font" Target="fonts/font20.fntdata"/><Relationship Id="rId20" Type="http://schemas.openxmlformats.org/officeDocument/2006/relationships/slide" Target="slides/slide19.xml"/><Relationship Id="rId41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4T19:41:43.840"/>
    </inkml:context>
    <inkml:brush xml:id="br0">
      <inkml:brushProperty name="width" value="0.035" units="cm"/>
      <inkml:brushProperty name="height" value="0.035" units="cm"/>
      <inkml:brushProperty name="color" value="#AB008B"/>
    </inkml:brush>
  </inkml:definitions>
  <inkml:trace contextRef="#ctx0" brushRef="#br0">1 0 24575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4T20:31:31.309"/>
    </inkml:context>
    <inkml:brush xml:id="br0">
      <inkml:brushProperty name="width" value="0.035" units="cm"/>
      <inkml:brushProperty name="height" value="0.035" units="cm"/>
      <inkml:brushProperty name="color" value="#AB008B"/>
    </inkml:brush>
  </inkml:definitions>
  <inkml:trace contextRef="#ctx0" brushRef="#br0">1 0 24575,'-1'0'-8191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4T20:35:13.765"/>
    </inkml:context>
    <inkml:brush xml:id="br0">
      <inkml:brushProperty name="width" value="0.035" units="cm"/>
      <inkml:brushProperty name="height" value="0.035" units="cm"/>
      <inkml:brushProperty name="color" value="#AB008B"/>
    </inkml:brush>
  </inkml:definitions>
  <inkml:trace contextRef="#ctx0" brushRef="#br0">1 0 24575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4T20:35:14.539"/>
    </inkml:context>
    <inkml:brush xml:id="br0">
      <inkml:brushProperty name="width" value="0.035" units="cm"/>
      <inkml:brushProperty name="height" value="0.035" units="cm"/>
      <inkml:brushProperty name="color" value="#AB008B"/>
    </inkml:brush>
  </inkml:definitions>
  <inkml:trace contextRef="#ctx0" brushRef="#br0">1 0 24575,'0'0'-8191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4T20:35:15.953"/>
    </inkml:context>
    <inkml:brush xml:id="br0">
      <inkml:brushProperty name="width" value="0.035" units="cm"/>
      <inkml:brushProperty name="height" value="0.035" units="cm"/>
      <inkml:brushProperty name="color" value="#AB008B"/>
    </inkml:brush>
  </inkml:definitions>
  <inkml:trace contextRef="#ctx0" brushRef="#br0">1 0 24575,'0'0'-8191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24T20:35:16.314"/>
    </inkml:context>
    <inkml:brush xml:id="br0">
      <inkml:brushProperty name="width" value="0.035" units="cm"/>
      <inkml:brushProperty name="height" value="0.035" units="cm"/>
      <inkml:brushProperty name="color" value="#AB008B"/>
    </inkml:brush>
  </inkml:definitions>
  <inkml:trace contextRef="#ctx0" brushRef="#br0">1 0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gd1bf8d60a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9" name="Google Shape;829;gd1bf8d60a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gd1bf8d60a4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6" name="Google Shape;896;gd1bf8d60a4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8" name="Google Shape;918;gd1bf8d60a4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9" name="Google Shape;919;gd1bf8d60a4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gd1bf8d60a4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5" name="Google Shape;945;gd1bf8d60a4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Google Shape;944;gd1bf8d60a4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5" name="Google Shape;945;gd1bf8d60a4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0849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8" name="Google Shape;998;g20f41e19245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9" name="Google Shape;999;g20f41e19245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23517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gd1bf8d60a4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9" name="Google Shape;959;gd1bf8d60a4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5" name="Google Shape;985;gd1bf8d60a4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6" name="Google Shape;986;gd1bf8d60a4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" name="Google Shape;992;g20f41e19245_0_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3" name="Google Shape;993;g20f41e19245_0_2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Google Shape;1008;g20f41e19245_0_2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9" name="Google Shape;1009;g20f41e19245_0_2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3" name="Google Shape;1143;gd1bf8d60a4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4" name="Google Shape;1144;gd1bf8d60a4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g20f41e1924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1" name="Google Shape;861;g20f41e1924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9" name="Google Shape;1179;gd1bf8d60a4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0" name="Google Shape;1180;gd1bf8d60a4_0_1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3" name="Google Shape;1223;gd1bf8d60a4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4" name="Google Shape;1224;gd1bf8d60a4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4" name="Google Shape;834;gd1bf8d60a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5" name="Google Shape;835;gd1bf8d60a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gd1bf8d60a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4" name="Google Shape;844;gd1bf8d60a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g20f41e19245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8" name="Google Shape;868;g20f41e19245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g1de1b5658bb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5" name="Google Shape;875;g1de1b5658bb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g20f41e19245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8" name="Google Shape;868;g20f41e19245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95471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gd1bf8d60a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4" name="Google Shape;844;gd1bf8d60a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037202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gd1bf8d60a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4" name="Google Shape;844;gd1bf8d60a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02510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name="adj" fmla="val 5732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" name="Google Shape;10;p2"/>
          <p:cNvGrpSpPr/>
          <p:nvPr/>
        </p:nvGrpSpPr>
        <p:grpSpPr>
          <a:xfrm rot="10800000" flipH="1">
            <a:off x="945475" y="3635250"/>
            <a:ext cx="2699775" cy="2633450"/>
            <a:chOff x="661125" y="2751225"/>
            <a:chExt cx="2699775" cy="2633450"/>
          </a:xfrm>
        </p:grpSpPr>
        <p:sp>
          <p:nvSpPr>
            <p:cNvPr id="11" name="Google Shape;11;p2"/>
            <p:cNvSpPr/>
            <p:nvPr/>
          </p:nvSpPr>
          <p:spPr>
            <a:xfrm>
              <a:off x="661125" y="2918175"/>
              <a:ext cx="78450" cy="888175"/>
            </a:xfrm>
            <a:custGeom>
              <a:avLst/>
              <a:gdLst/>
              <a:ahLst/>
              <a:cxnLst/>
              <a:rect l="l" t="t" r="r" b="b"/>
              <a:pathLst>
                <a:path w="3138" h="35527" extrusionOk="0">
                  <a:moveTo>
                    <a:pt x="1429" y="32996"/>
                  </a:moveTo>
                  <a:cubicBezTo>
                    <a:pt x="912" y="33169"/>
                    <a:pt x="534" y="33653"/>
                    <a:pt x="534" y="34228"/>
                  </a:cubicBezTo>
                  <a:cubicBezTo>
                    <a:pt x="534" y="34943"/>
                    <a:pt x="1117" y="35526"/>
                    <a:pt x="1840" y="35526"/>
                  </a:cubicBezTo>
                  <a:cubicBezTo>
                    <a:pt x="2555" y="35526"/>
                    <a:pt x="3138" y="34943"/>
                    <a:pt x="3138" y="34228"/>
                  </a:cubicBezTo>
                  <a:cubicBezTo>
                    <a:pt x="3138" y="33653"/>
                    <a:pt x="2768" y="33169"/>
                    <a:pt x="2243" y="32996"/>
                  </a:cubicBezTo>
                  <a:lnTo>
                    <a:pt x="2243" y="0"/>
                  </a:lnTo>
                  <a:lnTo>
                    <a:pt x="0" y="0"/>
                  </a:lnTo>
                  <a:lnTo>
                    <a:pt x="0" y="822"/>
                  </a:lnTo>
                  <a:lnTo>
                    <a:pt x="1429" y="822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2366975" y="2751225"/>
              <a:ext cx="245625" cy="1823950"/>
            </a:xfrm>
            <a:custGeom>
              <a:avLst/>
              <a:gdLst/>
              <a:ahLst/>
              <a:cxnLst/>
              <a:rect l="l" t="t" r="r" b="b"/>
              <a:pathLst>
                <a:path w="9825" h="72958" extrusionOk="0">
                  <a:moveTo>
                    <a:pt x="822" y="0"/>
                  </a:moveTo>
                  <a:lnTo>
                    <a:pt x="1" y="0"/>
                  </a:lnTo>
                  <a:lnTo>
                    <a:pt x="1" y="13118"/>
                  </a:lnTo>
                  <a:lnTo>
                    <a:pt x="9003" y="22121"/>
                  </a:lnTo>
                  <a:lnTo>
                    <a:pt x="9003" y="49055"/>
                  </a:lnTo>
                  <a:lnTo>
                    <a:pt x="1627" y="56431"/>
                  </a:lnTo>
                  <a:lnTo>
                    <a:pt x="1627" y="70403"/>
                  </a:lnTo>
                  <a:cubicBezTo>
                    <a:pt x="1085" y="70559"/>
                    <a:pt x="682" y="71052"/>
                    <a:pt x="682" y="71652"/>
                  </a:cubicBezTo>
                  <a:cubicBezTo>
                    <a:pt x="682" y="72366"/>
                    <a:pt x="1266" y="72958"/>
                    <a:pt x="1988" y="72958"/>
                  </a:cubicBezTo>
                  <a:cubicBezTo>
                    <a:pt x="2711" y="72958"/>
                    <a:pt x="3294" y="72366"/>
                    <a:pt x="3294" y="71652"/>
                  </a:cubicBezTo>
                  <a:cubicBezTo>
                    <a:pt x="3294" y="71093"/>
                    <a:pt x="2941" y="70617"/>
                    <a:pt x="2440" y="70436"/>
                  </a:cubicBezTo>
                  <a:lnTo>
                    <a:pt x="2440" y="56768"/>
                  </a:lnTo>
                  <a:lnTo>
                    <a:pt x="9825" y="49392"/>
                  </a:lnTo>
                  <a:lnTo>
                    <a:pt x="9825" y="21784"/>
                  </a:lnTo>
                  <a:lnTo>
                    <a:pt x="822" y="12781"/>
                  </a:lnTo>
                  <a:lnTo>
                    <a:pt x="822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2924300" y="2751225"/>
              <a:ext cx="264325" cy="2033625"/>
            </a:xfrm>
            <a:custGeom>
              <a:avLst/>
              <a:gdLst/>
              <a:ahLst/>
              <a:cxnLst/>
              <a:rect l="l" t="t" r="r" b="b"/>
              <a:pathLst>
                <a:path w="10573" h="81345" extrusionOk="0">
                  <a:moveTo>
                    <a:pt x="9751" y="23591"/>
                  </a:moveTo>
                  <a:lnTo>
                    <a:pt x="896" y="23591"/>
                  </a:lnTo>
                  <a:lnTo>
                    <a:pt x="896" y="78806"/>
                  </a:lnTo>
                  <a:cubicBezTo>
                    <a:pt x="370" y="78979"/>
                    <a:pt x="1" y="79463"/>
                    <a:pt x="1" y="80038"/>
                  </a:cubicBezTo>
                  <a:cubicBezTo>
                    <a:pt x="1" y="80753"/>
                    <a:pt x="584" y="81344"/>
                    <a:pt x="1298" y="81344"/>
                  </a:cubicBezTo>
                  <a:cubicBezTo>
                    <a:pt x="2021" y="81344"/>
                    <a:pt x="2605" y="80753"/>
                    <a:pt x="2605" y="80038"/>
                  </a:cubicBezTo>
                  <a:cubicBezTo>
                    <a:pt x="2605" y="79463"/>
                    <a:pt x="2227" y="78979"/>
                    <a:pt x="1709" y="78806"/>
                  </a:cubicBezTo>
                  <a:lnTo>
                    <a:pt x="1709" y="24404"/>
                  </a:lnTo>
                  <a:lnTo>
                    <a:pt x="10572" y="24404"/>
                  </a:lnTo>
                  <a:lnTo>
                    <a:pt x="10572" y="0"/>
                  </a:lnTo>
                  <a:lnTo>
                    <a:pt x="9751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661125" y="4193000"/>
              <a:ext cx="136575" cy="1191675"/>
            </a:xfrm>
            <a:custGeom>
              <a:avLst/>
              <a:gdLst/>
              <a:ahLst/>
              <a:cxnLst/>
              <a:rect l="l" t="t" r="r" b="b"/>
              <a:pathLst>
                <a:path w="5463" h="47667" extrusionOk="0">
                  <a:moveTo>
                    <a:pt x="4567" y="45129"/>
                  </a:moveTo>
                  <a:lnTo>
                    <a:pt x="4567" y="0"/>
                  </a:lnTo>
                  <a:lnTo>
                    <a:pt x="0" y="0"/>
                  </a:lnTo>
                  <a:lnTo>
                    <a:pt x="0" y="822"/>
                  </a:lnTo>
                  <a:lnTo>
                    <a:pt x="3746" y="822"/>
                  </a:lnTo>
                  <a:lnTo>
                    <a:pt x="3746" y="45129"/>
                  </a:lnTo>
                  <a:cubicBezTo>
                    <a:pt x="3228" y="45301"/>
                    <a:pt x="2850" y="45786"/>
                    <a:pt x="2850" y="46361"/>
                  </a:cubicBezTo>
                  <a:cubicBezTo>
                    <a:pt x="2850" y="47084"/>
                    <a:pt x="3434" y="47667"/>
                    <a:pt x="4157" y="47667"/>
                  </a:cubicBezTo>
                  <a:cubicBezTo>
                    <a:pt x="4879" y="47667"/>
                    <a:pt x="5463" y="47084"/>
                    <a:pt x="5463" y="46361"/>
                  </a:cubicBezTo>
                  <a:cubicBezTo>
                    <a:pt x="5463" y="45786"/>
                    <a:pt x="5085" y="45301"/>
                    <a:pt x="4567" y="45129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661125" y="4097725"/>
              <a:ext cx="210700" cy="779125"/>
            </a:xfrm>
            <a:custGeom>
              <a:avLst/>
              <a:gdLst/>
              <a:ahLst/>
              <a:cxnLst/>
              <a:rect l="l" t="t" r="r" b="b"/>
              <a:pathLst>
                <a:path w="8428" h="31165" extrusionOk="0">
                  <a:moveTo>
                    <a:pt x="7532" y="28626"/>
                  </a:moveTo>
                  <a:lnTo>
                    <a:pt x="7532" y="0"/>
                  </a:lnTo>
                  <a:lnTo>
                    <a:pt x="0" y="0"/>
                  </a:lnTo>
                  <a:lnTo>
                    <a:pt x="0" y="813"/>
                  </a:lnTo>
                  <a:lnTo>
                    <a:pt x="6711" y="813"/>
                  </a:lnTo>
                  <a:lnTo>
                    <a:pt x="6711" y="28626"/>
                  </a:lnTo>
                  <a:cubicBezTo>
                    <a:pt x="6194" y="28799"/>
                    <a:pt x="5816" y="29283"/>
                    <a:pt x="5816" y="29858"/>
                  </a:cubicBezTo>
                  <a:cubicBezTo>
                    <a:pt x="5816" y="30581"/>
                    <a:pt x="6399" y="31164"/>
                    <a:pt x="7122" y="31164"/>
                  </a:cubicBezTo>
                  <a:cubicBezTo>
                    <a:pt x="7845" y="31164"/>
                    <a:pt x="8428" y="30581"/>
                    <a:pt x="8428" y="29858"/>
                  </a:cubicBezTo>
                  <a:cubicBezTo>
                    <a:pt x="8428" y="29283"/>
                    <a:pt x="8050" y="28799"/>
                    <a:pt x="7532" y="28626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661125" y="3995450"/>
              <a:ext cx="293250" cy="1116525"/>
            </a:xfrm>
            <a:custGeom>
              <a:avLst/>
              <a:gdLst/>
              <a:ahLst/>
              <a:cxnLst/>
              <a:rect l="l" t="t" r="r" b="b"/>
              <a:pathLst>
                <a:path w="11730" h="44661" extrusionOk="0">
                  <a:moveTo>
                    <a:pt x="10835" y="42122"/>
                  </a:moveTo>
                  <a:lnTo>
                    <a:pt x="10835" y="0"/>
                  </a:lnTo>
                  <a:lnTo>
                    <a:pt x="0" y="0"/>
                  </a:lnTo>
                  <a:lnTo>
                    <a:pt x="0" y="814"/>
                  </a:lnTo>
                  <a:lnTo>
                    <a:pt x="10021" y="814"/>
                  </a:lnTo>
                  <a:lnTo>
                    <a:pt x="10021" y="42122"/>
                  </a:lnTo>
                  <a:cubicBezTo>
                    <a:pt x="9496" y="42295"/>
                    <a:pt x="9126" y="42780"/>
                    <a:pt x="9126" y="43355"/>
                  </a:cubicBezTo>
                  <a:cubicBezTo>
                    <a:pt x="9126" y="44077"/>
                    <a:pt x="9709" y="44661"/>
                    <a:pt x="10424" y="44661"/>
                  </a:cubicBezTo>
                  <a:cubicBezTo>
                    <a:pt x="11147" y="44661"/>
                    <a:pt x="11730" y="44077"/>
                    <a:pt x="11730" y="43355"/>
                  </a:cubicBezTo>
                  <a:cubicBezTo>
                    <a:pt x="11730" y="42780"/>
                    <a:pt x="11352" y="42295"/>
                    <a:pt x="10835" y="4212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61125" y="3906725"/>
              <a:ext cx="388750" cy="833775"/>
            </a:xfrm>
            <a:custGeom>
              <a:avLst/>
              <a:gdLst/>
              <a:ahLst/>
              <a:cxnLst/>
              <a:rect l="l" t="t" r="r" b="b"/>
              <a:pathLst>
                <a:path w="15550" h="33351" extrusionOk="0">
                  <a:moveTo>
                    <a:pt x="14654" y="30812"/>
                  </a:moveTo>
                  <a:lnTo>
                    <a:pt x="14654" y="1"/>
                  </a:lnTo>
                  <a:lnTo>
                    <a:pt x="0" y="1"/>
                  </a:lnTo>
                  <a:lnTo>
                    <a:pt x="0" y="822"/>
                  </a:lnTo>
                  <a:lnTo>
                    <a:pt x="13833" y="822"/>
                  </a:lnTo>
                  <a:lnTo>
                    <a:pt x="13833" y="30812"/>
                  </a:lnTo>
                  <a:cubicBezTo>
                    <a:pt x="13315" y="30985"/>
                    <a:pt x="12946" y="31469"/>
                    <a:pt x="12946" y="32044"/>
                  </a:cubicBezTo>
                  <a:cubicBezTo>
                    <a:pt x="12946" y="32767"/>
                    <a:pt x="13529" y="33350"/>
                    <a:pt x="14243" y="33350"/>
                  </a:cubicBezTo>
                  <a:cubicBezTo>
                    <a:pt x="14966" y="33350"/>
                    <a:pt x="15549" y="32767"/>
                    <a:pt x="15549" y="32044"/>
                  </a:cubicBezTo>
                  <a:cubicBezTo>
                    <a:pt x="15549" y="31469"/>
                    <a:pt x="15172" y="30985"/>
                    <a:pt x="14654" y="3081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661125" y="2832325"/>
              <a:ext cx="487100" cy="2112700"/>
            </a:xfrm>
            <a:custGeom>
              <a:avLst/>
              <a:gdLst/>
              <a:ahLst/>
              <a:cxnLst/>
              <a:rect l="l" t="t" r="r" b="b"/>
              <a:pathLst>
                <a:path w="19484" h="84508" extrusionOk="0">
                  <a:moveTo>
                    <a:pt x="18589" y="81969"/>
                  </a:moveTo>
                  <a:lnTo>
                    <a:pt x="18589" y="39724"/>
                  </a:lnTo>
                  <a:lnTo>
                    <a:pt x="5191" y="39724"/>
                  </a:lnTo>
                  <a:lnTo>
                    <a:pt x="5191" y="1"/>
                  </a:lnTo>
                  <a:lnTo>
                    <a:pt x="0" y="1"/>
                  </a:lnTo>
                  <a:lnTo>
                    <a:pt x="0" y="814"/>
                  </a:lnTo>
                  <a:lnTo>
                    <a:pt x="4370" y="814"/>
                  </a:lnTo>
                  <a:lnTo>
                    <a:pt x="4370" y="40546"/>
                  </a:lnTo>
                  <a:lnTo>
                    <a:pt x="17767" y="40546"/>
                  </a:lnTo>
                  <a:lnTo>
                    <a:pt x="17767" y="81969"/>
                  </a:lnTo>
                  <a:cubicBezTo>
                    <a:pt x="17250" y="82142"/>
                    <a:pt x="16872" y="82626"/>
                    <a:pt x="16872" y="83201"/>
                  </a:cubicBezTo>
                  <a:cubicBezTo>
                    <a:pt x="16872" y="83924"/>
                    <a:pt x="17463" y="84507"/>
                    <a:pt x="18178" y="84507"/>
                  </a:cubicBezTo>
                  <a:cubicBezTo>
                    <a:pt x="18901" y="84507"/>
                    <a:pt x="19484" y="83924"/>
                    <a:pt x="19484" y="83201"/>
                  </a:cubicBezTo>
                  <a:cubicBezTo>
                    <a:pt x="19484" y="82626"/>
                    <a:pt x="19106" y="82142"/>
                    <a:pt x="18589" y="81969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61750" y="2751225"/>
              <a:ext cx="410725" cy="2406750"/>
            </a:xfrm>
            <a:custGeom>
              <a:avLst/>
              <a:gdLst/>
              <a:ahLst/>
              <a:cxnLst/>
              <a:rect l="l" t="t" r="r" b="b"/>
              <a:pathLst>
                <a:path w="16429" h="96270" extrusionOk="0">
                  <a:moveTo>
                    <a:pt x="15533" y="93731"/>
                  </a:moveTo>
                  <a:lnTo>
                    <a:pt x="15533" y="38730"/>
                  </a:lnTo>
                  <a:lnTo>
                    <a:pt x="822" y="38730"/>
                  </a:lnTo>
                  <a:lnTo>
                    <a:pt x="822" y="0"/>
                  </a:lnTo>
                  <a:lnTo>
                    <a:pt x="0" y="0"/>
                  </a:lnTo>
                  <a:lnTo>
                    <a:pt x="0" y="39543"/>
                  </a:lnTo>
                  <a:lnTo>
                    <a:pt x="14720" y="39543"/>
                  </a:lnTo>
                  <a:lnTo>
                    <a:pt x="14720" y="93731"/>
                  </a:lnTo>
                  <a:cubicBezTo>
                    <a:pt x="14202" y="93904"/>
                    <a:pt x="13825" y="94388"/>
                    <a:pt x="13825" y="94963"/>
                  </a:cubicBezTo>
                  <a:cubicBezTo>
                    <a:pt x="13825" y="95686"/>
                    <a:pt x="14408" y="96270"/>
                    <a:pt x="15131" y="96270"/>
                  </a:cubicBezTo>
                  <a:cubicBezTo>
                    <a:pt x="15845" y="96270"/>
                    <a:pt x="16429" y="95686"/>
                    <a:pt x="16429" y="94963"/>
                  </a:cubicBezTo>
                  <a:cubicBezTo>
                    <a:pt x="16429" y="94388"/>
                    <a:pt x="16051" y="93904"/>
                    <a:pt x="15533" y="9373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949025" y="2751225"/>
              <a:ext cx="421200" cy="1823950"/>
            </a:xfrm>
            <a:custGeom>
              <a:avLst/>
              <a:gdLst/>
              <a:ahLst/>
              <a:cxnLst/>
              <a:rect l="l" t="t" r="r" b="b"/>
              <a:pathLst>
                <a:path w="16848" h="72958" extrusionOk="0">
                  <a:moveTo>
                    <a:pt x="15952" y="70420"/>
                  </a:moveTo>
                  <a:lnTo>
                    <a:pt x="15952" y="33924"/>
                  </a:lnTo>
                  <a:lnTo>
                    <a:pt x="822" y="33924"/>
                  </a:lnTo>
                  <a:lnTo>
                    <a:pt x="822" y="0"/>
                  </a:lnTo>
                  <a:lnTo>
                    <a:pt x="0" y="0"/>
                  </a:lnTo>
                  <a:lnTo>
                    <a:pt x="0" y="34738"/>
                  </a:lnTo>
                  <a:lnTo>
                    <a:pt x="15139" y="34738"/>
                  </a:lnTo>
                  <a:lnTo>
                    <a:pt x="15139" y="70420"/>
                  </a:lnTo>
                  <a:cubicBezTo>
                    <a:pt x="14621" y="70592"/>
                    <a:pt x="14244" y="71077"/>
                    <a:pt x="14244" y="71652"/>
                  </a:cubicBezTo>
                  <a:cubicBezTo>
                    <a:pt x="14244" y="72375"/>
                    <a:pt x="14827" y="72958"/>
                    <a:pt x="15550" y="72958"/>
                  </a:cubicBezTo>
                  <a:cubicBezTo>
                    <a:pt x="16264" y="72958"/>
                    <a:pt x="16847" y="72375"/>
                    <a:pt x="16847" y="71652"/>
                  </a:cubicBezTo>
                  <a:cubicBezTo>
                    <a:pt x="16847" y="71077"/>
                    <a:pt x="16470" y="70592"/>
                    <a:pt x="15952" y="7042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1249050" y="2751225"/>
              <a:ext cx="264500" cy="561050"/>
            </a:xfrm>
            <a:custGeom>
              <a:avLst/>
              <a:gdLst/>
              <a:ahLst/>
              <a:cxnLst/>
              <a:rect l="l" t="t" r="r" b="b"/>
              <a:pathLst>
                <a:path w="10580" h="22442" extrusionOk="0">
                  <a:moveTo>
                    <a:pt x="9274" y="22441"/>
                  </a:moveTo>
                  <a:cubicBezTo>
                    <a:pt x="9997" y="22441"/>
                    <a:pt x="10580" y="21850"/>
                    <a:pt x="10580" y="21135"/>
                  </a:cubicBezTo>
                  <a:cubicBezTo>
                    <a:pt x="10580" y="20412"/>
                    <a:pt x="9997" y="19829"/>
                    <a:pt x="9274" y="19829"/>
                  </a:cubicBezTo>
                  <a:cubicBezTo>
                    <a:pt x="8600" y="19829"/>
                    <a:pt x="8050" y="20338"/>
                    <a:pt x="7984" y="20995"/>
                  </a:cubicBezTo>
                  <a:lnTo>
                    <a:pt x="822" y="20995"/>
                  </a:lnTo>
                  <a:lnTo>
                    <a:pt x="822" y="0"/>
                  </a:lnTo>
                  <a:lnTo>
                    <a:pt x="0" y="0"/>
                  </a:lnTo>
                  <a:lnTo>
                    <a:pt x="0" y="21817"/>
                  </a:lnTo>
                  <a:lnTo>
                    <a:pt x="8165" y="21817"/>
                  </a:lnTo>
                  <a:cubicBezTo>
                    <a:pt x="8395" y="22187"/>
                    <a:pt x="8806" y="22433"/>
                    <a:pt x="9274" y="2244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966325" y="2751225"/>
              <a:ext cx="65325" cy="499650"/>
            </a:xfrm>
            <a:custGeom>
              <a:avLst/>
              <a:gdLst/>
              <a:ahLst/>
              <a:cxnLst/>
              <a:rect l="l" t="t" r="r" b="b"/>
              <a:pathLst>
                <a:path w="2613" h="19986" extrusionOk="0">
                  <a:moveTo>
                    <a:pt x="1718" y="17447"/>
                  </a:moveTo>
                  <a:lnTo>
                    <a:pt x="1718" y="0"/>
                  </a:lnTo>
                  <a:lnTo>
                    <a:pt x="896" y="0"/>
                  </a:lnTo>
                  <a:lnTo>
                    <a:pt x="896" y="17447"/>
                  </a:lnTo>
                  <a:cubicBezTo>
                    <a:pt x="379" y="17619"/>
                    <a:pt x="1" y="18104"/>
                    <a:pt x="1" y="18679"/>
                  </a:cubicBezTo>
                  <a:cubicBezTo>
                    <a:pt x="1" y="19402"/>
                    <a:pt x="584" y="19985"/>
                    <a:pt x="1307" y="19985"/>
                  </a:cubicBezTo>
                  <a:cubicBezTo>
                    <a:pt x="2030" y="19985"/>
                    <a:pt x="2613" y="19402"/>
                    <a:pt x="2613" y="18679"/>
                  </a:cubicBezTo>
                  <a:cubicBezTo>
                    <a:pt x="2613" y="18104"/>
                    <a:pt x="2235" y="17619"/>
                    <a:pt x="1718" y="17447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2491225" y="2751225"/>
              <a:ext cx="370275" cy="226925"/>
            </a:xfrm>
            <a:custGeom>
              <a:avLst/>
              <a:gdLst/>
              <a:ahLst/>
              <a:cxnLst/>
              <a:rect l="l" t="t" r="r" b="b"/>
              <a:pathLst>
                <a:path w="14811" h="9077" extrusionOk="0">
                  <a:moveTo>
                    <a:pt x="1306" y="9077"/>
                  </a:moveTo>
                  <a:cubicBezTo>
                    <a:pt x="1881" y="9077"/>
                    <a:pt x="2366" y="8699"/>
                    <a:pt x="2538" y="8181"/>
                  </a:cubicBezTo>
                  <a:lnTo>
                    <a:pt x="14810" y="8181"/>
                  </a:lnTo>
                  <a:lnTo>
                    <a:pt x="14810" y="0"/>
                  </a:lnTo>
                  <a:lnTo>
                    <a:pt x="13989" y="0"/>
                  </a:lnTo>
                  <a:lnTo>
                    <a:pt x="13989" y="7360"/>
                  </a:lnTo>
                  <a:lnTo>
                    <a:pt x="2538" y="7360"/>
                  </a:lnTo>
                  <a:cubicBezTo>
                    <a:pt x="2366" y="6843"/>
                    <a:pt x="1881" y="6465"/>
                    <a:pt x="1306" y="6465"/>
                  </a:cubicBezTo>
                  <a:cubicBezTo>
                    <a:pt x="592" y="6465"/>
                    <a:pt x="0" y="7048"/>
                    <a:pt x="0" y="7771"/>
                  </a:cubicBezTo>
                  <a:cubicBezTo>
                    <a:pt x="0" y="8494"/>
                    <a:pt x="583" y="9077"/>
                    <a:pt x="1306" y="9077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2491225" y="2751225"/>
              <a:ext cx="298600" cy="123850"/>
            </a:xfrm>
            <a:custGeom>
              <a:avLst/>
              <a:gdLst/>
              <a:ahLst/>
              <a:cxnLst/>
              <a:rect l="l" t="t" r="r" b="b"/>
              <a:pathLst>
                <a:path w="11944" h="4954" extrusionOk="0">
                  <a:moveTo>
                    <a:pt x="1306" y="4953"/>
                  </a:moveTo>
                  <a:cubicBezTo>
                    <a:pt x="1881" y="4953"/>
                    <a:pt x="2366" y="4584"/>
                    <a:pt x="2538" y="4058"/>
                  </a:cubicBezTo>
                  <a:lnTo>
                    <a:pt x="11943" y="4058"/>
                  </a:lnTo>
                  <a:lnTo>
                    <a:pt x="11943" y="0"/>
                  </a:lnTo>
                  <a:lnTo>
                    <a:pt x="11122" y="0"/>
                  </a:lnTo>
                  <a:lnTo>
                    <a:pt x="11122" y="3245"/>
                  </a:lnTo>
                  <a:lnTo>
                    <a:pt x="2538" y="3245"/>
                  </a:lnTo>
                  <a:cubicBezTo>
                    <a:pt x="2366" y="2727"/>
                    <a:pt x="1881" y="2349"/>
                    <a:pt x="1306" y="2349"/>
                  </a:cubicBezTo>
                  <a:cubicBezTo>
                    <a:pt x="592" y="2349"/>
                    <a:pt x="0" y="2933"/>
                    <a:pt x="0" y="3655"/>
                  </a:cubicBezTo>
                  <a:cubicBezTo>
                    <a:pt x="0" y="4370"/>
                    <a:pt x="583" y="4953"/>
                    <a:pt x="1306" y="4953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328100" y="2751225"/>
              <a:ext cx="333525" cy="123850"/>
            </a:xfrm>
            <a:custGeom>
              <a:avLst/>
              <a:gdLst/>
              <a:ahLst/>
              <a:cxnLst/>
              <a:rect l="l" t="t" r="r" b="b"/>
              <a:pathLst>
                <a:path w="13341" h="4954" extrusionOk="0">
                  <a:moveTo>
                    <a:pt x="1307" y="4953"/>
                  </a:moveTo>
                  <a:cubicBezTo>
                    <a:pt x="1882" y="4953"/>
                    <a:pt x="2366" y="4584"/>
                    <a:pt x="2539" y="4058"/>
                  </a:cubicBezTo>
                  <a:lnTo>
                    <a:pt x="13340" y="4058"/>
                  </a:lnTo>
                  <a:lnTo>
                    <a:pt x="13340" y="0"/>
                  </a:lnTo>
                  <a:lnTo>
                    <a:pt x="12519" y="0"/>
                  </a:lnTo>
                  <a:lnTo>
                    <a:pt x="12519" y="3245"/>
                  </a:lnTo>
                  <a:lnTo>
                    <a:pt x="2539" y="3245"/>
                  </a:lnTo>
                  <a:cubicBezTo>
                    <a:pt x="2366" y="2727"/>
                    <a:pt x="1882" y="2349"/>
                    <a:pt x="1307" y="2349"/>
                  </a:cubicBezTo>
                  <a:cubicBezTo>
                    <a:pt x="584" y="2349"/>
                    <a:pt x="1" y="2933"/>
                    <a:pt x="1" y="3655"/>
                  </a:cubicBezTo>
                  <a:cubicBezTo>
                    <a:pt x="1" y="4370"/>
                    <a:pt x="584" y="4953"/>
                    <a:pt x="1307" y="4953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1045750" y="2751225"/>
              <a:ext cx="421600" cy="1989275"/>
            </a:xfrm>
            <a:custGeom>
              <a:avLst/>
              <a:gdLst/>
              <a:ahLst/>
              <a:cxnLst/>
              <a:rect l="l" t="t" r="r" b="b"/>
              <a:pathLst>
                <a:path w="16864" h="79571" extrusionOk="0">
                  <a:moveTo>
                    <a:pt x="15968" y="77032"/>
                  </a:moveTo>
                  <a:lnTo>
                    <a:pt x="15968" y="29628"/>
                  </a:lnTo>
                  <a:lnTo>
                    <a:pt x="822" y="29628"/>
                  </a:lnTo>
                  <a:lnTo>
                    <a:pt x="822" y="0"/>
                  </a:lnTo>
                  <a:lnTo>
                    <a:pt x="0" y="0"/>
                  </a:lnTo>
                  <a:lnTo>
                    <a:pt x="0" y="30442"/>
                  </a:lnTo>
                  <a:lnTo>
                    <a:pt x="15155" y="30442"/>
                  </a:lnTo>
                  <a:lnTo>
                    <a:pt x="15155" y="77032"/>
                  </a:lnTo>
                  <a:cubicBezTo>
                    <a:pt x="14638" y="77205"/>
                    <a:pt x="14260" y="77689"/>
                    <a:pt x="14260" y="78264"/>
                  </a:cubicBezTo>
                  <a:cubicBezTo>
                    <a:pt x="14260" y="78987"/>
                    <a:pt x="14843" y="79570"/>
                    <a:pt x="15566" y="79570"/>
                  </a:cubicBezTo>
                  <a:cubicBezTo>
                    <a:pt x="16280" y="79570"/>
                    <a:pt x="16864" y="78987"/>
                    <a:pt x="16864" y="78264"/>
                  </a:cubicBezTo>
                  <a:cubicBezTo>
                    <a:pt x="16864" y="77689"/>
                    <a:pt x="16486" y="77205"/>
                    <a:pt x="15977" y="770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1158675" y="2751225"/>
              <a:ext cx="426350" cy="2248225"/>
            </a:xfrm>
            <a:custGeom>
              <a:avLst/>
              <a:gdLst/>
              <a:ahLst/>
              <a:cxnLst/>
              <a:rect l="l" t="t" r="r" b="b"/>
              <a:pathLst>
                <a:path w="17054" h="89929" extrusionOk="0">
                  <a:moveTo>
                    <a:pt x="16158" y="87398"/>
                  </a:moveTo>
                  <a:lnTo>
                    <a:pt x="16158" y="25226"/>
                  </a:lnTo>
                  <a:lnTo>
                    <a:pt x="822" y="25226"/>
                  </a:lnTo>
                  <a:lnTo>
                    <a:pt x="822" y="0"/>
                  </a:lnTo>
                  <a:lnTo>
                    <a:pt x="1" y="0"/>
                  </a:lnTo>
                  <a:lnTo>
                    <a:pt x="1" y="26039"/>
                  </a:lnTo>
                  <a:lnTo>
                    <a:pt x="15345" y="26039"/>
                  </a:lnTo>
                  <a:lnTo>
                    <a:pt x="15345" y="87398"/>
                  </a:lnTo>
                  <a:cubicBezTo>
                    <a:pt x="14819" y="87571"/>
                    <a:pt x="14449" y="88047"/>
                    <a:pt x="14449" y="88630"/>
                  </a:cubicBezTo>
                  <a:cubicBezTo>
                    <a:pt x="14449" y="89345"/>
                    <a:pt x="15033" y="89928"/>
                    <a:pt x="15747" y="89928"/>
                  </a:cubicBezTo>
                  <a:cubicBezTo>
                    <a:pt x="16470" y="89928"/>
                    <a:pt x="17053" y="89345"/>
                    <a:pt x="17053" y="88630"/>
                  </a:cubicBezTo>
                  <a:cubicBezTo>
                    <a:pt x="17053" y="88047"/>
                    <a:pt x="16676" y="87571"/>
                    <a:pt x="16158" y="8739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1353975" y="2751225"/>
              <a:ext cx="389575" cy="1484725"/>
            </a:xfrm>
            <a:custGeom>
              <a:avLst/>
              <a:gdLst/>
              <a:ahLst/>
              <a:cxnLst/>
              <a:rect l="l" t="t" r="r" b="b"/>
              <a:pathLst>
                <a:path w="15583" h="59389" extrusionOk="0">
                  <a:moveTo>
                    <a:pt x="14671" y="56850"/>
                  </a:moveTo>
                  <a:lnTo>
                    <a:pt x="14671" y="26022"/>
                  </a:lnTo>
                  <a:lnTo>
                    <a:pt x="822" y="12174"/>
                  </a:lnTo>
                  <a:lnTo>
                    <a:pt x="822" y="7713"/>
                  </a:lnTo>
                  <a:lnTo>
                    <a:pt x="15229" y="7713"/>
                  </a:lnTo>
                  <a:lnTo>
                    <a:pt x="15229" y="0"/>
                  </a:lnTo>
                  <a:lnTo>
                    <a:pt x="14408" y="0"/>
                  </a:lnTo>
                  <a:lnTo>
                    <a:pt x="14408" y="6892"/>
                  </a:lnTo>
                  <a:lnTo>
                    <a:pt x="1" y="6892"/>
                  </a:lnTo>
                  <a:lnTo>
                    <a:pt x="1" y="12510"/>
                  </a:lnTo>
                  <a:lnTo>
                    <a:pt x="13849" y="26359"/>
                  </a:lnTo>
                  <a:lnTo>
                    <a:pt x="13849" y="56858"/>
                  </a:lnTo>
                  <a:cubicBezTo>
                    <a:pt x="13340" y="57031"/>
                    <a:pt x="12979" y="57515"/>
                    <a:pt x="12979" y="58082"/>
                  </a:cubicBezTo>
                  <a:cubicBezTo>
                    <a:pt x="12979" y="58805"/>
                    <a:pt x="13554" y="59388"/>
                    <a:pt x="14277" y="59388"/>
                  </a:cubicBezTo>
                  <a:cubicBezTo>
                    <a:pt x="14999" y="59388"/>
                    <a:pt x="15583" y="58805"/>
                    <a:pt x="15583" y="58082"/>
                  </a:cubicBezTo>
                  <a:cubicBezTo>
                    <a:pt x="15583" y="57499"/>
                    <a:pt x="15197" y="57014"/>
                    <a:pt x="14671" y="5685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1502025" y="2751225"/>
              <a:ext cx="382600" cy="1870775"/>
            </a:xfrm>
            <a:custGeom>
              <a:avLst/>
              <a:gdLst/>
              <a:ahLst/>
              <a:cxnLst/>
              <a:rect l="l" t="t" r="r" b="b"/>
              <a:pathLst>
                <a:path w="15304" h="74831" extrusionOk="0">
                  <a:moveTo>
                    <a:pt x="14408" y="72293"/>
                  </a:moveTo>
                  <a:lnTo>
                    <a:pt x="14408" y="24971"/>
                  </a:lnTo>
                  <a:lnTo>
                    <a:pt x="1980" y="12543"/>
                  </a:lnTo>
                  <a:lnTo>
                    <a:pt x="12856" y="12543"/>
                  </a:lnTo>
                  <a:lnTo>
                    <a:pt x="12856" y="0"/>
                  </a:lnTo>
                  <a:lnTo>
                    <a:pt x="12035" y="0"/>
                  </a:lnTo>
                  <a:lnTo>
                    <a:pt x="12035" y="11730"/>
                  </a:lnTo>
                  <a:lnTo>
                    <a:pt x="1" y="11730"/>
                  </a:lnTo>
                  <a:lnTo>
                    <a:pt x="13587" y="25308"/>
                  </a:lnTo>
                  <a:lnTo>
                    <a:pt x="13587" y="72293"/>
                  </a:lnTo>
                  <a:cubicBezTo>
                    <a:pt x="13069" y="72465"/>
                    <a:pt x="12692" y="72950"/>
                    <a:pt x="12692" y="73525"/>
                  </a:cubicBezTo>
                  <a:cubicBezTo>
                    <a:pt x="12692" y="74247"/>
                    <a:pt x="13283" y="74831"/>
                    <a:pt x="13998" y="74831"/>
                  </a:cubicBezTo>
                  <a:cubicBezTo>
                    <a:pt x="14721" y="74831"/>
                    <a:pt x="15304" y="74247"/>
                    <a:pt x="15304" y="73525"/>
                  </a:cubicBezTo>
                  <a:cubicBezTo>
                    <a:pt x="15304" y="72950"/>
                    <a:pt x="14926" y="72465"/>
                    <a:pt x="14408" y="72293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1725450" y="2751225"/>
              <a:ext cx="288975" cy="1665425"/>
            </a:xfrm>
            <a:custGeom>
              <a:avLst/>
              <a:gdLst/>
              <a:ahLst/>
              <a:cxnLst/>
              <a:rect l="l" t="t" r="r" b="b"/>
              <a:pathLst>
                <a:path w="11559" h="66617" extrusionOk="0">
                  <a:moveTo>
                    <a:pt x="10663" y="64078"/>
                  </a:moveTo>
                  <a:lnTo>
                    <a:pt x="10663" y="24774"/>
                  </a:lnTo>
                  <a:lnTo>
                    <a:pt x="1972" y="16092"/>
                  </a:lnTo>
                  <a:lnTo>
                    <a:pt x="7673" y="16092"/>
                  </a:lnTo>
                  <a:lnTo>
                    <a:pt x="7673" y="0"/>
                  </a:lnTo>
                  <a:lnTo>
                    <a:pt x="6851" y="0"/>
                  </a:lnTo>
                  <a:lnTo>
                    <a:pt x="6851" y="15270"/>
                  </a:lnTo>
                  <a:lnTo>
                    <a:pt x="1" y="15270"/>
                  </a:lnTo>
                  <a:lnTo>
                    <a:pt x="9841" y="25111"/>
                  </a:lnTo>
                  <a:lnTo>
                    <a:pt x="9841" y="64078"/>
                  </a:lnTo>
                  <a:cubicBezTo>
                    <a:pt x="9324" y="64251"/>
                    <a:pt x="8946" y="64736"/>
                    <a:pt x="8946" y="65311"/>
                  </a:cubicBezTo>
                  <a:cubicBezTo>
                    <a:pt x="8946" y="66033"/>
                    <a:pt x="9529" y="66617"/>
                    <a:pt x="10252" y="66617"/>
                  </a:cubicBezTo>
                  <a:cubicBezTo>
                    <a:pt x="10975" y="66617"/>
                    <a:pt x="11558" y="66033"/>
                    <a:pt x="11558" y="65311"/>
                  </a:cubicBezTo>
                  <a:cubicBezTo>
                    <a:pt x="11558" y="64736"/>
                    <a:pt x="11180" y="64251"/>
                    <a:pt x="10663" y="6407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2128975" y="2751225"/>
              <a:ext cx="197150" cy="2033425"/>
            </a:xfrm>
            <a:custGeom>
              <a:avLst/>
              <a:gdLst/>
              <a:ahLst/>
              <a:cxnLst/>
              <a:rect l="l" t="t" r="r" b="b"/>
              <a:pathLst>
                <a:path w="7886" h="81337" extrusionOk="0">
                  <a:moveTo>
                    <a:pt x="1684" y="78798"/>
                  </a:moveTo>
                  <a:lnTo>
                    <a:pt x="1684" y="49318"/>
                  </a:lnTo>
                  <a:lnTo>
                    <a:pt x="7886" y="43116"/>
                  </a:lnTo>
                  <a:lnTo>
                    <a:pt x="7886" y="25061"/>
                  </a:lnTo>
                  <a:lnTo>
                    <a:pt x="1339" y="18515"/>
                  </a:lnTo>
                  <a:lnTo>
                    <a:pt x="1339" y="0"/>
                  </a:lnTo>
                  <a:lnTo>
                    <a:pt x="518" y="0"/>
                  </a:lnTo>
                  <a:lnTo>
                    <a:pt x="518" y="18852"/>
                  </a:lnTo>
                  <a:lnTo>
                    <a:pt x="7065" y="25398"/>
                  </a:lnTo>
                  <a:lnTo>
                    <a:pt x="7065" y="42779"/>
                  </a:lnTo>
                  <a:lnTo>
                    <a:pt x="863" y="48981"/>
                  </a:lnTo>
                  <a:lnTo>
                    <a:pt x="863" y="78815"/>
                  </a:lnTo>
                  <a:cubicBezTo>
                    <a:pt x="362" y="78995"/>
                    <a:pt x="0" y="79472"/>
                    <a:pt x="0" y="80038"/>
                  </a:cubicBezTo>
                  <a:cubicBezTo>
                    <a:pt x="0" y="80753"/>
                    <a:pt x="584" y="81336"/>
                    <a:pt x="1307" y="81336"/>
                  </a:cubicBezTo>
                  <a:cubicBezTo>
                    <a:pt x="2021" y="81336"/>
                    <a:pt x="2604" y="80753"/>
                    <a:pt x="2604" y="80038"/>
                  </a:cubicBezTo>
                  <a:cubicBezTo>
                    <a:pt x="2604" y="79447"/>
                    <a:pt x="2218" y="78962"/>
                    <a:pt x="1684" y="7879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2048075" y="2751225"/>
              <a:ext cx="194275" cy="2304475"/>
            </a:xfrm>
            <a:custGeom>
              <a:avLst/>
              <a:gdLst/>
              <a:ahLst/>
              <a:cxnLst/>
              <a:rect l="l" t="t" r="r" b="b"/>
              <a:pathLst>
                <a:path w="7771" h="92179" extrusionOk="0">
                  <a:moveTo>
                    <a:pt x="1709" y="89641"/>
                  </a:moveTo>
                  <a:lnTo>
                    <a:pt x="1709" y="47133"/>
                  </a:lnTo>
                  <a:lnTo>
                    <a:pt x="7771" y="41071"/>
                  </a:lnTo>
                  <a:lnTo>
                    <a:pt x="7771" y="26540"/>
                  </a:lnTo>
                  <a:lnTo>
                    <a:pt x="1380" y="20149"/>
                  </a:lnTo>
                  <a:lnTo>
                    <a:pt x="1380" y="0"/>
                  </a:lnTo>
                  <a:lnTo>
                    <a:pt x="559" y="0"/>
                  </a:lnTo>
                  <a:lnTo>
                    <a:pt x="559" y="20486"/>
                  </a:lnTo>
                  <a:lnTo>
                    <a:pt x="6949" y="26877"/>
                  </a:lnTo>
                  <a:lnTo>
                    <a:pt x="6949" y="40734"/>
                  </a:lnTo>
                  <a:lnTo>
                    <a:pt x="895" y="46796"/>
                  </a:lnTo>
                  <a:lnTo>
                    <a:pt x="895" y="89641"/>
                  </a:lnTo>
                  <a:cubicBezTo>
                    <a:pt x="370" y="89813"/>
                    <a:pt x="0" y="90298"/>
                    <a:pt x="0" y="90873"/>
                  </a:cubicBezTo>
                  <a:cubicBezTo>
                    <a:pt x="0" y="91596"/>
                    <a:pt x="583" y="92179"/>
                    <a:pt x="1298" y="92179"/>
                  </a:cubicBezTo>
                  <a:cubicBezTo>
                    <a:pt x="2021" y="92179"/>
                    <a:pt x="2604" y="91596"/>
                    <a:pt x="2604" y="90873"/>
                  </a:cubicBezTo>
                  <a:cubicBezTo>
                    <a:pt x="2604" y="90298"/>
                    <a:pt x="2226" y="89813"/>
                    <a:pt x="1709" y="8964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2216650" y="2751225"/>
              <a:ext cx="202300" cy="2193800"/>
            </a:xfrm>
            <a:custGeom>
              <a:avLst/>
              <a:gdLst/>
              <a:ahLst/>
              <a:cxnLst/>
              <a:rect l="l" t="t" r="r" b="b"/>
              <a:pathLst>
                <a:path w="8092" h="87752" extrusionOk="0">
                  <a:moveTo>
                    <a:pt x="1685" y="85205"/>
                  </a:moveTo>
                  <a:lnTo>
                    <a:pt x="1685" y="52012"/>
                  </a:lnTo>
                  <a:lnTo>
                    <a:pt x="8092" y="45605"/>
                  </a:lnTo>
                  <a:lnTo>
                    <a:pt x="8092" y="23254"/>
                  </a:lnTo>
                  <a:lnTo>
                    <a:pt x="1028" y="16190"/>
                  </a:lnTo>
                  <a:lnTo>
                    <a:pt x="1028" y="0"/>
                  </a:lnTo>
                  <a:lnTo>
                    <a:pt x="206" y="0"/>
                  </a:lnTo>
                  <a:lnTo>
                    <a:pt x="206" y="16535"/>
                  </a:lnTo>
                  <a:lnTo>
                    <a:pt x="7270" y="23591"/>
                  </a:lnTo>
                  <a:lnTo>
                    <a:pt x="7270" y="45268"/>
                  </a:lnTo>
                  <a:lnTo>
                    <a:pt x="863" y="51675"/>
                  </a:lnTo>
                  <a:lnTo>
                    <a:pt x="863" y="85222"/>
                  </a:lnTo>
                  <a:cubicBezTo>
                    <a:pt x="362" y="85402"/>
                    <a:pt x="1" y="85879"/>
                    <a:pt x="1" y="86445"/>
                  </a:cubicBezTo>
                  <a:cubicBezTo>
                    <a:pt x="1" y="87168"/>
                    <a:pt x="584" y="87751"/>
                    <a:pt x="1307" y="87751"/>
                  </a:cubicBezTo>
                  <a:cubicBezTo>
                    <a:pt x="2030" y="87751"/>
                    <a:pt x="2613" y="87168"/>
                    <a:pt x="2613" y="86445"/>
                  </a:cubicBezTo>
                  <a:cubicBezTo>
                    <a:pt x="2613" y="85854"/>
                    <a:pt x="2219" y="85369"/>
                    <a:pt x="1685" y="85205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2292025" y="2751225"/>
              <a:ext cx="225100" cy="1702800"/>
            </a:xfrm>
            <a:custGeom>
              <a:avLst/>
              <a:gdLst/>
              <a:ahLst/>
              <a:cxnLst/>
              <a:rect l="l" t="t" r="r" b="b"/>
              <a:pathLst>
                <a:path w="9004" h="68112" extrusionOk="0">
                  <a:moveTo>
                    <a:pt x="2744" y="65606"/>
                  </a:moveTo>
                  <a:lnTo>
                    <a:pt x="2744" y="53909"/>
                  </a:lnTo>
                  <a:lnTo>
                    <a:pt x="9003" y="47650"/>
                  </a:lnTo>
                  <a:lnTo>
                    <a:pt x="9003" y="22597"/>
                  </a:lnTo>
                  <a:lnTo>
                    <a:pt x="822" y="14416"/>
                  </a:lnTo>
                  <a:lnTo>
                    <a:pt x="822" y="0"/>
                  </a:lnTo>
                  <a:lnTo>
                    <a:pt x="0" y="0"/>
                  </a:lnTo>
                  <a:lnTo>
                    <a:pt x="0" y="14761"/>
                  </a:lnTo>
                  <a:lnTo>
                    <a:pt x="8182" y="22942"/>
                  </a:lnTo>
                  <a:lnTo>
                    <a:pt x="8182" y="47313"/>
                  </a:lnTo>
                  <a:lnTo>
                    <a:pt x="1931" y="53564"/>
                  </a:lnTo>
                  <a:lnTo>
                    <a:pt x="1931" y="65549"/>
                  </a:lnTo>
                  <a:cubicBezTo>
                    <a:pt x="1372" y="65697"/>
                    <a:pt x="953" y="66206"/>
                    <a:pt x="953" y="66806"/>
                  </a:cubicBezTo>
                  <a:cubicBezTo>
                    <a:pt x="953" y="67528"/>
                    <a:pt x="1536" y="68112"/>
                    <a:pt x="2259" y="68112"/>
                  </a:cubicBezTo>
                  <a:cubicBezTo>
                    <a:pt x="2974" y="68112"/>
                    <a:pt x="3565" y="67528"/>
                    <a:pt x="3565" y="66806"/>
                  </a:cubicBezTo>
                  <a:cubicBezTo>
                    <a:pt x="3565" y="66263"/>
                    <a:pt x="3220" y="65795"/>
                    <a:pt x="2744" y="6559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2668425" y="2751225"/>
              <a:ext cx="257750" cy="1525575"/>
            </a:xfrm>
            <a:custGeom>
              <a:avLst/>
              <a:gdLst/>
              <a:ahLst/>
              <a:cxnLst/>
              <a:rect l="l" t="t" r="r" b="b"/>
              <a:pathLst>
                <a:path w="10310" h="61023" extrusionOk="0">
                  <a:moveTo>
                    <a:pt x="1709" y="58485"/>
                  </a:moveTo>
                  <a:lnTo>
                    <a:pt x="1709" y="12272"/>
                  </a:lnTo>
                  <a:lnTo>
                    <a:pt x="10310" y="12272"/>
                  </a:lnTo>
                  <a:lnTo>
                    <a:pt x="10310" y="0"/>
                  </a:lnTo>
                  <a:lnTo>
                    <a:pt x="9488" y="0"/>
                  </a:lnTo>
                  <a:lnTo>
                    <a:pt x="9488" y="11451"/>
                  </a:lnTo>
                  <a:lnTo>
                    <a:pt x="896" y="11451"/>
                  </a:lnTo>
                  <a:lnTo>
                    <a:pt x="896" y="58493"/>
                  </a:lnTo>
                  <a:cubicBezTo>
                    <a:pt x="371" y="58665"/>
                    <a:pt x="1" y="59142"/>
                    <a:pt x="1" y="59725"/>
                  </a:cubicBezTo>
                  <a:cubicBezTo>
                    <a:pt x="1" y="60440"/>
                    <a:pt x="584" y="61023"/>
                    <a:pt x="1299" y="61023"/>
                  </a:cubicBezTo>
                  <a:cubicBezTo>
                    <a:pt x="2022" y="61023"/>
                    <a:pt x="2605" y="60440"/>
                    <a:pt x="2605" y="59725"/>
                  </a:cubicBezTo>
                  <a:cubicBezTo>
                    <a:pt x="2605" y="59142"/>
                    <a:pt x="2227" y="58665"/>
                    <a:pt x="1709" y="58493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2746875" y="2751225"/>
              <a:ext cx="267800" cy="1743875"/>
            </a:xfrm>
            <a:custGeom>
              <a:avLst/>
              <a:gdLst/>
              <a:ahLst/>
              <a:cxnLst/>
              <a:rect l="l" t="t" r="r" b="b"/>
              <a:pathLst>
                <a:path w="10712" h="69755" extrusionOk="0">
                  <a:moveTo>
                    <a:pt x="1717" y="67216"/>
                  </a:moveTo>
                  <a:lnTo>
                    <a:pt x="1717" y="16092"/>
                  </a:lnTo>
                  <a:lnTo>
                    <a:pt x="10712" y="16092"/>
                  </a:lnTo>
                  <a:lnTo>
                    <a:pt x="10712" y="0"/>
                  </a:lnTo>
                  <a:lnTo>
                    <a:pt x="9899" y="0"/>
                  </a:lnTo>
                  <a:lnTo>
                    <a:pt x="9899" y="15270"/>
                  </a:lnTo>
                  <a:lnTo>
                    <a:pt x="896" y="15270"/>
                  </a:lnTo>
                  <a:lnTo>
                    <a:pt x="896" y="67216"/>
                  </a:lnTo>
                  <a:cubicBezTo>
                    <a:pt x="379" y="67389"/>
                    <a:pt x="1" y="67873"/>
                    <a:pt x="1" y="68448"/>
                  </a:cubicBezTo>
                  <a:cubicBezTo>
                    <a:pt x="1" y="69163"/>
                    <a:pt x="584" y="69754"/>
                    <a:pt x="1307" y="69754"/>
                  </a:cubicBezTo>
                  <a:cubicBezTo>
                    <a:pt x="2030" y="69754"/>
                    <a:pt x="2613" y="69163"/>
                    <a:pt x="2613" y="68448"/>
                  </a:cubicBezTo>
                  <a:cubicBezTo>
                    <a:pt x="2613" y="67873"/>
                    <a:pt x="2235" y="67389"/>
                    <a:pt x="1717" y="67216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2842375" y="2751225"/>
              <a:ext cx="250750" cy="1627850"/>
            </a:xfrm>
            <a:custGeom>
              <a:avLst/>
              <a:gdLst/>
              <a:ahLst/>
              <a:cxnLst/>
              <a:rect l="l" t="t" r="r" b="b"/>
              <a:pathLst>
                <a:path w="10030" h="65114" extrusionOk="0">
                  <a:moveTo>
                    <a:pt x="1717" y="62575"/>
                  </a:moveTo>
                  <a:lnTo>
                    <a:pt x="1717" y="20043"/>
                  </a:lnTo>
                  <a:lnTo>
                    <a:pt x="10030" y="20043"/>
                  </a:lnTo>
                  <a:lnTo>
                    <a:pt x="10030" y="0"/>
                  </a:lnTo>
                  <a:lnTo>
                    <a:pt x="9216" y="0"/>
                  </a:lnTo>
                  <a:lnTo>
                    <a:pt x="9216" y="19221"/>
                  </a:lnTo>
                  <a:lnTo>
                    <a:pt x="896" y="19221"/>
                  </a:lnTo>
                  <a:lnTo>
                    <a:pt x="896" y="62575"/>
                  </a:lnTo>
                  <a:cubicBezTo>
                    <a:pt x="378" y="62748"/>
                    <a:pt x="0" y="63232"/>
                    <a:pt x="0" y="63807"/>
                  </a:cubicBezTo>
                  <a:cubicBezTo>
                    <a:pt x="0" y="64530"/>
                    <a:pt x="583" y="65113"/>
                    <a:pt x="1306" y="65113"/>
                  </a:cubicBezTo>
                  <a:cubicBezTo>
                    <a:pt x="2029" y="65113"/>
                    <a:pt x="2612" y="64530"/>
                    <a:pt x="2612" y="63807"/>
                  </a:cubicBezTo>
                  <a:cubicBezTo>
                    <a:pt x="2612" y="63232"/>
                    <a:pt x="2234" y="62748"/>
                    <a:pt x="1717" y="62575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3227600" y="2751225"/>
              <a:ext cx="65125" cy="1413050"/>
            </a:xfrm>
            <a:custGeom>
              <a:avLst/>
              <a:gdLst/>
              <a:ahLst/>
              <a:cxnLst/>
              <a:rect l="l" t="t" r="r" b="b"/>
              <a:pathLst>
                <a:path w="2605" h="56522" extrusionOk="0">
                  <a:moveTo>
                    <a:pt x="1709" y="53992"/>
                  </a:moveTo>
                  <a:lnTo>
                    <a:pt x="1709" y="0"/>
                  </a:lnTo>
                  <a:lnTo>
                    <a:pt x="896" y="0"/>
                  </a:lnTo>
                  <a:lnTo>
                    <a:pt x="896" y="53992"/>
                  </a:lnTo>
                  <a:cubicBezTo>
                    <a:pt x="379" y="54164"/>
                    <a:pt x="1" y="54649"/>
                    <a:pt x="1" y="55224"/>
                  </a:cubicBezTo>
                  <a:cubicBezTo>
                    <a:pt x="1" y="55938"/>
                    <a:pt x="584" y="56521"/>
                    <a:pt x="1307" y="56521"/>
                  </a:cubicBezTo>
                  <a:cubicBezTo>
                    <a:pt x="2022" y="56521"/>
                    <a:pt x="2605" y="55938"/>
                    <a:pt x="2605" y="55224"/>
                  </a:cubicBezTo>
                  <a:cubicBezTo>
                    <a:pt x="2605" y="54649"/>
                    <a:pt x="2235" y="54164"/>
                    <a:pt x="1718" y="5399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3295775" y="2751225"/>
              <a:ext cx="65125" cy="1089200"/>
            </a:xfrm>
            <a:custGeom>
              <a:avLst/>
              <a:gdLst/>
              <a:ahLst/>
              <a:cxnLst/>
              <a:rect l="l" t="t" r="r" b="b"/>
              <a:pathLst>
                <a:path w="2605" h="43568" extrusionOk="0">
                  <a:moveTo>
                    <a:pt x="1709" y="41038"/>
                  </a:moveTo>
                  <a:lnTo>
                    <a:pt x="1709" y="0"/>
                  </a:lnTo>
                  <a:lnTo>
                    <a:pt x="896" y="0"/>
                  </a:lnTo>
                  <a:lnTo>
                    <a:pt x="896" y="41038"/>
                  </a:lnTo>
                  <a:cubicBezTo>
                    <a:pt x="379" y="41210"/>
                    <a:pt x="1" y="41695"/>
                    <a:pt x="1" y="42270"/>
                  </a:cubicBezTo>
                  <a:cubicBezTo>
                    <a:pt x="1" y="42985"/>
                    <a:pt x="584" y="43568"/>
                    <a:pt x="1307" y="43568"/>
                  </a:cubicBezTo>
                  <a:cubicBezTo>
                    <a:pt x="2022" y="43568"/>
                    <a:pt x="2605" y="42985"/>
                    <a:pt x="2605" y="42270"/>
                  </a:cubicBezTo>
                  <a:cubicBezTo>
                    <a:pt x="2605" y="41695"/>
                    <a:pt x="2227" y="41210"/>
                    <a:pt x="1709" y="4103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" name="Google Shape;40;p2"/>
          <p:cNvGrpSpPr/>
          <p:nvPr/>
        </p:nvGrpSpPr>
        <p:grpSpPr>
          <a:xfrm rot="10800000">
            <a:off x="6915345" y="-12"/>
            <a:ext cx="1548637" cy="3324212"/>
            <a:chOff x="5452016" y="2824589"/>
            <a:chExt cx="689908" cy="1480916"/>
          </a:xfrm>
        </p:grpSpPr>
        <p:sp>
          <p:nvSpPr>
            <p:cNvPr id="41" name="Google Shape;41;p2"/>
            <p:cNvSpPr/>
            <p:nvPr/>
          </p:nvSpPr>
          <p:spPr>
            <a:xfrm rot="-5400000">
              <a:off x="5392462" y="3556043"/>
              <a:ext cx="1325804" cy="173120"/>
            </a:xfrm>
            <a:custGeom>
              <a:avLst/>
              <a:gdLst/>
              <a:ahLst/>
              <a:cxnLst/>
              <a:rect l="l" t="t" r="r" b="b"/>
              <a:pathLst>
                <a:path w="30480" h="3980" extrusionOk="0">
                  <a:moveTo>
                    <a:pt x="30066" y="0"/>
                  </a:moveTo>
                  <a:cubicBezTo>
                    <a:pt x="29952" y="0"/>
                    <a:pt x="29767" y="114"/>
                    <a:pt x="29710" y="300"/>
                  </a:cubicBezTo>
                  <a:lnTo>
                    <a:pt x="17829" y="300"/>
                  </a:lnTo>
                  <a:lnTo>
                    <a:pt x="14377" y="3751"/>
                  </a:lnTo>
                  <a:lnTo>
                    <a:pt x="11467" y="3751"/>
                  </a:lnTo>
                  <a:lnTo>
                    <a:pt x="11467" y="357"/>
                  </a:lnTo>
                  <a:lnTo>
                    <a:pt x="0" y="357"/>
                  </a:lnTo>
                  <a:lnTo>
                    <a:pt x="0" y="599"/>
                  </a:lnTo>
                  <a:lnTo>
                    <a:pt x="11225" y="599"/>
                  </a:lnTo>
                  <a:lnTo>
                    <a:pt x="11225" y="3979"/>
                  </a:lnTo>
                  <a:lnTo>
                    <a:pt x="14491" y="3979"/>
                  </a:lnTo>
                  <a:lnTo>
                    <a:pt x="17943" y="542"/>
                  </a:lnTo>
                  <a:lnTo>
                    <a:pt x="29710" y="542"/>
                  </a:lnTo>
                  <a:cubicBezTo>
                    <a:pt x="29767" y="656"/>
                    <a:pt x="29952" y="770"/>
                    <a:pt x="30066" y="770"/>
                  </a:cubicBezTo>
                  <a:cubicBezTo>
                    <a:pt x="30309" y="770"/>
                    <a:pt x="30480" y="599"/>
                    <a:pt x="30480" y="414"/>
                  </a:cubicBezTo>
                  <a:cubicBezTo>
                    <a:pt x="30480" y="185"/>
                    <a:pt x="30309" y="0"/>
                    <a:pt x="3006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 rot="-5400000">
              <a:off x="5265885" y="3473528"/>
              <a:ext cx="1480916" cy="183037"/>
            </a:xfrm>
            <a:custGeom>
              <a:avLst/>
              <a:gdLst/>
              <a:ahLst/>
              <a:cxnLst/>
              <a:rect l="l" t="t" r="r" b="b"/>
              <a:pathLst>
                <a:path w="34046" h="4208" extrusionOk="0">
                  <a:moveTo>
                    <a:pt x="33632" y="0"/>
                  </a:moveTo>
                  <a:cubicBezTo>
                    <a:pt x="33518" y="0"/>
                    <a:pt x="33332" y="114"/>
                    <a:pt x="33275" y="228"/>
                  </a:cubicBezTo>
                  <a:lnTo>
                    <a:pt x="17757" y="228"/>
                  </a:lnTo>
                  <a:lnTo>
                    <a:pt x="14020" y="3980"/>
                  </a:lnTo>
                  <a:lnTo>
                    <a:pt x="12480" y="3980"/>
                  </a:lnTo>
                  <a:lnTo>
                    <a:pt x="12480" y="827"/>
                  </a:lnTo>
                  <a:lnTo>
                    <a:pt x="0" y="827"/>
                  </a:lnTo>
                  <a:lnTo>
                    <a:pt x="0" y="1070"/>
                  </a:lnTo>
                  <a:lnTo>
                    <a:pt x="12238" y="1070"/>
                  </a:lnTo>
                  <a:lnTo>
                    <a:pt x="12238" y="4208"/>
                  </a:lnTo>
                  <a:lnTo>
                    <a:pt x="14135" y="4208"/>
                  </a:lnTo>
                  <a:lnTo>
                    <a:pt x="17886" y="471"/>
                  </a:lnTo>
                  <a:lnTo>
                    <a:pt x="33275" y="471"/>
                  </a:lnTo>
                  <a:cubicBezTo>
                    <a:pt x="33332" y="642"/>
                    <a:pt x="33518" y="770"/>
                    <a:pt x="33632" y="770"/>
                  </a:cubicBezTo>
                  <a:cubicBezTo>
                    <a:pt x="33874" y="770"/>
                    <a:pt x="34046" y="585"/>
                    <a:pt x="34046" y="357"/>
                  </a:cubicBezTo>
                  <a:cubicBezTo>
                    <a:pt x="34046" y="171"/>
                    <a:pt x="33874" y="0"/>
                    <a:pt x="33632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-5400000">
              <a:off x="5330414" y="3589558"/>
              <a:ext cx="1245768" cy="186126"/>
            </a:xfrm>
            <a:custGeom>
              <a:avLst/>
              <a:gdLst/>
              <a:ahLst/>
              <a:cxnLst/>
              <a:rect l="l" t="t" r="r" b="b"/>
              <a:pathLst>
                <a:path w="28640" h="4279" extrusionOk="0">
                  <a:moveTo>
                    <a:pt x="28283" y="0"/>
                  </a:moveTo>
                  <a:cubicBezTo>
                    <a:pt x="28098" y="0"/>
                    <a:pt x="27984" y="57"/>
                    <a:pt x="27927" y="243"/>
                  </a:cubicBezTo>
                  <a:lnTo>
                    <a:pt x="17829" y="243"/>
                  </a:lnTo>
                  <a:lnTo>
                    <a:pt x="14020" y="4036"/>
                  </a:lnTo>
                  <a:lnTo>
                    <a:pt x="13250" y="4036"/>
                  </a:lnTo>
                  <a:lnTo>
                    <a:pt x="13250" y="1255"/>
                  </a:lnTo>
                  <a:lnTo>
                    <a:pt x="0" y="1255"/>
                  </a:lnTo>
                  <a:lnTo>
                    <a:pt x="0" y="1483"/>
                  </a:lnTo>
                  <a:lnTo>
                    <a:pt x="13008" y="1483"/>
                  </a:lnTo>
                  <a:lnTo>
                    <a:pt x="13008" y="4279"/>
                  </a:lnTo>
                  <a:lnTo>
                    <a:pt x="14078" y="4279"/>
                  </a:lnTo>
                  <a:lnTo>
                    <a:pt x="17886" y="471"/>
                  </a:lnTo>
                  <a:lnTo>
                    <a:pt x="27927" y="471"/>
                  </a:lnTo>
                  <a:cubicBezTo>
                    <a:pt x="27984" y="656"/>
                    <a:pt x="28098" y="713"/>
                    <a:pt x="28283" y="713"/>
                  </a:cubicBezTo>
                  <a:cubicBezTo>
                    <a:pt x="28454" y="713"/>
                    <a:pt x="28640" y="599"/>
                    <a:pt x="28640" y="357"/>
                  </a:cubicBezTo>
                  <a:cubicBezTo>
                    <a:pt x="28640" y="114"/>
                    <a:pt x="28454" y="0"/>
                    <a:pt x="28283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 rot="-5400000">
              <a:off x="5370411" y="3676053"/>
              <a:ext cx="1059686" cy="199219"/>
            </a:xfrm>
            <a:custGeom>
              <a:avLst/>
              <a:gdLst/>
              <a:ahLst/>
              <a:cxnLst/>
              <a:rect l="l" t="t" r="r" b="b"/>
              <a:pathLst>
                <a:path w="24362" h="4580" extrusionOk="0">
                  <a:moveTo>
                    <a:pt x="24004" y="1"/>
                  </a:moveTo>
                  <a:cubicBezTo>
                    <a:pt x="23819" y="1"/>
                    <a:pt x="23705" y="129"/>
                    <a:pt x="23648" y="300"/>
                  </a:cubicBezTo>
                  <a:lnTo>
                    <a:pt x="17700" y="300"/>
                  </a:lnTo>
                  <a:lnTo>
                    <a:pt x="14020" y="3980"/>
                  </a:lnTo>
                  <a:lnTo>
                    <a:pt x="14020" y="1613"/>
                  </a:lnTo>
                  <a:lnTo>
                    <a:pt x="0" y="1613"/>
                  </a:lnTo>
                  <a:lnTo>
                    <a:pt x="0" y="1841"/>
                  </a:lnTo>
                  <a:lnTo>
                    <a:pt x="13778" y="1841"/>
                  </a:lnTo>
                  <a:lnTo>
                    <a:pt x="13778" y="4579"/>
                  </a:lnTo>
                  <a:lnTo>
                    <a:pt x="17829" y="543"/>
                  </a:lnTo>
                  <a:lnTo>
                    <a:pt x="23648" y="543"/>
                  </a:lnTo>
                  <a:cubicBezTo>
                    <a:pt x="23705" y="657"/>
                    <a:pt x="23819" y="771"/>
                    <a:pt x="24004" y="771"/>
                  </a:cubicBezTo>
                  <a:cubicBezTo>
                    <a:pt x="24176" y="771"/>
                    <a:pt x="24361" y="600"/>
                    <a:pt x="24361" y="414"/>
                  </a:cubicBezTo>
                  <a:cubicBezTo>
                    <a:pt x="24361" y="186"/>
                    <a:pt x="24176" y="1"/>
                    <a:pt x="2400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5400000">
              <a:off x="5334134" y="3789929"/>
              <a:ext cx="935588" cy="95564"/>
            </a:xfrm>
            <a:custGeom>
              <a:avLst/>
              <a:gdLst/>
              <a:ahLst/>
              <a:cxnLst/>
              <a:rect l="l" t="t" r="r" b="b"/>
              <a:pathLst>
                <a:path w="21509" h="2197" extrusionOk="0">
                  <a:moveTo>
                    <a:pt x="21095" y="0"/>
                  </a:moveTo>
                  <a:cubicBezTo>
                    <a:pt x="20966" y="0"/>
                    <a:pt x="20795" y="128"/>
                    <a:pt x="20738" y="243"/>
                  </a:cubicBezTo>
                  <a:lnTo>
                    <a:pt x="16987" y="243"/>
                  </a:lnTo>
                  <a:lnTo>
                    <a:pt x="15261" y="1968"/>
                  </a:lnTo>
                  <a:lnTo>
                    <a:pt x="0" y="1968"/>
                  </a:lnTo>
                  <a:lnTo>
                    <a:pt x="0" y="2197"/>
                  </a:lnTo>
                  <a:lnTo>
                    <a:pt x="15390" y="2197"/>
                  </a:lnTo>
                  <a:lnTo>
                    <a:pt x="17116" y="485"/>
                  </a:lnTo>
                  <a:lnTo>
                    <a:pt x="20738" y="485"/>
                  </a:lnTo>
                  <a:cubicBezTo>
                    <a:pt x="20795" y="656"/>
                    <a:pt x="20966" y="713"/>
                    <a:pt x="21095" y="713"/>
                  </a:cubicBezTo>
                  <a:cubicBezTo>
                    <a:pt x="21323" y="713"/>
                    <a:pt x="21508" y="599"/>
                    <a:pt x="21508" y="357"/>
                  </a:cubicBezTo>
                  <a:cubicBezTo>
                    <a:pt x="21508" y="186"/>
                    <a:pt x="21323" y="0"/>
                    <a:pt x="21095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 rot="-5400000">
              <a:off x="5331634" y="3818442"/>
              <a:ext cx="868602" cy="105525"/>
            </a:xfrm>
            <a:custGeom>
              <a:avLst/>
              <a:gdLst/>
              <a:ahLst/>
              <a:cxnLst/>
              <a:rect l="l" t="t" r="r" b="b"/>
              <a:pathLst>
                <a:path w="19969" h="2426" extrusionOk="0">
                  <a:moveTo>
                    <a:pt x="19540" y="1"/>
                  </a:moveTo>
                  <a:cubicBezTo>
                    <a:pt x="19426" y="1"/>
                    <a:pt x="19255" y="115"/>
                    <a:pt x="19184" y="286"/>
                  </a:cubicBezTo>
                  <a:lnTo>
                    <a:pt x="16516" y="286"/>
                  </a:lnTo>
                  <a:lnTo>
                    <a:pt x="14620" y="2197"/>
                  </a:lnTo>
                  <a:lnTo>
                    <a:pt x="0" y="2197"/>
                  </a:lnTo>
                  <a:lnTo>
                    <a:pt x="0" y="2425"/>
                  </a:lnTo>
                  <a:lnTo>
                    <a:pt x="14734" y="2425"/>
                  </a:lnTo>
                  <a:lnTo>
                    <a:pt x="16631" y="529"/>
                  </a:lnTo>
                  <a:lnTo>
                    <a:pt x="19184" y="529"/>
                  </a:lnTo>
                  <a:cubicBezTo>
                    <a:pt x="19255" y="643"/>
                    <a:pt x="19426" y="771"/>
                    <a:pt x="19540" y="771"/>
                  </a:cubicBezTo>
                  <a:cubicBezTo>
                    <a:pt x="19783" y="771"/>
                    <a:pt x="19968" y="586"/>
                    <a:pt x="19968" y="414"/>
                  </a:cubicBezTo>
                  <a:cubicBezTo>
                    <a:pt x="19968" y="172"/>
                    <a:pt x="19783" y="1"/>
                    <a:pt x="1954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 rot="-5400000">
              <a:off x="5163516" y="3683817"/>
              <a:ext cx="1119234" cy="124142"/>
            </a:xfrm>
            <a:custGeom>
              <a:avLst/>
              <a:gdLst/>
              <a:ahLst/>
              <a:cxnLst/>
              <a:rect l="l" t="t" r="r" b="b"/>
              <a:pathLst>
                <a:path w="25731" h="2854" extrusionOk="0">
                  <a:moveTo>
                    <a:pt x="25374" y="1"/>
                  </a:moveTo>
                  <a:cubicBezTo>
                    <a:pt x="25188" y="1"/>
                    <a:pt x="25074" y="129"/>
                    <a:pt x="25017" y="243"/>
                  </a:cubicBezTo>
                  <a:lnTo>
                    <a:pt x="13778" y="243"/>
                  </a:lnTo>
                  <a:lnTo>
                    <a:pt x="13778" y="2625"/>
                  </a:lnTo>
                  <a:lnTo>
                    <a:pt x="0" y="2625"/>
                  </a:lnTo>
                  <a:lnTo>
                    <a:pt x="0" y="2853"/>
                  </a:lnTo>
                  <a:lnTo>
                    <a:pt x="14020" y="2853"/>
                  </a:lnTo>
                  <a:lnTo>
                    <a:pt x="14020" y="486"/>
                  </a:lnTo>
                  <a:lnTo>
                    <a:pt x="25017" y="486"/>
                  </a:lnTo>
                  <a:cubicBezTo>
                    <a:pt x="25074" y="657"/>
                    <a:pt x="25188" y="771"/>
                    <a:pt x="25374" y="771"/>
                  </a:cubicBezTo>
                  <a:cubicBezTo>
                    <a:pt x="25545" y="771"/>
                    <a:pt x="25730" y="600"/>
                    <a:pt x="25730" y="357"/>
                  </a:cubicBezTo>
                  <a:cubicBezTo>
                    <a:pt x="25730" y="186"/>
                    <a:pt x="25545" y="1"/>
                    <a:pt x="2537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 rot="-5400000">
              <a:off x="5189572" y="3740886"/>
              <a:ext cx="982130" cy="147109"/>
            </a:xfrm>
            <a:custGeom>
              <a:avLst/>
              <a:gdLst/>
              <a:ahLst/>
              <a:cxnLst/>
              <a:rect l="l" t="t" r="r" b="b"/>
              <a:pathLst>
                <a:path w="22579" h="3382" extrusionOk="0">
                  <a:moveTo>
                    <a:pt x="22165" y="1"/>
                  </a:moveTo>
                  <a:cubicBezTo>
                    <a:pt x="22036" y="1"/>
                    <a:pt x="21865" y="58"/>
                    <a:pt x="21808" y="229"/>
                  </a:cubicBezTo>
                  <a:lnTo>
                    <a:pt x="12837" y="229"/>
                  </a:lnTo>
                  <a:lnTo>
                    <a:pt x="12837" y="3153"/>
                  </a:lnTo>
                  <a:lnTo>
                    <a:pt x="0" y="3153"/>
                  </a:lnTo>
                  <a:lnTo>
                    <a:pt x="0" y="3381"/>
                  </a:lnTo>
                  <a:lnTo>
                    <a:pt x="13065" y="3381"/>
                  </a:lnTo>
                  <a:lnTo>
                    <a:pt x="13065" y="471"/>
                  </a:lnTo>
                  <a:lnTo>
                    <a:pt x="21808" y="471"/>
                  </a:lnTo>
                  <a:cubicBezTo>
                    <a:pt x="21865" y="657"/>
                    <a:pt x="22036" y="714"/>
                    <a:pt x="22165" y="714"/>
                  </a:cubicBezTo>
                  <a:cubicBezTo>
                    <a:pt x="22393" y="714"/>
                    <a:pt x="22578" y="586"/>
                    <a:pt x="22578" y="357"/>
                  </a:cubicBezTo>
                  <a:cubicBezTo>
                    <a:pt x="22578" y="115"/>
                    <a:pt x="22393" y="1"/>
                    <a:pt x="22165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 rot="-5400000">
              <a:off x="5194836" y="3787124"/>
              <a:ext cx="868602" cy="168161"/>
            </a:xfrm>
            <a:custGeom>
              <a:avLst/>
              <a:gdLst/>
              <a:ahLst/>
              <a:cxnLst/>
              <a:rect l="l" t="t" r="r" b="b"/>
              <a:pathLst>
                <a:path w="19969" h="3866" extrusionOk="0">
                  <a:moveTo>
                    <a:pt x="19540" y="1"/>
                  </a:moveTo>
                  <a:cubicBezTo>
                    <a:pt x="19426" y="1"/>
                    <a:pt x="19255" y="115"/>
                    <a:pt x="19184" y="300"/>
                  </a:cubicBezTo>
                  <a:lnTo>
                    <a:pt x="11995" y="300"/>
                  </a:lnTo>
                  <a:lnTo>
                    <a:pt x="11995" y="3623"/>
                  </a:lnTo>
                  <a:lnTo>
                    <a:pt x="0" y="3623"/>
                  </a:lnTo>
                  <a:lnTo>
                    <a:pt x="0" y="3866"/>
                  </a:lnTo>
                  <a:lnTo>
                    <a:pt x="12238" y="3866"/>
                  </a:lnTo>
                  <a:lnTo>
                    <a:pt x="12238" y="528"/>
                  </a:lnTo>
                  <a:lnTo>
                    <a:pt x="19184" y="528"/>
                  </a:lnTo>
                  <a:cubicBezTo>
                    <a:pt x="19255" y="657"/>
                    <a:pt x="19426" y="771"/>
                    <a:pt x="19540" y="771"/>
                  </a:cubicBezTo>
                  <a:cubicBezTo>
                    <a:pt x="19783" y="771"/>
                    <a:pt x="19968" y="585"/>
                    <a:pt x="19968" y="414"/>
                  </a:cubicBezTo>
                  <a:cubicBezTo>
                    <a:pt x="19968" y="172"/>
                    <a:pt x="19783" y="1"/>
                    <a:pt x="1954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 rot="-5400000">
              <a:off x="5215324" y="3849151"/>
              <a:ext cx="733977" cy="178731"/>
            </a:xfrm>
            <a:custGeom>
              <a:avLst/>
              <a:gdLst/>
              <a:ahLst/>
              <a:cxnLst/>
              <a:rect l="l" t="t" r="r" b="b"/>
              <a:pathLst>
                <a:path w="16874" h="4109" extrusionOk="0">
                  <a:moveTo>
                    <a:pt x="16516" y="0"/>
                  </a:moveTo>
                  <a:cubicBezTo>
                    <a:pt x="16331" y="0"/>
                    <a:pt x="16217" y="129"/>
                    <a:pt x="16160" y="300"/>
                  </a:cubicBezTo>
                  <a:lnTo>
                    <a:pt x="11111" y="300"/>
                  </a:lnTo>
                  <a:lnTo>
                    <a:pt x="11111" y="3866"/>
                  </a:lnTo>
                  <a:lnTo>
                    <a:pt x="0" y="3866"/>
                  </a:lnTo>
                  <a:lnTo>
                    <a:pt x="0" y="4108"/>
                  </a:lnTo>
                  <a:lnTo>
                    <a:pt x="11339" y="4108"/>
                  </a:lnTo>
                  <a:lnTo>
                    <a:pt x="11339" y="542"/>
                  </a:lnTo>
                  <a:lnTo>
                    <a:pt x="16160" y="542"/>
                  </a:lnTo>
                  <a:cubicBezTo>
                    <a:pt x="16217" y="657"/>
                    <a:pt x="16331" y="785"/>
                    <a:pt x="16516" y="785"/>
                  </a:cubicBezTo>
                  <a:cubicBezTo>
                    <a:pt x="16759" y="785"/>
                    <a:pt x="16873" y="599"/>
                    <a:pt x="16873" y="428"/>
                  </a:cubicBezTo>
                  <a:cubicBezTo>
                    <a:pt x="16873" y="186"/>
                    <a:pt x="16759" y="0"/>
                    <a:pt x="1651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 rot="-5400000">
              <a:off x="5841900" y="4018530"/>
              <a:ext cx="465336" cy="108613"/>
            </a:xfrm>
            <a:custGeom>
              <a:avLst/>
              <a:gdLst/>
              <a:ahLst/>
              <a:cxnLst/>
              <a:rect l="l" t="t" r="r" b="b"/>
              <a:pathLst>
                <a:path w="10698" h="2497" extrusionOk="0">
                  <a:moveTo>
                    <a:pt x="0" y="1"/>
                  </a:moveTo>
                  <a:lnTo>
                    <a:pt x="0" y="243"/>
                  </a:lnTo>
                  <a:lnTo>
                    <a:pt x="10455" y="243"/>
                  </a:lnTo>
                  <a:lnTo>
                    <a:pt x="10455" y="2497"/>
                  </a:lnTo>
                  <a:lnTo>
                    <a:pt x="10697" y="2497"/>
                  </a:lnTo>
                  <a:lnTo>
                    <a:pt x="1069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 rot="-5400000">
              <a:off x="5874501" y="4051132"/>
              <a:ext cx="431191" cy="77556"/>
            </a:xfrm>
            <a:custGeom>
              <a:avLst/>
              <a:gdLst/>
              <a:ahLst/>
              <a:cxnLst/>
              <a:rect l="l" t="t" r="r" b="b"/>
              <a:pathLst>
                <a:path w="9913" h="1783" extrusionOk="0">
                  <a:moveTo>
                    <a:pt x="0" y="0"/>
                  </a:moveTo>
                  <a:lnTo>
                    <a:pt x="0" y="243"/>
                  </a:lnTo>
                  <a:lnTo>
                    <a:pt x="9685" y="243"/>
                  </a:lnTo>
                  <a:lnTo>
                    <a:pt x="9685" y="1783"/>
                  </a:lnTo>
                  <a:lnTo>
                    <a:pt x="9913" y="1783"/>
                  </a:lnTo>
                  <a:lnTo>
                    <a:pt x="9913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 rot="-5400000">
              <a:off x="5229613" y="3907503"/>
              <a:ext cx="620405" cy="175599"/>
            </a:xfrm>
            <a:custGeom>
              <a:avLst/>
              <a:gdLst/>
              <a:ahLst/>
              <a:cxnLst/>
              <a:rect l="l" t="t" r="r" b="b"/>
              <a:pathLst>
                <a:path w="14263" h="4037" extrusionOk="0">
                  <a:moveTo>
                    <a:pt x="13906" y="0"/>
                  </a:moveTo>
                  <a:cubicBezTo>
                    <a:pt x="13721" y="0"/>
                    <a:pt x="13607" y="57"/>
                    <a:pt x="13550" y="228"/>
                  </a:cubicBezTo>
                  <a:lnTo>
                    <a:pt x="10155" y="228"/>
                  </a:lnTo>
                  <a:lnTo>
                    <a:pt x="10155" y="3794"/>
                  </a:lnTo>
                  <a:lnTo>
                    <a:pt x="0" y="3794"/>
                  </a:lnTo>
                  <a:lnTo>
                    <a:pt x="0" y="4036"/>
                  </a:lnTo>
                  <a:lnTo>
                    <a:pt x="10398" y="4036"/>
                  </a:lnTo>
                  <a:lnTo>
                    <a:pt x="10398" y="471"/>
                  </a:lnTo>
                  <a:lnTo>
                    <a:pt x="13550" y="471"/>
                  </a:lnTo>
                  <a:cubicBezTo>
                    <a:pt x="13607" y="656"/>
                    <a:pt x="13721" y="713"/>
                    <a:pt x="13906" y="713"/>
                  </a:cubicBezTo>
                  <a:cubicBezTo>
                    <a:pt x="14078" y="713"/>
                    <a:pt x="14263" y="585"/>
                    <a:pt x="14263" y="357"/>
                  </a:cubicBezTo>
                  <a:cubicBezTo>
                    <a:pt x="14263" y="114"/>
                    <a:pt x="14078" y="0"/>
                    <a:pt x="1390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" name="Google Shape;54;p2"/>
          <p:cNvGrpSpPr/>
          <p:nvPr/>
        </p:nvGrpSpPr>
        <p:grpSpPr>
          <a:xfrm rot="-5400000">
            <a:off x="7189310" y="2653816"/>
            <a:ext cx="298168" cy="3611350"/>
            <a:chOff x="9" y="2835115"/>
            <a:chExt cx="134668" cy="1631069"/>
          </a:xfrm>
        </p:grpSpPr>
        <p:sp>
          <p:nvSpPr>
            <p:cNvPr id="55" name="Google Shape;55;p2"/>
            <p:cNvSpPr/>
            <p:nvPr/>
          </p:nvSpPr>
          <p:spPr>
            <a:xfrm rot="-5400000">
              <a:off x="-655129" y="3676378"/>
              <a:ext cx="1497053" cy="82558"/>
            </a:xfrm>
            <a:custGeom>
              <a:avLst/>
              <a:gdLst/>
              <a:ahLst/>
              <a:cxnLst/>
              <a:rect l="l" t="t" r="r" b="b"/>
              <a:pathLst>
                <a:path w="34417" h="1898" extrusionOk="0">
                  <a:moveTo>
                    <a:pt x="34060" y="0"/>
                  </a:moveTo>
                  <a:cubicBezTo>
                    <a:pt x="33874" y="0"/>
                    <a:pt x="33760" y="57"/>
                    <a:pt x="33703" y="228"/>
                  </a:cubicBezTo>
                  <a:lnTo>
                    <a:pt x="21694" y="228"/>
                  </a:lnTo>
                  <a:lnTo>
                    <a:pt x="20268" y="1655"/>
                  </a:lnTo>
                  <a:lnTo>
                    <a:pt x="0" y="1655"/>
                  </a:lnTo>
                  <a:lnTo>
                    <a:pt x="0" y="1897"/>
                  </a:lnTo>
                  <a:lnTo>
                    <a:pt x="20382" y="1897"/>
                  </a:lnTo>
                  <a:lnTo>
                    <a:pt x="21751" y="471"/>
                  </a:lnTo>
                  <a:lnTo>
                    <a:pt x="33703" y="471"/>
                  </a:lnTo>
                  <a:cubicBezTo>
                    <a:pt x="33760" y="642"/>
                    <a:pt x="33874" y="713"/>
                    <a:pt x="34060" y="713"/>
                  </a:cubicBezTo>
                  <a:cubicBezTo>
                    <a:pt x="34288" y="713"/>
                    <a:pt x="34416" y="585"/>
                    <a:pt x="34416" y="357"/>
                  </a:cubicBezTo>
                  <a:cubicBezTo>
                    <a:pt x="34416" y="114"/>
                    <a:pt x="34288" y="0"/>
                    <a:pt x="3406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 rot="-5400000">
              <a:off x="-420003" y="3973575"/>
              <a:ext cx="912621" cy="72597"/>
            </a:xfrm>
            <a:custGeom>
              <a:avLst/>
              <a:gdLst/>
              <a:ahLst/>
              <a:cxnLst/>
              <a:rect l="l" t="t" r="r" b="b"/>
              <a:pathLst>
                <a:path w="20981" h="1669" extrusionOk="0">
                  <a:moveTo>
                    <a:pt x="20567" y="0"/>
                  </a:moveTo>
                  <a:cubicBezTo>
                    <a:pt x="20382" y="0"/>
                    <a:pt x="20210" y="185"/>
                    <a:pt x="20210" y="357"/>
                  </a:cubicBezTo>
                  <a:cubicBezTo>
                    <a:pt x="20210" y="414"/>
                    <a:pt x="20210" y="485"/>
                    <a:pt x="20268" y="542"/>
                  </a:cubicBezTo>
                  <a:lnTo>
                    <a:pt x="19383" y="1426"/>
                  </a:lnTo>
                  <a:lnTo>
                    <a:pt x="0" y="1426"/>
                  </a:lnTo>
                  <a:lnTo>
                    <a:pt x="0" y="1669"/>
                  </a:lnTo>
                  <a:lnTo>
                    <a:pt x="19440" y="1669"/>
                  </a:lnTo>
                  <a:lnTo>
                    <a:pt x="20382" y="713"/>
                  </a:lnTo>
                  <a:lnTo>
                    <a:pt x="20567" y="713"/>
                  </a:lnTo>
                  <a:cubicBezTo>
                    <a:pt x="20810" y="713"/>
                    <a:pt x="20981" y="599"/>
                    <a:pt x="20981" y="357"/>
                  </a:cubicBezTo>
                  <a:cubicBezTo>
                    <a:pt x="20981" y="185"/>
                    <a:pt x="20810" y="0"/>
                    <a:pt x="20567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 rot="-5400000">
              <a:off x="-388076" y="4029078"/>
              <a:ext cx="843156" cy="31057"/>
            </a:xfrm>
            <a:custGeom>
              <a:avLst/>
              <a:gdLst/>
              <a:ahLst/>
              <a:cxnLst/>
              <a:rect l="l" t="t" r="r" b="b"/>
              <a:pathLst>
                <a:path w="19384" h="714" extrusionOk="0">
                  <a:moveTo>
                    <a:pt x="19027" y="1"/>
                  </a:moveTo>
                  <a:cubicBezTo>
                    <a:pt x="18841" y="1"/>
                    <a:pt x="18727" y="72"/>
                    <a:pt x="18670" y="243"/>
                  </a:cubicBezTo>
                  <a:lnTo>
                    <a:pt x="0" y="243"/>
                  </a:lnTo>
                  <a:lnTo>
                    <a:pt x="0" y="486"/>
                  </a:lnTo>
                  <a:lnTo>
                    <a:pt x="18670" y="486"/>
                  </a:lnTo>
                  <a:cubicBezTo>
                    <a:pt x="18727" y="657"/>
                    <a:pt x="18841" y="714"/>
                    <a:pt x="19027" y="714"/>
                  </a:cubicBezTo>
                  <a:cubicBezTo>
                    <a:pt x="19198" y="714"/>
                    <a:pt x="19383" y="600"/>
                    <a:pt x="19383" y="357"/>
                  </a:cubicBezTo>
                  <a:cubicBezTo>
                    <a:pt x="19383" y="129"/>
                    <a:pt x="19198" y="1"/>
                    <a:pt x="19027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 rot="-5400000">
              <a:off x="-758457" y="3604107"/>
              <a:ext cx="1631069" cy="93085"/>
            </a:xfrm>
            <a:custGeom>
              <a:avLst/>
              <a:gdLst/>
              <a:ahLst/>
              <a:cxnLst/>
              <a:rect l="l" t="t" r="r" b="b"/>
              <a:pathLst>
                <a:path w="37498" h="2140" extrusionOk="0">
                  <a:moveTo>
                    <a:pt x="37140" y="1"/>
                  </a:moveTo>
                  <a:cubicBezTo>
                    <a:pt x="36969" y="1"/>
                    <a:pt x="36855" y="115"/>
                    <a:pt x="36784" y="243"/>
                  </a:cubicBezTo>
                  <a:lnTo>
                    <a:pt x="21523" y="243"/>
                  </a:lnTo>
                  <a:lnTo>
                    <a:pt x="19911" y="1897"/>
                  </a:lnTo>
                  <a:lnTo>
                    <a:pt x="0" y="1897"/>
                  </a:lnTo>
                  <a:lnTo>
                    <a:pt x="0" y="2140"/>
                  </a:lnTo>
                  <a:lnTo>
                    <a:pt x="20025" y="2140"/>
                  </a:lnTo>
                  <a:lnTo>
                    <a:pt x="21637" y="471"/>
                  </a:lnTo>
                  <a:lnTo>
                    <a:pt x="36784" y="471"/>
                  </a:lnTo>
                  <a:cubicBezTo>
                    <a:pt x="36855" y="657"/>
                    <a:pt x="36969" y="771"/>
                    <a:pt x="37140" y="771"/>
                  </a:cubicBezTo>
                  <a:cubicBezTo>
                    <a:pt x="37326" y="771"/>
                    <a:pt x="37497" y="600"/>
                    <a:pt x="37497" y="357"/>
                  </a:cubicBezTo>
                  <a:cubicBezTo>
                    <a:pt x="37497" y="172"/>
                    <a:pt x="37326" y="1"/>
                    <a:pt x="3714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2"/>
          <p:cNvSpPr txBox="1">
            <a:spLocks noGrp="1"/>
          </p:cNvSpPr>
          <p:nvPr>
            <p:ph type="ctrTitle"/>
          </p:nvPr>
        </p:nvSpPr>
        <p:spPr>
          <a:xfrm>
            <a:off x="713225" y="835700"/>
            <a:ext cx="5243700" cy="171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2"/>
          <p:cNvSpPr txBox="1">
            <a:spLocks noGrp="1"/>
          </p:cNvSpPr>
          <p:nvPr>
            <p:ph type="subTitle" idx="1"/>
          </p:nvPr>
        </p:nvSpPr>
        <p:spPr>
          <a:xfrm>
            <a:off x="713225" y="2554100"/>
            <a:ext cx="5243700" cy="369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13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name="adj" fmla="val 5732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6" name="Google Shape;316;p13"/>
          <p:cNvGrpSpPr/>
          <p:nvPr/>
        </p:nvGrpSpPr>
        <p:grpSpPr>
          <a:xfrm>
            <a:off x="405347" y="2571756"/>
            <a:ext cx="994044" cy="3212279"/>
            <a:chOff x="2474121" y="2891575"/>
            <a:chExt cx="439279" cy="1419541"/>
          </a:xfrm>
        </p:grpSpPr>
        <p:sp>
          <p:nvSpPr>
            <p:cNvPr id="317" name="Google Shape;317;p13"/>
            <p:cNvSpPr/>
            <p:nvPr/>
          </p:nvSpPr>
          <p:spPr>
            <a:xfrm rot="-5400000">
              <a:off x="1917918" y="3535251"/>
              <a:ext cx="1419541" cy="132189"/>
            </a:xfrm>
            <a:custGeom>
              <a:avLst/>
              <a:gdLst/>
              <a:ahLst/>
              <a:cxnLst/>
              <a:rect l="l" t="t" r="r" b="b"/>
              <a:pathLst>
                <a:path w="32635" h="3039" extrusionOk="0">
                  <a:moveTo>
                    <a:pt x="1" y="0"/>
                  </a:moveTo>
                  <a:lnTo>
                    <a:pt x="1" y="243"/>
                  </a:lnTo>
                  <a:lnTo>
                    <a:pt x="15818" y="243"/>
                  </a:lnTo>
                  <a:lnTo>
                    <a:pt x="15818" y="2796"/>
                  </a:lnTo>
                  <a:lnTo>
                    <a:pt x="31864" y="2796"/>
                  </a:lnTo>
                  <a:cubicBezTo>
                    <a:pt x="31921" y="2981"/>
                    <a:pt x="32092" y="3038"/>
                    <a:pt x="32221" y="3038"/>
                  </a:cubicBezTo>
                  <a:cubicBezTo>
                    <a:pt x="32449" y="3038"/>
                    <a:pt x="32634" y="2924"/>
                    <a:pt x="32634" y="2682"/>
                  </a:cubicBezTo>
                  <a:cubicBezTo>
                    <a:pt x="32634" y="2496"/>
                    <a:pt x="32449" y="2325"/>
                    <a:pt x="32221" y="2325"/>
                  </a:cubicBezTo>
                  <a:cubicBezTo>
                    <a:pt x="32092" y="2325"/>
                    <a:pt x="31921" y="2439"/>
                    <a:pt x="31864" y="2568"/>
                  </a:cubicBezTo>
                  <a:lnTo>
                    <a:pt x="16046" y="2568"/>
                  </a:lnTo>
                  <a:lnTo>
                    <a:pt x="16046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13"/>
            <p:cNvSpPr/>
            <p:nvPr/>
          </p:nvSpPr>
          <p:spPr>
            <a:xfrm rot="-5400000">
              <a:off x="2568095" y="3965811"/>
              <a:ext cx="504441" cy="186169"/>
            </a:xfrm>
            <a:custGeom>
              <a:avLst/>
              <a:gdLst/>
              <a:ahLst/>
              <a:cxnLst/>
              <a:rect l="l" t="t" r="r" b="b"/>
              <a:pathLst>
                <a:path w="11597" h="4280" extrusionOk="0">
                  <a:moveTo>
                    <a:pt x="1" y="1"/>
                  </a:moveTo>
                  <a:lnTo>
                    <a:pt x="1" y="243"/>
                  </a:lnTo>
                  <a:lnTo>
                    <a:pt x="11112" y="243"/>
                  </a:lnTo>
                  <a:lnTo>
                    <a:pt x="11112" y="3566"/>
                  </a:lnTo>
                  <a:cubicBezTo>
                    <a:pt x="10940" y="3623"/>
                    <a:pt x="10883" y="3752"/>
                    <a:pt x="10883" y="3923"/>
                  </a:cubicBezTo>
                  <a:cubicBezTo>
                    <a:pt x="10883" y="4108"/>
                    <a:pt x="10997" y="4279"/>
                    <a:pt x="11240" y="4279"/>
                  </a:cubicBezTo>
                  <a:cubicBezTo>
                    <a:pt x="11468" y="4279"/>
                    <a:pt x="11596" y="4108"/>
                    <a:pt x="11596" y="3923"/>
                  </a:cubicBezTo>
                  <a:cubicBezTo>
                    <a:pt x="11596" y="3752"/>
                    <a:pt x="11539" y="3623"/>
                    <a:pt x="11354" y="3566"/>
                  </a:cubicBezTo>
                  <a:lnTo>
                    <a:pt x="11354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13"/>
            <p:cNvSpPr/>
            <p:nvPr/>
          </p:nvSpPr>
          <p:spPr>
            <a:xfrm rot="-5400000">
              <a:off x="2612136" y="4009852"/>
              <a:ext cx="452331" cy="150197"/>
            </a:xfrm>
            <a:custGeom>
              <a:avLst/>
              <a:gdLst/>
              <a:ahLst/>
              <a:cxnLst/>
              <a:rect l="l" t="t" r="r" b="b"/>
              <a:pathLst>
                <a:path w="10399" h="3453" extrusionOk="0">
                  <a:moveTo>
                    <a:pt x="1" y="1"/>
                  </a:moveTo>
                  <a:lnTo>
                    <a:pt x="1" y="243"/>
                  </a:lnTo>
                  <a:lnTo>
                    <a:pt x="9928" y="243"/>
                  </a:lnTo>
                  <a:lnTo>
                    <a:pt x="9928" y="2739"/>
                  </a:lnTo>
                  <a:cubicBezTo>
                    <a:pt x="9757" y="2796"/>
                    <a:pt x="9628" y="2925"/>
                    <a:pt x="9628" y="3096"/>
                  </a:cubicBezTo>
                  <a:cubicBezTo>
                    <a:pt x="9628" y="3281"/>
                    <a:pt x="9814" y="3452"/>
                    <a:pt x="10042" y="3452"/>
                  </a:cubicBezTo>
                  <a:cubicBezTo>
                    <a:pt x="10227" y="3452"/>
                    <a:pt x="10398" y="3281"/>
                    <a:pt x="10398" y="3096"/>
                  </a:cubicBezTo>
                  <a:cubicBezTo>
                    <a:pt x="10398" y="2925"/>
                    <a:pt x="10284" y="2796"/>
                    <a:pt x="10170" y="2739"/>
                  </a:cubicBezTo>
                  <a:lnTo>
                    <a:pt x="10170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13"/>
            <p:cNvSpPr/>
            <p:nvPr/>
          </p:nvSpPr>
          <p:spPr>
            <a:xfrm rot="-5400000">
              <a:off x="2177879" y="3666157"/>
              <a:ext cx="1160818" cy="129101"/>
            </a:xfrm>
            <a:custGeom>
              <a:avLst/>
              <a:gdLst/>
              <a:ahLst/>
              <a:cxnLst/>
              <a:rect l="l" t="t" r="r" b="b"/>
              <a:pathLst>
                <a:path w="26687" h="2968" extrusionOk="0">
                  <a:moveTo>
                    <a:pt x="1" y="0"/>
                  </a:moveTo>
                  <a:lnTo>
                    <a:pt x="1" y="243"/>
                  </a:lnTo>
                  <a:lnTo>
                    <a:pt x="12310" y="243"/>
                  </a:lnTo>
                  <a:lnTo>
                    <a:pt x="12310" y="2739"/>
                  </a:lnTo>
                  <a:lnTo>
                    <a:pt x="25973" y="2739"/>
                  </a:lnTo>
                  <a:cubicBezTo>
                    <a:pt x="26030" y="2910"/>
                    <a:pt x="26159" y="2967"/>
                    <a:pt x="26330" y="2967"/>
                  </a:cubicBezTo>
                  <a:cubicBezTo>
                    <a:pt x="26572" y="2967"/>
                    <a:pt x="26687" y="2853"/>
                    <a:pt x="26687" y="2611"/>
                  </a:cubicBezTo>
                  <a:cubicBezTo>
                    <a:pt x="26687" y="2439"/>
                    <a:pt x="26572" y="2254"/>
                    <a:pt x="26330" y="2254"/>
                  </a:cubicBezTo>
                  <a:cubicBezTo>
                    <a:pt x="26159" y="2254"/>
                    <a:pt x="26030" y="2382"/>
                    <a:pt x="25973" y="2496"/>
                  </a:cubicBezTo>
                  <a:lnTo>
                    <a:pt x="12538" y="2496"/>
                  </a:lnTo>
                  <a:lnTo>
                    <a:pt x="1253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13"/>
            <p:cNvSpPr/>
            <p:nvPr/>
          </p:nvSpPr>
          <p:spPr>
            <a:xfrm rot="-5400000">
              <a:off x="2081076" y="3607849"/>
              <a:ext cx="1271867" cy="134668"/>
            </a:xfrm>
            <a:custGeom>
              <a:avLst/>
              <a:gdLst/>
              <a:ahLst/>
              <a:cxnLst/>
              <a:rect l="l" t="t" r="r" b="b"/>
              <a:pathLst>
                <a:path w="29240" h="3096" extrusionOk="0">
                  <a:moveTo>
                    <a:pt x="1" y="1"/>
                  </a:moveTo>
                  <a:lnTo>
                    <a:pt x="1" y="243"/>
                  </a:lnTo>
                  <a:lnTo>
                    <a:pt x="13436" y="243"/>
                  </a:lnTo>
                  <a:lnTo>
                    <a:pt x="13436" y="2853"/>
                  </a:lnTo>
                  <a:lnTo>
                    <a:pt x="28526" y="2853"/>
                  </a:lnTo>
                  <a:cubicBezTo>
                    <a:pt x="28526" y="2967"/>
                    <a:pt x="28712" y="3096"/>
                    <a:pt x="28883" y="3096"/>
                  </a:cubicBezTo>
                  <a:cubicBezTo>
                    <a:pt x="29068" y="3096"/>
                    <a:pt x="29240" y="2910"/>
                    <a:pt x="29240" y="2739"/>
                  </a:cubicBezTo>
                  <a:cubicBezTo>
                    <a:pt x="29240" y="2497"/>
                    <a:pt x="29068" y="2326"/>
                    <a:pt x="28883" y="2326"/>
                  </a:cubicBezTo>
                  <a:cubicBezTo>
                    <a:pt x="28712" y="2326"/>
                    <a:pt x="28526" y="2440"/>
                    <a:pt x="28526" y="2611"/>
                  </a:cubicBezTo>
                  <a:lnTo>
                    <a:pt x="13679" y="2611"/>
                  </a:lnTo>
                  <a:lnTo>
                    <a:pt x="13679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13"/>
            <p:cNvSpPr/>
            <p:nvPr/>
          </p:nvSpPr>
          <p:spPr>
            <a:xfrm rot="-5400000">
              <a:off x="2065591" y="3641342"/>
              <a:ext cx="1212319" cy="127230"/>
            </a:xfrm>
            <a:custGeom>
              <a:avLst/>
              <a:gdLst/>
              <a:ahLst/>
              <a:cxnLst/>
              <a:rect l="l" t="t" r="r" b="b"/>
              <a:pathLst>
                <a:path w="27871" h="2925" extrusionOk="0">
                  <a:moveTo>
                    <a:pt x="1" y="0"/>
                  </a:moveTo>
                  <a:lnTo>
                    <a:pt x="1" y="243"/>
                  </a:lnTo>
                  <a:lnTo>
                    <a:pt x="14563" y="243"/>
                  </a:lnTo>
                  <a:lnTo>
                    <a:pt x="14563" y="2682"/>
                  </a:lnTo>
                  <a:lnTo>
                    <a:pt x="27157" y="2682"/>
                  </a:lnTo>
                  <a:cubicBezTo>
                    <a:pt x="27229" y="2853"/>
                    <a:pt x="27343" y="2924"/>
                    <a:pt x="27514" y="2924"/>
                  </a:cubicBezTo>
                  <a:cubicBezTo>
                    <a:pt x="27756" y="2924"/>
                    <a:pt x="27870" y="2796"/>
                    <a:pt x="27870" y="2567"/>
                  </a:cubicBezTo>
                  <a:cubicBezTo>
                    <a:pt x="27870" y="2382"/>
                    <a:pt x="27756" y="2211"/>
                    <a:pt x="27514" y="2211"/>
                  </a:cubicBezTo>
                  <a:cubicBezTo>
                    <a:pt x="27343" y="2211"/>
                    <a:pt x="27229" y="2325"/>
                    <a:pt x="27157" y="2439"/>
                  </a:cubicBezTo>
                  <a:lnTo>
                    <a:pt x="14806" y="2439"/>
                  </a:lnTo>
                  <a:lnTo>
                    <a:pt x="14806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13"/>
            <p:cNvSpPr/>
            <p:nvPr/>
          </p:nvSpPr>
          <p:spPr>
            <a:xfrm rot="-5400000">
              <a:off x="1972508" y="3742473"/>
              <a:ext cx="1103749" cy="33537"/>
            </a:xfrm>
            <a:custGeom>
              <a:avLst/>
              <a:gdLst/>
              <a:ahLst/>
              <a:cxnLst/>
              <a:rect l="l" t="t" r="r" b="b"/>
              <a:pathLst>
                <a:path w="25375" h="771" extrusionOk="0">
                  <a:moveTo>
                    <a:pt x="25018" y="1"/>
                  </a:moveTo>
                  <a:cubicBezTo>
                    <a:pt x="24847" y="1"/>
                    <a:pt x="24733" y="115"/>
                    <a:pt x="24661" y="300"/>
                  </a:cubicBezTo>
                  <a:lnTo>
                    <a:pt x="1" y="300"/>
                  </a:lnTo>
                  <a:lnTo>
                    <a:pt x="1" y="528"/>
                  </a:lnTo>
                  <a:lnTo>
                    <a:pt x="24661" y="528"/>
                  </a:lnTo>
                  <a:cubicBezTo>
                    <a:pt x="24733" y="657"/>
                    <a:pt x="24847" y="771"/>
                    <a:pt x="25018" y="771"/>
                  </a:cubicBezTo>
                  <a:cubicBezTo>
                    <a:pt x="25260" y="771"/>
                    <a:pt x="25374" y="600"/>
                    <a:pt x="25374" y="414"/>
                  </a:cubicBezTo>
                  <a:cubicBezTo>
                    <a:pt x="25374" y="172"/>
                    <a:pt x="25260" y="1"/>
                    <a:pt x="25018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13"/>
            <p:cNvSpPr/>
            <p:nvPr/>
          </p:nvSpPr>
          <p:spPr>
            <a:xfrm rot="-5400000">
              <a:off x="2020290" y="3823748"/>
              <a:ext cx="941199" cy="33537"/>
            </a:xfrm>
            <a:custGeom>
              <a:avLst/>
              <a:gdLst/>
              <a:ahLst/>
              <a:cxnLst/>
              <a:rect l="l" t="t" r="r" b="b"/>
              <a:pathLst>
                <a:path w="21638" h="771" extrusionOk="0">
                  <a:moveTo>
                    <a:pt x="21281" y="0"/>
                  </a:moveTo>
                  <a:cubicBezTo>
                    <a:pt x="21095" y="0"/>
                    <a:pt x="20924" y="114"/>
                    <a:pt x="20924" y="229"/>
                  </a:cubicBezTo>
                  <a:lnTo>
                    <a:pt x="1" y="229"/>
                  </a:lnTo>
                  <a:lnTo>
                    <a:pt x="1" y="471"/>
                  </a:lnTo>
                  <a:lnTo>
                    <a:pt x="20924" y="471"/>
                  </a:lnTo>
                  <a:cubicBezTo>
                    <a:pt x="20924" y="656"/>
                    <a:pt x="21095" y="771"/>
                    <a:pt x="21281" y="771"/>
                  </a:cubicBezTo>
                  <a:cubicBezTo>
                    <a:pt x="21452" y="771"/>
                    <a:pt x="21637" y="585"/>
                    <a:pt x="21637" y="357"/>
                  </a:cubicBezTo>
                  <a:cubicBezTo>
                    <a:pt x="21637" y="172"/>
                    <a:pt x="21452" y="0"/>
                    <a:pt x="21281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5" name="Google Shape;325;p13"/>
          <p:cNvGrpSpPr/>
          <p:nvPr/>
        </p:nvGrpSpPr>
        <p:grpSpPr>
          <a:xfrm rot="-5400000">
            <a:off x="8584962" y="164005"/>
            <a:ext cx="1220922" cy="2928361"/>
            <a:chOff x="3117442" y="2754471"/>
            <a:chExt cx="648978" cy="1556645"/>
          </a:xfrm>
        </p:grpSpPr>
        <p:sp>
          <p:nvSpPr>
            <p:cNvPr id="326" name="Google Shape;326;p13"/>
            <p:cNvSpPr/>
            <p:nvPr/>
          </p:nvSpPr>
          <p:spPr>
            <a:xfrm rot="-5400000">
              <a:off x="2522788" y="3592320"/>
              <a:ext cx="1313451" cy="124142"/>
            </a:xfrm>
            <a:custGeom>
              <a:avLst/>
              <a:gdLst/>
              <a:ahLst/>
              <a:cxnLst/>
              <a:rect l="l" t="t" r="r" b="b"/>
              <a:pathLst>
                <a:path w="30196" h="2854" extrusionOk="0">
                  <a:moveTo>
                    <a:pt x="15276" y="1"/>
                  </a:moveTo>
                  <a:lnTo>
                    <a:pt x="12666" y="2625"/>
                  </a:lnTo>
                  <a:lnTo>
                    <a:pt x="1" y="2625"/>
                  </a:lnTo>
                  <a:lnTo>
                    <a:pt x="1" y="2854"/>
                  </a:lnTo>
                  <a:lnTo>
                    <a:pt x="12780" y="2854"/>
                  </a:lnTo>
                  <a:lnTo>
                    <a:pt x="15390" y="243"/>
                  </a:lnTo>
                  <a:lnTo>
                    <a:pt x="23235" y="243"/>
                  </a:lnTo>
                  <a:lnTo>
                    <a:pt x="25374" y="2383"/>
                  </a:lnTo>
                  <a:lnTo>
                    <a:pt x="29425" y="2383"/>
                  </a:lnTo>
                  <a:cubicBezTo>
                    <a:pt x="29482" y="2554"/>
                    <a:pt x="29596" y="2625"/>
                    <a:pt x="29782" y="2625"/>
                  </a:cubicBezTo>
                  <a:cubicBezTo>
                    <a:pt x="30010" y="2625"/>
                    <a:pt x="30195" y="2497"/>
                    <a:pt x="30195" y="2269"/>
                  </a:cubicBezTo>
                  <a:cubicBezTo>
                    <a:pt x="30195" y="2083"/>
                    <a:pt x="30010" y="1912"/>
                    <a:pt x="29782" y="1912"/>
                  </a:cubicBezTo>
                  <a:cubicBezTo>
                    <a:pt x="29653" y="1912"/>
                    <a:pt x="29482" y="1969"/>
                    <a:pt x="29425" y="2140"/>
                  </a:cubicBezTo>
                  <a:lnTo>
                    <a:pt x="25503" y="2140"/>
                  </a:lnTo>
                  <a:lnTo>
                    <a:pt x="23306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13"/>
            <p:cNvSpPr/>
            <p:nvPr/>
          </p:nvSpPr>
          <p:spPr>
            <a:xfrm rot="-5400000">
              <a:off x="3104412" y="3972336"/>
              <a:ext cx="644024" cy="33537"/>
            </a:xfrm>
            <a:custGeom>
              <a:avLst/>
              <a:gdLst/>
              <a:ahLst/>
              <a:cxnLst/>
              <a:rect l="l" t="t" r="r" b="b"/>
              <a:pathLst>
                <a:path w="14806" h="771" extrusionOk="0">
                  <a:moveTo>
                    <a:pt x="14392" y="1"/>
                  </a:moveTo>
                  <a:cubicBezTo>
                    <a:pt x="14264" y="1"/>
                    <a:pt x="14092" y="115"/>
                    <a:pt x="14035" y="300"/>
                  </a:cubicBezTo>
                  <a:lnTo>
                    <a:pt x="1" y="300"/>
                  </a:lnTo>
                  <a:lnTo>
                    <a:pt x="1" y="543"/>
                  </a:lnTo>
                  <a:lnTo>
                    <a:pt x="14035" y="543"/>
                  </a:lnTo>
                  <a:cubicBezTo>
                    <a:pt x="14092" y="657"/>
                    <a:pt x="14264" y="771"/>
                    <a:pt x="14392" y="771"/>
                  </a:cubicBezTo>
                  <a:cubicBezTo>
                    <a:pt x="14620" y="771"/>
                    <a:pt x="14806" y="600"/>
                    <a:pt x="14806" y="414"/>
                  </a:cubicBezTo>
                  <a:cubicBezTo>
                    <a:pt x="14806" y="186"/>
                    <a:pt x="14620" y="1"/>
                    <a:pt x="14392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13"/>
            <p:cNvSpPr/>
            <p:nvPr/>
          </p:nvSpPr>
          <p:spPr>
            <a:xfrm rot="-5400000">
              <a:off x="3456174" y="4000870"/>
              <a:ext cx="452331" cy="168161"/>
            </a:xfrm>
            <a:custGeom>
              <a:avLst/>
              <a:gdLst/>
              <a:ahLst/>
              <a:cxnLst/>
              <a:rect l="l" t="t" r="r" b="b"/>
              <a:pathLst>
                <a:path w="10399" h="3866" extrusionOk="0">
                  <a:moveTo>
                    <a:pt x="1" y="1"/>
                  </a:moveTo>
                  <a:lnTo>
                    <a:pt x="1" y="243"/>
                  </a:lnTo>
                  <a:lnTo>
                    <a:pt x="9928" y="243"/>
                  </a:lnTo>
                  <a:lnTo>
                    <a:pt x="9928" y="3153"/>
                  </a:lnTo>
                  <a:cubicBezTo>
                    <a:pt x="9757" y="3153"/>
                    <a:pt x="9628" y="3338"/>
                    <a:pt x="9628" y="3509"/>
                  </a:cubicBezTo>
                  <a:cubicBezTo>
                    <a:pt x="9628" y="3695"/>
                    <a:pt x="9814" y="3866"/>
                    <a:pt x="10042" y="3866"/>
                  </a:cubicBezTo>
                  <a:cubicBezTo>
                    <a:pt x="10227" y="3866"/>
                    <a:pt x="10398" y="3695"/>
                    <a:pt x="10398" y="3509"/>
                  </a:cubicBezTo>
                  <a:cubicBezTo>
                    <a:pt x="10398" y="3338"/>
                    <a:pt x="10284" y="3153"/>
                    <a:pt x="10170" y="3153"/>
                  </a:cubicBezTo>
                  <a:lnTo>
                    <a:pt x="10170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13"/>
            <p:cNvSpPr/>
            <p:nvPr/>
          </p:nvSpPr>
          <p:spPr>
            <a:xfrm rot="-5400000">
              <a:off x="3085206" y="3642908"/>
              <a:ext cx="1140330" cy="196087"/>
            </a:xfrm>
            <a:custGeom>
              <a:avLst/>
              <a:gdLst/>
              <a:ahLst/>
              <a:cxnLst/>
              <a:rect l="l" t="t" r="r" b="b"/>
              <a:pathLst>
                <a:path w="26216" h="4508" extrusionOk="0">
                  <a:moveTo>
                    <a:pt x="25859" y="0"/>
                  </a:moveTo>
                  <a:cubicBezTo>
                    <a:pt x="25674" y="0"/>
                    <a:pt x="25560" y="114"/>
                    <a:pt x="25503" y="229"/>
                  </a:cubicBezTo>
                  <a:lnTo>
                    <a:pt x="16531" y="229"/>
                  </a:lnTo>
                  <a:lnTo>
                    <a:pt x="12481" y="4279"/>
                  </a:lnTo>
                  <a:lnTo>
                    <a:pt x="11240" y="4279"/>
                  </a:lnTo>
                  <a:lnTo>
                    <a:pt x="11240" y="57"/>
                  </a:lnTo>
                  <a:lnTo>
                    <a:pt x="1" y="57"/>
                  </a:lnTo>
                  <a:lnTo>
                    <a:pt x="1" y="286"/>
                  </a:lnTo>
                  <a:lnTo>
                    <a:pt x="10997" y="286"/>
                  </a:lnTo>
                  <a:lnTo>
                    <a:pt x="10997" y="4507"/>
                  </a:lnTo>
                  <a:lnTo>
                    <a:pt x="12609" y="4507"/>
                  </a:lnTo>
                  <a:lnTo>
                    <a:pt x="16645" y="471"/>
                  </a:lnTo>
                  <a:lnTo>
                    <a:pt x="25503" y="471"/>
                  </a:lnTo>
                  <a:cubicBezTo>
                    <a:pt x="25560" y="642"/>
                    <a:pt x="25674" y="771"/>
                    <a:pt x="25859" y="771"/>
                  </a:cubicBezTo>
                  <a:cubicBezTo>
                    <a:pt x="26087" y="771"/>
                    <a:pt x="26216" y="585"/>
                    <a:pt x="26216" y="357"/>
                  </a:cubicBezTo>
                  <a:cubicBezTo>
                    <a:pt x="26216" y="171"/>
                    <a:pt x="26087" y="0"/>
                    <a:pt x="25859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13"/>
            <p:cNvSpPr/>
            <p:nvPr/>
          </p:nvSpPr>
          <p:spPr>
            <a:xfrm rot="-5400000">
              <a:off x="2913348" y="3546126"/>
              <a:ext cx="1336374" cy="193607"/>
            </a:xfrm>
            <a:custGeom>
              <a:avLst/>
              <a:gdLst/>
              <a:ahLst/>
              <a:cxnLst/>
              <a:rect l="l" t="t" r="r" b="b"/>
              <a:pathLst>
                <a:path w="30723" h="4451" extrusionOk="0">
                  <a:moveTo>
                    <a:pt x="30309" y="1"/>
                  </a:moveTo>
                  <a:cubicBezTo>
                    <a:pt x="30195" y="1"/>
                    <a:pt x="30010" y="115"/>
                    <a:pt x="29953" y="300"/>
                  </a:cubicBezTo>
                  <a:lnTo>
                    <a:pt x="16232" y="300"/>
                  </a:lnTo>
                  <a:lnTo>
                    <a:pt x="12609" y="3866"/>
                  </a:lnTo>
                  <a:lnTo>
                    <a:pt x="12609" y="714"/>
                  </a:lnTo>
                  <a:lnTo>
                    <a:pt x="1" y="714"/>
                  </a:lnTo>
                  <a:lnTo>
                    <a:pt x="1" y="956"/>
                  </a:lnTo>
                  <a:lnTo>
                    <a:pt x="12367" y="956"/>
                  </a:lnTo>
                  <a:lnTo>
                    <a:pt x="12367" y="4451"/>
                  </a:lnTo>
                  <a:lnTo>
                    <a:pt x="16346" y="528"/>
                  </a:lnTo>
                  <a:lnTo>
                    <a:pt x="29953" y="528"/>
                  </a:lnTo>
                  <a:cubicBezTo>
                    <a:pt x="30010" y="657"/>
                    <a:pt x="30195" y="771"/>
                    <a:pt x="30309" y="771"/>
                  </a:cubicBezTo>
                  <a:cubicBezTo>
                    <a:pt x="30552" y="771"/>
                    <a:pt x="30723" y="600"/>
                    <a:pt x="30723" y="414"/>
                  </a:cubicBezTo>
                  <a:cubicBezTo>
                    <a:pt x="30723" y="172"/>
                    <a:pt x="30552" y="1"/>
                    <a:pt x="30309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13"/>
            <p:cNvSpPr/>
            <p:nvPr/>
          </p:nvSpPr>
          <p:spPr>
            <a:xfrm rot="-5400000">
              <a:off x="2875811" y="3622116"/>
              <a:ext cx="1233415" cy="144586"/>
            </a:xfrm>
            <a:custGeom>
              <a:avLst/>
              <a:gdLst/>
              <a:ahLst/>
              <a:cxnLst/>
              <a:rect l="l" t="t" r="r" b="b"/>
              <a:pathLst>
                <a:path w="28356" h="3324" extrusionOk="0">
                  <a:moveTo>
                    <a:pt x="27942" y="0"/>
                  </a:moveTo>
                  <a:cubicBezTo>
                    <a:pt x="27813" y="0"/>
                    <a:pt x="27642" y="114"/>
                    <a:pt x="27585" y="228"/>
                  </a:cubicBezTo>
                  <a:lnTo>
                    <a:pt x="16175" y="228"/>
                  </a:lnTo>
                  <a:lnTo>
                    <a:pt x="13679" y="2796"/>
                  </a:lnTo>
                  <a:lnTo>
                    <a:pt x="13679" y="1127"/>
                  </a:lnTo>
                  <a:lnTo>
                    <a:pt x="1" y="1127"/>
                  </a:lnTo>
                  <a:lnTo>
                    <a:pt x="1" y="1369"/>
                  </a:lnTo>
                  <a:lnTo>
                    <a:pt x="13436" y="1369"/>
                  </a:lnTo>
                  <a:lnTo>
                    <a:pt x="13436" y="3323"/>
                  </a:lnTo>
                  <a:lnTo>
                    <a:pt x="16289" y="471"/>
                  </a:lnTo>
                  <a:lnTo>
                    <a:pt x="27585" y="471"/>
                  </a:lnTo>
                  <a:cubicBezTo>
                    <a:pt x="27642" y="656"/>
                    <a:pt x="27813" y="770"/>
                    <a:pt x="27942" y="770"/>
                  </a:cubicBezTo>
                  <a:cubicBezTo>
                    <a:pt x="28170" y="770"/>
                    <a:pt x="28355" y="585"/>
                    <a:pt x="28355" y="357"/>
                  </a:cubicBezTo>
                  <a:cubicBezTo>
                    <a:pt x="28355" y="171"/>
                    <a:pt x="28170" y="0"/>
                    <a:pt x="27942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32;p13"/>
            <p:cNvSpPr/>
            <p:nvPr/>
          </p:nvSpPr>
          <p:spPr>
            <a:xfrm rot="-5400000">
              <a:off x="2601887" y="3552324"/>
              <a:ext cx="1419541" cy="98043"/>
            </a:xfrm>
            <a:custGeom>
              <a:avLst/>
              <a:gdLst/>
              <a:ahLst/>
              <a:cxnLst/>
              <a:rect l="l" t="t" r="r" b="b"/>
              <a:pathLst>
                <a:path w="32635" h="2254" extrusionOk="0">
                  <a:moveTo>
                    <a:pt x="16289" y="0"/>
                  </a:moveTo>
                  <a:lnTo>
                    <a:pt x="14321" y="1897"/>
                  </a:lnTo>
                  <a:lnTo>
                    <a:pt x="1" y="1897"/>
                  </a:lnTo>
                  <a:lnTo>
                    <a:pt x="1" y="2140"/>
                  </a:lnTo>
                  <a:lnTo>
                    <a:pt x="14449" y="2140"/>
                  </a:lnTo>
                  <a:lnTo>
                    <a:pt x="16346" y="229"/>
                  </a:lnTo>
                  <a:lnTo>
                    <a:pt x="21395" y="229"/>
                  </a:lnTo>
                  <a:lnTo>
                    <a:pt x="23178" y="2012"/>
                  </a:lnTo>
                  <a:lnTo>
                    <a:pt x="31864" y="2012"/>
                  </a:lnTo>
                  <a:cubicBezTo>
                    <a:pt x="31921" y="2197"/>
                    <a:pt x="32092" y="2254"/>
                    <a:pt x="32221" y="2254"/>
                  </a:cubicBezTo>
                  <a:cubicBezTo>
                    <a:pt x="32449" y="2254"/>
                    <a:pt x="32634" y="2140"/>
                    <a:pt x="32634" y="1897"/>
                  </a:cubicBezTo>
                  <a:cubicBezTo>
                    <a:pt x="32634" y="1655"/>
                    <a:pt x="32449" y="1541"/>
                    <a:pt x="32221" y="1541"/>
                  </a:cubicBezTo>
                  <a:cubicBezTo>
                    <a:pt x="32035" y="1541"/>
                    <a:pt x="31921" y="1655"/>
                    <a:pt x="31864" y="1783"/>
                  </a:cubicBezTo>
                  <a:lnTo>
                    <a:pt x="23306" y="1783"/>
                  </a:lnTo>
                  <a:lnTo>
                    <a:pt x="21523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33;p13"/>
            <p:cNvSpPr/>
            <p:nvPr/>
          </p:nvSpPr>
          <p:spPr>
            <a:xfrm rot="-5400000">
              <a:off x="2574592" y="3483446"/>
              <a:ext cx="1556645" cy="98696"/>
            </a:xfrm>
            <a:custGeom>
              <a:avLst/>
              <a:gdLst/>
              <a:ahLst/>
              <a:cxnLst/>
              <a:rect l="l" t="t" r="r" b="b"/>
              <a:pathLst>
                <a:path w="35787" h="2269" extrusionOk="0">
                  <a:moveTo>
                    <a:pt x="16703" y="1"/>
                  </a:moveTo>
                  <a:lnTo>
                    <a:pt x="14806" y="1841"/>
                  </a:lnTo>
                  <a:lnTo>
                    <a:pt x="1" y="1841"/>
                  </a:lnTo>
                  <a:lnTo>
                    <a:pt x="1" y="2083"/>
                  </a:lnTo>
                  <a:lnTo>
                    <a:pt x="14920" y="2083"/>
                  </a:lnTo>
                  <a:lnTo>
                    <a:pt x="16760" y="243"/>
                  </a:lnTo>
                  <a:lnTo>
                    <a:pt x="20810" y="243"/>
                  </a:lnTo>
                  <a:lnTo>
                    <a:pt x="22593" y="2026"/>
                  </a:lnTo>
                  <a:lnTo>
                    <a:pt x="35002" y="2026"/>
                  </a:lnTo>
                  <a:cubicBezTo>
                    <a:pt x="35073" y="2140"/>
                    <a:pt x="35244" y="2269"/>
                    <a:pt x="35358" y="2269"/>
                  </a:cubicBezTo>
                  <a:cubicBezTo>
                    <a:pt x="35601" y="2269"/>
                    <a:pt x="35786" y="2083"/>
                    <a:pt x="35786" y="1912"/>
                  </a:cubicBezTo>
                  <a:cubicBezTo>
                    <a:pt x="35786" y="1670"/>
                    <a:pt x="35601" y="1484"/>
                    <a:pt x="35358" y="1484"/>
                  </a:cubicBezTo>
                  <a:cubicBezTo>
                    <a:pt x="35244" y="1484"/>
                    <a:pt x="35073" y="1613"/>
                    <a:pt x="35002" y="1784"/>
                  </a:cubicBezTo>
                  <a:lnTo>
                    <a:pt x="22650" y="1784"/>
                  </a:lnTo>
                  <a:lnTo>
                    <a:pt x="20924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13"/>
            <p:cNvSpPr/>
            <p:nvPr/>
          </p:nvSpPr>
          <p:spPr>
            <a:xfrm rot="-5400000">
              <a:off x="2516589" y="3511045"/>
              <a:ext cx="1499576" cy="100566"/>
            </a:xfrm>
            <a:custGeom>
              <a:avLst/>
              <a:gdLst/>
              <a:ahLst/>
              <a:cxnLst/>
              <a:rect l="l" t="t" r="r" b="b"/>
              <a:pathLst>
                <a:path w="34475" h="2312" extrusionOk="0">
                  <a:moveTo>
                    <a:pt x="15747" y="1"/>
                  </a:moveTo>
                  <a:lnTo>
                    <a:pt x="13679" y="2012"/>
                  </a:lnTo>
                  <a:lnTo>
                    <a:pt x="1" y="2012"/>
                  </a:lnTo>
                  <a:lnTo>
                    <a:pt x="1" y="2254"/>
                  </a:lnTo>
                  <a:lnTo>
                    <a:pt x="13793" y="2254"/>
                  </a:lnTo>
                  <a:lnTo>
                    <a:pt x="15818" y="229"/>
                  </a:lnTo>
                  <a:lnTo>
                    <a:pt x="22108" y="229"/>
                  </a:lnTo>
                  <a:lnTo>
                    <a:pt x="24019" y="2069"/>
                  </a:lnTo>
                  <a:lnTo>
                    <a:pt x="33761" y="2069"/>
                  </a:lnTo>
                  <a:cubicBezTo>
                    <a:pt x="33818" y="2197"/>
                    <a:pt x="33932" y="2311"/>
                    <a:pt x="34117" y="2311"/>
                  </a:cubicBezTo>
                  <a:cubicBezTo>
                    <a:pt x="34289" y="2311"/>
                    <a:pt x="34474" y="2140"/>
                    <a:pt x="34474" y="1955"/>
                  </a:cubicBezTo>
                  <a:cubicBezTo>
                    <a:pt x="34474" y="1712"/>
                    <a:pt x="34289" y="1541"/>
                    <a:pt x="34117" y="1541"/>
                  </a:cubicBezTo>
                  <a:cubicBezTo>
                    <a:pt x="33932" y="1541"/>
                    <a:pt x="33761" y="1655"/>
                    <a:pt x="33761" y="1841"/>
                  </a:cubicBezTo>
                  <a:lnTo>
                    <a:pt x="24076" y="1841"/>
                  </a:lnTo>
                  <a:lnTo>
                    <a:pt x="2223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13"/>
            <p:cNvSpPr/>
            <p:nvPr/>
          </p:nvSpPr>
          <p:spPr>
            <a:xfrm rot="-5400000">
              <a:off x="2595407" y="3628314"/>
              <a:ext cx="1251380" cy="114224"/>
            </a:xfrm>
            <a:custGeom>
              <a:avLst/>
              <a:gdLst/>
              <a:ahLst/>
              <a:cxnLst/>
              <a:rect l="l" t="t" r="r" b="b"/>
              <a:pathLst>
                <a:path w="28769" h="2626" extrusionOk="0">
                  <a:moveTo>
                    <a:pt x="15519" y="1"/>
                  </a:moveTo>
                  <a:lnTo>
                    <a:pt x="13137" y="2383"/>
                  </a:lnTo>
                  <a:lnTo>
                    <a:pt x="1" y="2383"/>
                  </a:lnTo>
                  <a:lnTo>
                    <a:pt x="1" y="2625"/>
                  </a:lnTo>
                  <a:lnTo>
                    <a:pt x="13251" y="2625"/>
                  </a:lnTo>
                  <a:lnTo>
                    <a:pt x="15633" y="243"/>
                  </a:lnTo>
                  <a:lnTo>
                    <a:pt x="22707" y="243"/>
                  </a:lnTo>
                  <a:lnTo>
                    <a:pt x="24547" y="2083"/>
                  </a:lnTo>
                  <a:lnTo>
                    <a:pt x="28056" y="2083"/>
                  </a:lnTo>
                  <a:cubicBezTo>
                    <a:pt x="28056" y="2268"/>
                    <a:pt x="28227" y="2383"/>
                    <a:pt x="28412" y="2383"/>
                  </a:cubicBezTo>
                  <a:cubicBezTo>
                    <a:pt x="28583" y="2383"/>
                    <a:pt x="28769" y="2197"/>
                    <a:pt x="28769" y="1969"/>
                  </a:cubicBezTo>
                  <a:cubicBezTo>
                    <a:pt x="28769" y="1784"/>
                    <a:pt x="28583" y="1612"/>
                    <a:pt x="28412" y="1612"/>
                  </a:cubicBezTo>
                  <a:cubicBezTo>
                    <a:pt x="28227" y="1612"/>
                    <a:pt x="28113" y="1726"/>
                    <a:pt x="28056" y="1841"/>
                  </a:cubicBezTo>
                  <a:lnTo>
                    <a:pt x="24661" y="1841"/>
                  </a:lnTo>
                  <a:lnTo>
                    <a:pt x="22821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6" name="Google Shape;336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7" name="Google Shape;337;p13"/>
          <p:cNvSpPr txBox="1">
            <a:spLocks noGrp="1"/>
          </p:cNvSpPr>
          <p:nvPr>
            <p:ph type="subTitle" idx="1"/>
          </p:nvPr>
        </p:nvSpPr>
        <p:spPr>
          <a:xfrm>
            <a:off x="1761313" y="2277409"/>
            <a:ext cx="25239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8" name="Google Shape;338;p13"/>
          <p:cNvSpPr txBox="1">
            <a:spLocks noGrp="1"/>
          </p:cNvSpPr>
          <p:nvPr>
            <p:ph type="subTitle" idx="2"/>
          </p:nvPr>
        </p:nvSpPr>
        <p:spPr>
          <a:xfrm>
            <a:off x="4858838" y="2277409"/>
            <a:ext cx="25239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9" name="Google Shape;339;p13"/>
          <p:cNvSpPr txBox="1">
            <a:spLocks noGrp="1"/>
          </p:cNvSpPr>
          <p:nvPr>
            <p:ph type="subTitle" idx="3"/>
          </p:nvPr>
        </p:nvSpPr>
        <p:spPr>
          <a:xfrm>
            <a:off x="1761313" y="3973584"/>
            <a:ext cx="25239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0" name="Google Shape;340;p13"/>
          <p:cNvSpPr txBox="1">
            <a:spLocks noGrp="1"/>
          </p:cNvSpPr>
          <p:nvPr>
            <p:ph type="subTitle" idx="4"/>
          </p:nvPr>
        </p:nvSpPr>
        <p:spPr>
          <a:xfrm>
            <a:off x="4858838" y="3973584"/>
            <a:ext cx="2523900" cy="60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1" name="Google Shape;341;p13"/>
          <p:cNvSpPr txBox="1">
            <a:spLocks noGrp="1"/>
          </p:cNvSpPr>
          <p:nvPr>
            <p:ph type="title" idx="5" hasCustomPrompt="1"/>
          </p:nvPr>
        </p:nvSpPr>
        <p:spPr>
          <a:xfrm>
            <a:off x="2639386" y="1295400"/>
            <a:ext cx="767100" cy="555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42" name="Google Shape;342;p13"/>
          <p:cNvSpPr txBox="1">
            <a:spLocks noGrp="1"/>
          </p:cNvSpPr>
          <p:nvPr>
            <p:ph type="title" idx="6" hasCustomPrompt="1"/>
          </p:nvPr>
        </p:nvSpPr>
        <p:spPr>
          <a:xfrm>
            <a:off x="2639386" y="3016825"/>
            <a:ext cx="767100" cy="555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43" name="Google Shape;343;p13"/>
          <p:cNvSpPr txBox="1">
            <a:spLocks noGrp="1"/>
          </p:cNvSpPr>
          <p:nvPr>
            <p:ph type="title" idx="7" hasCustomPrompt="1"/>
          </p:nvPr>
        </p:nvSpPr>
        <p:spPr>
          <a:xfrm>
            <a:off x="5736911" y="1295400"/>
            <a:ext cx="767100" cy="555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44" name="Google Shape;344;p13"/>
          <p:cNvSpPr txBox="1">
            <a:spLocks noGrp="1"/>
          </p:cNvSpPr>
          <p:nvPr>
            <p:ph type="title" idx="8" hasCustomPrompt="1"/>
          </p:nvPr>
        </p:nvSpPr>
        <p:spPr>
          <a:xfrm>
            <a:off x="5736911" y="3016825"/>
            <a:ext cx="767100" cy="555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45" name="Google Shape;345;p13"/>
          <p:cNvSpPr txBox="1">
            <a:spLocks noGrp="1"/>
          </p:cNvSpPr>
          <p:nvPr>
            <p:ph type="subTitle" idx="9"/>
          </p:nvPr>
        </p:nvSpPr>
        <p:spPr>
          <a:xfrm>
            <a:off x="1761325" y="1851000"/>
            <a:ext cx="2523900" cy="51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46" name="Google Shape;346;p13"/>
          <p:cNvSpPr txBox="1">
            <a:spLocks noGrp="1"/>
          </p:cNvSpPr>
          <p:nvPr>
            <p:ph type="subTitle" idx="13"/>
          </p:nvPr>
        </p:nvSpPr>
        <p:spPr>
          <a:xfrm>
            <a:off x="4858851" y="1851000"/>
            <a:ext cx="2523900" cy="51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47" name="Google Shape;347;p13"/>
          <p:cNvSpPr txBox="1">
            <a:spLocks noGrp="1"/>
          </p:cNvSpPr>
          <p:nvPr>
            <p:ph type="subTitle" idx="14"/>
          </p:nvPr>
        </p:nvSpPr>
        <p:spPr>
          <a:xfrm>
            <a:off x="1761325" y="3547175"/>
            <a:ext cx="2523900" cy="51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48" name="Google Shape;348;p13"/>
          <p:cNvSpPr txBox="1">
            <a:spLocks noGrp="1"/>
          </p:cNvSpPr>
          <p:nvPr>
            <p:ph type="subTitle" idx="15"/>
          </p:nvPr>
        </p:nvSpPr>
        <p:spPr>
          <a:xfrm>
            <a:off x="4858851" y="3547175"/>
            <a:ext cx="2523900" cy="51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14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name="adj" fmla="val 5732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1" name="Google Shape;351;p14"/>
          <p:cNvGrpSpPr/>
          <p:nvPr/>
        </p:nvGrpSpPr>
        <p:grpSpPr>
          <a:xfrm>
            <a:off x="6244512" y="3338570"/>
            <a:ext cx="1206865" cy="2539995"/>
            <a:chOff x="1390914" y="2912672"/>
            <a:chExt cx="664463" cy="1398445"/>
          </a:xfrm>
        </p:grpSpPr>
        <p:sp>
          <p:nvSpPr>
            <p:cNvPr id="352" name="Google Shape;352;p14"/>
            <p:cNvSpPr/>
            <p:nvPr/>
          </p:nvSpPr>
          <p:spPr>
            <a:xfrm rot="-5400000">
              <a:off x="1296281" y="3552020"/>
              <a:ext cx="1292963" cy="225230"/>
            </a:xfrm>
            <a:custGeom>
              <a:avLst/>
              <a:gdLst/>
              <a:ahLst/>
              <a:cxnLst/>
              <a:rect l="l" t="t" r="r" b="b"/>
              <a:pathLst>
                <a:path w="29725" h="5178" extrusionOk="0">
                  <a:moveTo>
                    <a:pt x="29368" y="1"/>
                  </a:moveTo>
                  <a:cubicBezTo>
                    <a:pt x="29183" y="1"/>
                    <a:pt x="29068" y="129"/>
                    <a:pt x="29011" y="243"/>
                  </a:cubicBezTo>
                  <a:lnTo>
                    <a:pt x="18728" y="243"/>
                  </a:lnTo>
                  <a:lnTo>
                    <a:pt x="18728" y="1555"/>
                  </a:lnTo>
                  <a:lnTo>
                    <a:pt x="14977" y="1555"/>
                  </a:lnTo>
                  <a:lnTo>
                    <a:pt x="14977" y="4935"/>
                  </a:lnTo>
                  <a:lnTo>
                    <a:pt x="1" y="4935"/>
                  </a:lnTo>
                  <a:lnTo>
                    <a:pt x="1" y="5178"/>
                  </a:lnTo>
                  <a:lnTo>
                    <a:pt x="15219" y="5178"/>
                  </a:lnTo>
                  <a:lnTo>
                    <a:pt x="15219" y="1783"/>
                  </a:lnTo>
                  <a:lnTo>
                    <a:pt x="18956" y="1783"/>
                  </a:lnTo>
                  <a:lnTo>
                    <a:pt x="18956" y="485"/>
                  </a:lnTo>
                  <a:lnTo>
                    <a:pt x="29011" y="485"/>
                  </a:lnTo>
                  <a:cubicBezTo>
                    <a:pt x="29068" y="657"/>
                    <a:pt x="29183" y="771"/>
                    <a:pt x="29368" y="771"/>
                  </a:cubicBezTo>
                  <a:cubicBezTo>
                    <a:pt x="29596" y="771"/>
                    <a:pt x="29725" y="600"/>
                    <a:pt x="29725" y="357"/>
                  </a:cubicBezTo>
                  <a:cubicBezTo>
                    <a:pt x="29725" y="186"/>
                    <a:pt x="29596" y="1"/>
                    <a:pt x="29368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14"/>
            <p:cNvSpPr/>
            <p:nvPr/>
          </p:nvSpPr>
          <p:spPr>
            <a:xfrm rot="-5400000">
              <a:off x="1295063" y="3592342"/>
              <a:ext cx="1215407" cy="222142"/>
            </a:xfrm>
            <a:custGeom>
              <a:avLst/>
              <a:gdLst/>
              <a:ahLst/>
              <a:cxnLst/>
              <a:rect l="l" t="t" r="r" b="b"/>
              <a:pathLst>
                <a:path w="27942" h="5107" extrusionOk="0">
                  <a:moveTo>
                    <a:pt x="27585" y="0"/>
                  </a:moveTo>
                  <a:cubicBezTo>
                    <a:pt x="27400" y="0"/>
                    <a:pt x="27286" y="114"/>
                    <a:pt x="27229" y="228"/>
                  </a:cubicBezTo>
                  <a:lnTo>
                    <a:pt x="17302" y="228"/>
                  </a:lnTo>
                  <a:lnTo>
                    <a:pt x="17302" y="1369"/>
                  </a:lnTo>
                  <a:lnTo>
                    <a:pt x="14035" y="1369"/>
                  </a:lnTo>
                  <a:lnTo>
                    <a:pt x="14035" y="4864"/>
                  </a:lnTo>
                  <a:lnTo>
                    <a:pt x="1" y="4864"/>
                  </a:lnTo>
                  <a:lnTo>
                    <a:pt x="1" y="5106"/>
                  </a:lnTo>
                  <a:lnTo>
                    <a:pt x="14264" y="5106"/>
                  </a:lnTo>
                  <a:lnTo>
                    <a:pt x="14264" y="1598"/>
                  </a:lnTo>
                  <a:lnTo>
                    <a:pt x="17530" y="1598"/>
                  </a:lnTo>
                  <a:lnTo>
                    <a:pt x="17530" y="471"/>
                  </a:lnTo>
                  <a:lnTo>
                    <a:pt x="27229" y="471"/>
                  </a:lnTo>
                  <a:cubicBezTo>
                    <a:pt x="27286" y="656"/>
                    <a:pt x="27400" y="713"/>
                    <a:pt x="27585" y="713"/>
                  </a:cubicBezTo>
                  <a:cubicBezTo>
                    <a:pt x="27756" y="713"/>
                    <a:pt x="27942" y="585"/>
                    <a:pt x="27942" y="357"/>
                  </a:cubicBezTo>
                  <a:cubicBezTo>
                    <a:pt x="27942" y="171"/>
                    <a:pt x="27756" y="0"/>
                    <a:pt x="27585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14"/>
            <p:cNvSpPr/>
            <p:nvPr/>
          </p:nvSpPr>
          <p:spPr>
            <a:xfrm rot="-5400000">
              <a:off x="1190518" y="3668963"/>
              <a:ext cx="1163297" cy="121010"/>
            </a:xfrm>
            <a:custGeom>
              <a:avLst/>
              <a:gdLst/>
              <a:ahLst/>
              <a:cxnLst/>
              <a:rect l="l" t="t" r="r" b="b"/>
              <a:pathLst>
                <a:path w="26744" h="2782" extrusionOk="0">
                  <a:moveTo>
                    <a:pt x="26330" y="0"/>
                  </a:moveTo>
                  <a:cubicBezTo>
                    <a:pt x="26216" y="0"/>
                    <a:pt x="26030" y="114"/>
                    <a:pt x="25973" y="286"/>
                  </a:cubicBezTo>
                  <a:lnTo>
                    <a:pt x="17116" y="286"/>
                  </a:lnTo>
                  <a:lnTo>
                    <a:pt x="14863" y="2553"/>
                  </a:lnTo>
                  <a:lnTo>
                    <a:pt x="1" y="2553"/>
                  </a:lnTo>
                  <a:lnTo>
                    <a:pt x="1" y="2782"/>
                  </a:lnTo>
                  <a:lnTo>
                    <a:pt x="14920" y="2782"/>
                  </a:lnTo>
                  <a:lnTo>
                    <a:pt x="17245" y="528"/>
                  </a:lnTo>
                  <a:lnTo>
                    <a:pt x="25973" y="528"/>
                  </a:lnTo>
                  <a:cubicBezTo>
                    <a:pt x="26030" y="642"/>
                    <a:pt x="26216" y="770"/>
                    <a:pt x="26330" y="770"/>
                  </a:cubicBezTo>
                  <a:cubicBezTo>
                    <a:pt x="26572" y="770"/>
                    <a:pt x="26744" y="585"/>
                    <a:pt x="26744" y="414"/>
                  </a:cubicBezTo>
                  <a:cubicBezTo>
                    <a:pt x="26744" y="171"/>
                    <a:pt x="26572" y="0"/>
                    <a:pt x="2633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14"/>
            <p:cNvSpPr/>
            <p:nvPr/>
          </p:nvSpPr>
          <p:spPr>
            <a:xfrm rot="-5400000">
              <a:off x="1172533" y="3722921"/>
              <a:ext cx="1034240" cy="142150"/>
            </a:xfrm>
            <a:custGeom>
              <a:avLst/>
              <a:gdLst/>
              <a:ahLst/>
              <a:cxnLst/>
              <a:rect l="l" t="t" r="r" b="b"/>
              <a:pathLst>
                <a:path w="23777" h="3268" extrusionOk="0">
                  <a:moveTo>
                    <a:pt x="23363" y="1"/>
                  </a:moveTo>
                  <a:cubicBezTo>
                    <a:pt x="23235" y="1"/>
                    <a:pt x="23064" y="58"/>
                    <a:pt x="23007" y="229"/>
                  </a:cubicBezTo>
                  <a:lnTo>
                    <a:pt x="16588" y="229"/>
                  </a:lnTo>
                  <a:lnTo>
                    <a:pt x="13793" y="3025"/>
                  </a:lnTo>
                  <a:lnTo>
                    <a:pt x="1" y="3025"/>
                  </a:lnTo>
                  <a:lnTo>
                    <a:pt x="1" y="3267"/>
                  </a:lnTo>
                  <a:lnTo>
                    <a:pt x="13850" y="3267"/>
                  </a:lnTo>
                  <a:lnTo>
                    <a:pt x="16703" y="472"/>
                  </a:lnTo>
                  <a:lnTo>
                    <a:pt x="23007" y="472"/>
                  </a:lnTo>
                  <a:cubicBezTo>
                    <a:pt x="23064" y="586"/>
                    <a:pt x="23235" y="714"/>
                    <a:pt x="23363" y="714"/>
                  </a:cubicBezTo>
                  <a:cubicBezTo>
                    <a:pt x="23591" y="714"/>
                    <a:pt x="23777" y="529"/>
                    <a:pt x="23777" y="357"/>
                  </a:cubicBezTo>
                  <a:cubicBezTo>
                    <a:pt x="23777" y="115"/>
                    <a:pt x="23591" y="1"/>
                    <a:pt x="23363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14"/>
            <p:cNvSpPr/>
            <p:nvPr/>
          </p:nvSpPr>
          <p:spPr>
            <a:xfrm rot="-5400000">
              <a:off x="1371361" y="4014833"/>
              <a:ext cx="455419" cy="137148"/>
            </a:xfrm>
            <a:custGeom>
              <a:avLst/>
              <a:gdLst/>
              <a:ahLst/>
              <a:cxnLst/>
              <a:rect l="l" t="t" r="r" b="b"/>
              <a:pathLst>
                <a:path w="10470" h="3153" extrusionOk="0">
                  <a:moveTo>
                    <a:pt x="1" y="1"/>
                  </a:moveTo>
                  <a:lnTo>
                    <a:pt x="1" y="243"/>
                  </a:lnTo>
                  <a:lnTo>
                    <a:pt x="9928" y="243"/>
                  </a:lnTo>
                  <a:lnTo>
                    <a:pt x="9928" y="2382"/>
                  </a:lnTo>
                  <a:cubicBezTo>
                    <a:pt x="9814" y="2439"/>
                    <a:pt x="9685" y="2611"/>
                    <a:pt x="9685" y="2739"/>
                  </a:cubicBezTo>
                  <a:cubicBezTo>
                    <a:pt x="9685" y="2967"/>
                    <a:pt x="9871" y="3153"/>
                    <a:pt x="10042" y="3153"/>
                  </a:cubicBezTo>
                  <a:cubicBezTo>
                    <a:pt x="10284" y="3153"/>
                    <a:pt x="10470" y="2967"/>
                    <a:pt x="10470" y="2739"/>
                  </a:cubicBezTo>
                  <a:cubicBezTo>
                    <a:pt x="10470" y="2611"/>
                    <a:pt x="10341" y="2439"/>
                    <a:pt x="10170" y="2382"/>
                  </a:cubicBezTo>
                  <a:lnTo>
                    <a:pt x="10170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14"/>
            <p:cNvSpPr/>
            <p:nvPr/>
          </p:nvSpPr>
          <p:spPr>
            <a:xfrm rot="-5400000">
              <a:off x="1624774" y="4028143"/>
              <a:ext cx="498873" cy="67073"/>
            </a:xfrm>
            <a:custGeom>
              <a:avLst/>
              <a:gdLst/>
              <a:ahLst/>
              <a:cxnLst/>
              <a:rect l="l" t="t" r="r" b="b"/>
              <a:pathLst>
                <a:path w="11469" h="1542" extrusionOk="0">
                  <a:moveTo>
                    <a:pt x="11112" y="1"/>
                  </a:moveTo>
                  <a:cubicBezTo>
                    <a:pt x="10940" y="1"/>
                    <a:pt x="10755" y="172"/>
                    <a:pt x="10755" y="358"/>
                  </a:cubicBezTo>
                  <a:cubicBezTo>
                    <a:pt x="10755" y="529"/>
                    <a:pt x="10883" y="714"/>
                    <a:pt x="10997" y="714"/>
                  </a:cubicBezTo>
                  <a:lnTo>
                    <a:pt x="10997" y="1313"/>
                  </a:lnTo>
                  <a:lnTo>
                    <a:pt x="1" y="1313"/>
                  </a:lnTo>
                  <a:lnTo>
                    <a:pt x="1" y="1541"/>
                  </a:lnTo>
                  <a:lnTo>
                    <a:pt x="11240" y="1541"/>
                  </a:lnTo>
                  <a:lnTo>
                    <a:pt x="11240" y="714"/>
                  </a:lnTo>
                  <a:cubicBezTo>
                    <a:pt x="11411" y="714"/>
                    <a:pt x="11468" y="529"/>
                    <a:pt x="11468" y="358"/>
                  </a:cubicBezTo>
                  <a:cubicBezTo>
                    <a:pt x="11468" y="172"/>
                    <a:pt x="11354" y="1"/>
                    <a:pt x="11112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14"/>
            <p:cNvSpPr/>
            <p:nvPr/>
          </p:nvSpPr>
          <p:spPr>
            <a:xfrm rot="-5400000">
              <a:off x="1622294" y="3989082"/>
              <a:ext cx="540413" cy="103655"/>
            </a:xfrm>
            <a:custGeom>
              <a:avLst/>
              <a:gdLst/>
              <a:ahLst/>
              <a:cxnLst/>
              <a:rect l="l" t="t" r="r" b="b"/>
              <a:pathLst>
                <a:path w="12424" h="2383" extrusionOk="0">
                  <a:moveTo>
                    <a:pt x="12067" y="1"/>
                  </a:moveTo>
                  <a:cubicBezTo>
                    <a:pt x="11896" y="1"/>
                    <a:pt x="11711" y="172"/>
                    <a:pt x="11711" y="358"/>
                  </a:cubicBezTo>
                  <a:cubicBezTo>
                    <a:pt x="11711" y="529"/>
                    <a:pt x="11825" y="714"/>
                    <a:pt x="11953" y="714"/>
                  </a:cubicBezTo>
                  <a:lnTo>
                    <a:pt x="11953" y="2140"/>
                  </a:lnTo>
                  <a:lnTo>
                    <a:pt x="1" y="2140"/>
                  </a:lnTo>
                  <a:lnTo>
                    <a:pt x="1" y="2383"/>
                  </a:lnTo>
                  <a:lnTo>
                    <a:pt x="12181" y="2383"/>
                  </a:lnTo>
                  <a:lnTo>
                    <a:pt x="12181" y="714"/>
                  </a:lnTo>
                  <a:cubicBezTo>
                    <a:pt x="12367" y="714"/>
                    <a:pt x="12424" y="529"/>
                    <a:pt x="12424" y="358"/>
                  </a:cubicBezTo>
                  <a:cubicBezTo>
                    <a:pt x="12424" y="172"/>
                    <a:pt x="12310" y="1"/>
                    <a:pt x="12067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14"/>
            <p:cNvSpPr/>
            <p:nvPr/>
          </p:nvSpPr>
          <p:spPr>
            <a:xfrm rot="-5400000">
              <a:off x="1618271" y="3949043"/>
              <a:ext cx="584476" cy="139670"/>
            </a:xfrm>
            <a:custGeom>
              <a:avLst/>
              <a:gdLst/>
              <a:ahLst/>
              <a:cxnLst/>
              <a:rect l="l" t="t" r="r" b="b"/>
              <a:pathLst>
                <a:path w="13437" h="3211" extrusionOk="0">
                  <a:moveTo>
                    <a:pt x="13080" y="1"/>
                  </a:moveTo>
                  <a:cubicBezTo>
                    <a:pt x="12837" y="1"/>
                    <a:pt x="12666" y="172"/>
                    <a:pt x="12666" y="358"/>
                  </a:cubicBezTo>
                  <a:cubicBezTo>
                    <a:pt x="12666" y="529"/>
                    <a:pt x="12780" y="714"/>
                    <a:pt x="12966" y="714"/>
                  </a:cubicBezTo>
                  <a:lnTo>
                    <a:pt x="12966" y="2968"/>
                  </a:lnTo>
                  <a:lnTo>
                    <a:pt x="1" y="2968"/>
                  </a:lnTo>
                  <a:lnTo>
                    <a:pt x="1" y="3210"/>
                  </a:lnTo>
                  <a:lnTo>
                    <a:pt x="13194" y="3210"/>
                  </a:lnTo>
                  <a:lnTo>
                    <a:pt x="13194" y="714"/>
                  </a:lnTo>
                  <a:cubicBezTo>
                    <a:pt x="13322" y="714"/>
                    <a:pt x="13436" y="529"/>
                    <a:pt x="13436" y="358"/>
                  </a:cubicBezTo>
                  <a:cubicBezTo>
                    <a:pt x="13436" y="172"/>
                    <a:pt x="13251" y="1"/>
                    <a:pt x="1308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14"/>
            <p:cNvSpPr/>
            <p:nvPr/>
          </p:nvSpPr>
          <p:spPr>
            <a:xfrm rot="-5400000">
              <a:off x="1336628" y="3980100"/>
              <a:ext cx="491391" cy="170641"/>
            </a:xfrm>
            <a:custGeom>
              <a:avLst/>
              <a:gdLst/>
              <a:ahLst/>
              <a:cxnLst/>
              <a:rect l="l" t="t" r="r" b="b"/>
              <a:pathLst>
                <a:path w="11297" h="3923" extrusionOk="0">
                  <a:moveTo>
                    <a:pt x="1" y="0"/>
                  </a:moveTo>
                  <a:lnTo>
                    <a:pt x="1" y="229"/>
                  </a:lnTo>
                  <a:lnTo>
                    <a:pt x="10826" y="229"/>
                  </a:lnTo>
                  <a:lnTo>
                    <a:pt x="10826" y="3152"/>
                  </a:lnTo>
                  <a:cubicBezTo>
                    <a:pt x="10641" y="3209"/>
                    <a:pt x="10584" y="3381"/>
                    <a:pt x="10584" y="3509"/>
                  </a:cubicBezTo>
                  <a:cubicBezTo>
                    <a:pt x="10584" y="3737"/>
                    <a:pt x="10698" y="3923"/>
                    <a:pt x="10940" y="3923"/>
                  </a:cubicBezTo>
                  <a:cubicBezTo>
                    <a:pt x="11112" y="3923"/>
                    <a:pt x="11297" y="3737"/>
                    <a:pt x="11297" y="3509"/>
                  </a:cubicBezTo>
                  <a:cubicBezTo>
                    <a:pt x="11297" y="3381"/>
                    <a:pt x="11183" y="3209"/>
                    <a:pt x="11054" y="3152"/>
                  </a:cubicBezTo>
                  <a:lnTo>
                    <a:pt x="11054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14"/>
            <p:cNvSpPr/>
            <p:nvPr/>
          </p:nvSpPr>
          <p:spPr>
            <a:xfrm rot="-5400000">
              <a:off x="1071705" y="3588601"/>
              <a:ext cx="1315930" cy="129101"/>
            </a:xfrm>
            <a:custGeom>
              <a:avLst/>
              <a:gdLst/>
              <a:ahLst/>
              <a:cxnLst/>
              <a:rect l="l" t="t" r="r" b="b"/>
              <a:pathLst>
                <a:path w="30253" h="2968" extrusionOk="0">
                  <a:moveTo>
                    <a:pt x="29839" y="1"/>
                  </a:moveTo>
                  <a:cubicBezTo>
                    <a:pt x="29725" y="1"/>
                    <a:pt x="29539" y="115"/>
                    <a:pt x="29482" y="229"/>
                  </a:cubicBezTo>
                  <a:lnTo>
                    <a:pt x="16760" y="229"/>
                  </a:lnTo>
                  <a:lnTo>
                    <a:pt x="14264" y="2725"/>
                  </a:lnTo>
                  <a:lnTo>
                    <a:pt x="1" y="2725"/>
                  </a:lnTo>
                  <a:lnTo>
                    <a:pt x="1" y="2967"/>
                  </a:lnTo>
                  <a:lnTo>
                    <a:pt x="14321" y="2967"/>
                  </a:lnTo>
                  <a:lnTo>
                    <a:pt x="16817" y="471"/>
                  </a:lnTo>
                  <a:lnTo>
                    <a:pt x="29482" y="471"/>
                  </a:lnTo>
                  <a:cubicBezTo>
                    <a:pt x="29539" y="642"/>
                    <a:pt x="29725" y="771"/>
                    <a:pt x="29839" y="771"/>
                  </a:cubicBezTo>
                  <a:cubicBezTo>
                    <a:pt x="30081" y="771"/>
                    <a:pt x="30252" y="585"/>
                    <a:pt x="30252" y="357"/>
                  </a:cubicBezTo>
                  <a:cubicBezTo>
                    <a:pt x="30252" y="172"/>
                    <a:pt x="30081" y="1"/>
                    <a:pt x="29839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14"/>
            <p:cNvSpPr/>
            <p:nvPr/>
          </p:nvSpPr>
          <p:spPr>
            <a:xfrm rot="-5400000">
              <a:off x="1008135" y="3602585"/>
              <a:ext cx="1253859" cy="163203"/>
            </a:xfrm>
            <a:custGeom>
              <a:avLst/>
              <a:gdLst/>
              <a:ahLst/>
              <a:cxnLst/>
              <a:rect l="l" t="t" r="r" b="b"/>
              <a:pathLst>
                <a:path w="28826" h="3752" extrusionOk="0">
                  <a:moveTo>
                    <a:pt x="28469" y="0"/>
                  </a:moveTo>
                  <a:cubicBezTo>
                    <a:pt x="28298" y="0"/>
                    <a:pt x="28170" y="129"/>
                    <a:pt x="28113" y="300"/>
                  </a:cubicBezTo>
                  <a:lnTo>
                    <a:pt x="16588" y="300"/>
                  </a:lnTo>
                  <a:lnTo>
                    <a:pt x="13322" y="3509"/>
                  </a:lnTo>
                  <a:lnTo>
                    <a:pt x="1" y="3509"/>
                  </a:lnTo>
                  <a:lnTo>
                    <a:pt x="1" y="3751"/>
                  </a:lnTo>
                  <a:lnTo>
                    <a:pt x="13436" y="3751"/>
                  </a:lnTo>
                  <a:lnTo>
                    <a:pt x="16703" y="542"/>
                  </a:lnTo>
                  <a:lnTo>
                    <a:pt x="28113" y="542"/>
                  </a:lnTo>
                  <a:cubicBezTo>
                    <a:pt x="28170" y="656"/>
                    <a:pt x="28298" y="785"/>
                    <a:pt x="28469" y="785"/>
                  </a:cubicBezTo>
                  <a:cubicBezTo>
                    <a:pt x="28655" y="785"/>
                    <a:pt x="28826" y="599"/>
                    <a:pt x="28826" y="428"/>
                  </a:cubicBezTo>
                  <a:cubicBezTo>
                    <a:pt x="28826" y="186"/>
                    <a:pt x="28655" y="0"/>
                    <a:pt x="28469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14"/>
            <p:cNvSpPr/>
            <p:nvPr/>
          </p:nvSpPr>
          <p:spPr>
            <a:xfrm rot="-5400000">
              <a:off x="911354" y="3681359"/>
              <a:ext cx="1109317" cy="150197"/>
            </a:xfrm>
            <a:custGeom>
              <a:avLst/>
              <a:gdLst/>
              <a:ahLst/>
              <a:cxnLst/>
              <a:rect l="l" t="t" r="r" b="b"/>
              <a:pathLst>
                <a:path w="25503" h="3453" extrusionOk="0">
                  <a:moveTo>
                    <a:pt x="25146" y="0"/>
                  </a:moveTo>
                  <a:cubicBezTo>
                    <a:pt x="24961" y="0"/>
                    <a:pt x="24847" y="57"/>
                    <a:pt x="24790" y="172"/>
                  </a:cubicBezTo>
                  <a:lnTo>
                    <a:pt x="16175" y="172"/>
                  </a:lnTo>
                  <a:lnTo>
                    <a:pt x="13493" y="2853"/>
                  </a:lnTo>
                  <a:lnTo>
                    <a:pt x="13493" y="243"/>
                  </a:lnTo>
                  <a:lnTo>
                    <a:pt x="1" y="243"/>
                  </a:lnTo>
                  <a:lnTo>
                    <a:pt x="1" y="471"/>
                  </a:lnTo>
                  <a:lnTo>
                    <a:pt x="13251" y="471"/>
                  </a:lnTo>
                  <a:lnTo>
                    <a:pt x="13251" y="3452"/>
                  </a:lnTo>
                  <a:lnTo>
                    <a:pt x="16289" y="414"/>
                  </a:lnTo>
                  <a:lnTo>
                    <a:pt x="24790" y="414"/>
                  </a:lnTo>
                  <a:cubicBezTo>
                    <a:pt x="24847" y="599"/>
                    <a:pt x="24961" y="714"/>
                    <a:pt x="25146" y="714"/>
                  </a:cubicBezTo>
                  <a:cubicBezTo>
                    <a:pt x="25374" y="714"/>
                    <a:pt x="25503" y="528"/>
                    <a:pt x="25503" y="357"/>
                  </a:cubicBezTo>
                  <a:cubicBezTo>
                    <a:pt x="25503" y="114"/>
                    <a:pt x="25374" y="0"/>
                    <a:pt x="2514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14"/>
            <p:cNvSpPr/>
            <p:nvPr/>
          </p:nvSpPr>
          <p:spPr>
            <a:xfrm rot="-5400000">
              <a:off x="862332" y="3518809"/>
              <a:ext cx="1398445" cy="186169"/>
            </a:xfrm>
            <a:custGeom>
              <a:avLst/>
              <a:gdLst/>
              <a:ahLst/>
              <a:cxnLst/>
              <a:rect l="l" t="t" r="r" b="b"/>
              <a:pathLst>
                <a:path w="32150" h="4280" extrusionOk="0">
                  <a:moveTo>
                    <a:pt x="1" y="0"/>
                  </a:moveTo>
                  <a:lnTo>
                    <a:pt x="1" y="243"/>
                  </a:lnTo>
                  <a:lnTo>
                    <a:pt x="11539" y="243"/>
                  </a:lnTo>
                  <a:lnTo>
                    <a:pt x="11539" y="4279"/>
                  </a:lnTo>
                  <a:lnTo>
                    <a:pt x="13137" y="4279"/>
                  </a:lnTo>
                  <a:lnTo>
                    <a:pt x="16460" y="956"/>
                  </a:lnTo>
                  <a:lnTo>
                    <a:pt x="31436" y="956"/>
                  </a:lnTo>
                  <a:cubicBezTo>
                    <a:pt x="31507" y="1070"/>
                    <a:pt x="31621" y="1127"/>
                    <a:pt x="31793" y="1127"/>
                  </a:cubicBezTo>
                  <a:cubicBezTo>
                    <a:pt x="31978" y="1127"/>
                    <a:pt x="32149" y="1013"/>
                    <a:pt x="32149" y="770"/>
                  </a:cubicBezTo>
                  <a:cubicBezTo>
                    <a:pt x="32149" y="599"/>
                    <a:pt x="31978" y="414"/>
                    <a:pt x="31793" y="414"/>
                  </a:cubicBezTo>
                  <a:cubicBezTo>
                    <a:pt x="31621" y="414"/>
                    <a:pt x="31436" y="528"/>
                    <a:pt x="31436" y="713"/>
                  </a:cubicBezTo>
                  <a:lnTo>
                    <a:pt x="16403" y="713"/>
                  </a:lnTo>
                  <a:lnTo>
                    <a:pt x="13023" y="4037"/>
                  </a:lnTo>
                  <a:lnTo>
                    <a:pt x="11768" y="4037"/>
                  </a:lnTo>
                  <a:lnTo>
                    <a:pt x="1176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14"/>
            <p:cNvSpPr/>
            <p:nvPr/>
          </p:nvSpPr>
          <p:spPr>
            <a:xfrm rot="-5400000">
              <a:off x="868857" y="3571876"/>
              <a:ext cx="1302881" cy="175599"/>
            </a:xfrm>
            <a:custGeom>
              <a:avLst/>
              <a:gdLst/>
              <a:ahLst/>
              <a:cxnLst/>
              <a:rect l="l" t="t" r="r" b="b"/>
              <a:pathLst>
                <a:path w="29953" h="4037" extrusionOk="0">
                  <a:moveTo>
                    <a:pt x="1" y="0"/>
                  </a:moveTo>
                  <a:lnTo>
                    <a:pt x="1" y="228"/>
                  </a:lnTo>
                  <a:lnTo>
                    <a:pt x="12310" y="228"/>
                  </a:lnTo>
                  <a:lnTo>
                    <a:pt x="12310" y="4036"/>
                  </a:lnTo>
                  <a:lnTo>
                    <a:pt x="13137" y="4036"/>
                  </a:lnTo>
                  <a:lnTo>
                    <a:pt x="16403" y="770"/>
                  </a:lnTo>
                  <a:lnTo>
                    <a:pt x="29183" y="770"/>
                  </a:lnTo>
                  <a:cubicBezTo>
                    <a:pt x="29240" y="941"/>
                    <a:pt x="29425" y="1070"/>
                    <a:pt x="29539" y="1070"/>
                  </a:cubicBezTo>
                  <a:cubicBezTo>
                    <a:pt x="29782" y="1070"/>
                    <a:pt x="29953" y="884"/>
                    <a:pt x="29953" y="642"/>
                  </a:cubicBezTo>
                  <a:cubicBezTo>
                    <a:pt x="29953" y="471"/>
                    <a:pt x="29782" y="285"/>
                    <a:pt x="29539" y="285"/>
                  </a:cubicBezTo>
                  <a:cubicBezTo>
                    <a:pt x="29425" y="285"/>
                    <a:pt x="29240" y="414"/>
                    <a:pt x="29183" y="528"/>
                  </a:cubicBezTo>
                  <a:lnTo>
                    <a:pt x="16289" y="528"/>
                  </a:lnTo>
                  <a:lnTo>
                    <a:pt x="13023" y="3794"/>
                  </a:lnTo>
                  <a:lnTo>
                    <a:pt x="12538" y="3794"/>
                  </a:lnTo>
                  <a:lnTo>
                    <a:pt x="1253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6" name="Google Shape;366;p14"/>
          <p:cNvGrpSpPr/>
          <p:nvPr/>
        </p:nvGrpSpPr>
        <p:grpSpPr>
          <a:xfrm rot="-5400000">
            <a:off x="8258356" y="631052"/>
            <a:ext cx="771581" cy="2505661"/>
            <a:chOff x="6278982" y="2751992"/>
            <a:chExt cx="478381" cy="1553513"/>
          </a:xfrm>
        </p:grpSpPr>
        <p:sp>
          <p:nvSpPr>
            <p:cNvPr id="367" name="Google Shape;367;p14"/>
            <p:cNvSpPr/>
            <p:nvPr/>
          </p:nvSpPr>
          <p:spPr>
            <a:xfrm rot="-5400000">
              <a:off x="6192439" y="3740581"/>
              <a:ext cx="1059686" cy="70161"/>
            </a:xfrm>
            <a:custGeom>
              <a:avLst/>
              <a:gdLst/>
              <a:ahLst/>
              <a:cxnLst/>
              <a:rect l="l" t="t" r="r" b="b"/>
              <a:pathLst>
                <a:path w="24362" h="1613" extrusionOk="0">
                  <a:moveTo>
                    <a:pt x="0" y="0"/>
                  </a:moveTo>
                  <a:lnTo>
                    <a:pt x="0" y="243"/>
                  </a:lnTo>
                  <a:lnTo>
                    <a:pt x="15917" y="243"/>
                  </a:lnTo>
                  <a:lnTo>
                    <a:pt x="17173" y="1313"/>
                  </a:lnTo>
                  <a:lnTo>
                    <a:pt x="23648" y="1313"/>
                  </a:lnTo>
                  <a:cubicBezTo>
                    <a:pt x="23705" y="1498"/>
                    <a:pt x="23819" y="1612"/>
                    <a:pt x="24004" y="1612"/>
                  </a:cubicBezTo>
                  <a:cubicBezTo>
                    <a:pt x="24176" y="1612"/>
                    <a:pt x="24361" y="1427"/>
                    <a:pt x="24361" y="1199"/>
                  </a:cubicBezTo>
                  <a:cubicBezTo>
                    <a:pt x="24361" y="1013"/>
                    <a:pt x="24176" y="842"/>
                    <a:pt x="24004" y="842"/>
                  </a:cubicBezTo>
                  <a:cubicBezTo>
                    <a:pt x="23819" y="842"/>
                    <a:pt x="23705" y="956"/>
                    <a:pt x="23648" y="1070"/>
                  </a:cubicBezTo>
                  <a:lnTo>
                    <a:pt x="17230" y="1070"/>
                  </a:lnTo>
                  <a:lnTo>
                    <a:pt x="15975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14"/>
            <p:cNvSpPr/>
            <p:nvPr/>
          </p:nvSpPr>
          <p:spPr>
            <a:xfrm rot="-5400000">
              <a:off x="6010359" y="3607522"/>
              <a:ext cx="1325804" cy="70161"/>
            </a:xfrm>
            <a:custGeom>
              <a:avLst/>
              <a:gdLst/>
              <a:ahLst/>
              <a:cxnLst/>
              <a:rect l="l" t="t" r="r" b="b"/>
              <a:pathLst>
                <a:path w="30480" h="1613" extrusionOk="0">
                  <a:moveTo>
                    <a:pt x="0" y="1"/>
                  </a:moveTo>
                  <a:lnTo>
                    <a:pt x="0" y="243"/>
                  </a:lnTo>
                  <a:lnTo>
                    <a:pt x="17173" y="243"/>
                  </a:lnTo>
                  <a:lnTo>
                    <a:pt x="18242" y="1370"/>
                  </a:lnTo>
                  <a:lnTo>
                    <a:pt x="29710" y="1370"/>
                  </a:lnTo>
                  <a:cubicBezTo>
                    <a:pt x="29767" y="1484"/>
                    <a:pt x="29952" y="1612"/>
                    <a:pt x="30066" y="1612"/>
                  </a:cubicBezTo>
                  <a:cubicBezTo>
                    <a:pt x="30309" y="1612"/>
                    <a:pt x="30480" y="1427"/>
                    <a:pt x="30480" y="1256"/>
                  </a:cubicBezTo>
                  <a:cubicBezTo>
                    <a:pt x="30480" y="1013"/>
                    <a:pt x="30309" y="842"/>
                    <a:pt x="30066" y="842"/>
                  </a:cubicBezTo>
                  <a:cubicBezTo>
                    <a:pt x="29952" y="842"/>
                    <a:pt x="29767" y="956"/>
                    <a:pt x="29710" y="1127"/>
                  </a:cubicBezTo>
                  <a:lnTo>
                    <a:pt x="18356" y="1127"/>
                  </a:lnTo>
                  <a:lnTo>
                    <a:pt x="17230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14"/>
            <p:cNvSpPr/>
            <p:nvPr/>
          </p:nvSpPr>
          <p:spPr>
            <a:xfrm rot="-5400000">
              <a:off x="6022147" y="3665853"/>
              <a:ext cx="1214755" cy="64550"/>
            </a:xfrm>
            <a:custGeom>
              <a:avLst/>
              <a:gdLst/>
              <a:ahLst/>
              <a:cxnLst/>
              <a:rect l="l" t="t" r="r" b="b"/>
              <a:pathLst>
                <a:path w="27927" h="1484" extrusionOk="0">
                  <a:moveTo>
                    <a:pt x="0" y="0"/>
                  </a:moveTo>
                  <a:lnTo>
                    <a:pt x="0" y="229"/>
                  </a:lnTo>
                  <a:lnTo>
                    <a:pt x="17943" y="229"/>
                  </a:lnTo>
                  <a:lnTo>
                    <a:pt x="18898" y="1241"/>
                  </a:lnTo>
                  <a:lnTo>
                    <a:pt x="27157" y="1241"/>
                  </a:lnTo>
                  <a:cubicBezTo>
                    <a:pt x="27214" y="1427"/>
                    <a:pt x="27385" y="1484"/>
                    <a:pt x="27513" y="1484"/>
                  </a:cubicBezTo>
                  <a:cubicBezTo>
                    <a:pt x="27741" y="1484"/>
                    <a:pt x="27927" y="1298"/>
                    <a:pt x="27927" y="1127"/>
                  </a:cubicBezTo>
                  <a:cubicBezTo>
                    <a:pt x="27927" y="885"/>
                    <a:pt x="27741" y="771"/>
                    <a:pt x="27513" y="771"/>
                  </a:cubicBezTo>
                  <a:cubicBezTo>
                    <a:pt x="27385" y="771"/>
                    <a:pt x="27214" y="828"/>
                    <a:pt x="27157" y="999"/>
                  </a:cubicBezTo>
                  <a:lnTo>
                    <a:pt x="19012" y="999"/>
                  </a:lnTo>
                  <a:lnTo>
                    <a:pt x="18000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14"/>
            <p:cNvSpPr/>
            <p:nvPr/>
          </p:nvSpPr>
          <p:spPr>
            <a:xfrm rot="-5400000">
              <a:off x="5843461" y="3619310"/>
              <a:ext cx="1279305" cy="93085"/>
            </a:xfrm>
            <a:custGeom>
              <a:avLst/>
              <a:gdLst/>
              <a:ahLst/>
              <a:cxnLst/>
              <a:rect l="l" t="t" r="r" b="b"/>
              <a:pathLst>
                <a:path w="29411" h="2140" extrusionOk="0">
                  <a:moveTo>
                    <a:pt x="28996" y="0"/>
                  </a:moveTo>
                  <a:cubicBezTo>
                    <a:pt x="28882" y="0"/>
                    <a:pt x="28697" y="57"/>
                    <a:pt x="28640" y="243"/>
                  </a:cubicBezTo>
                  <a:lnTo>
                    <a:pt x="20610" y="243"/>
                  </a:lnTo>
                  <a:lnTo>
                    <a:pt x="20610" y="1911"/>
                  </a:lnTo>
                  <a:lnTo>
                    <a:pt x="0" y="1911"/>
                  </a:lnTo>
                  <a:lnTo>
                    <a:pt x="0" y="2140"/>
                  </a:lnTo>
                  <a:lnTo>
                    <a:pt x="20852" y="2140"/>
                  </a:lnTo>
                  <a:lnTo>
                    <a:pt x="20852" y="485"/>
                  </a:lnTo>
                  <a:lnTo>
                    <a:pt x="28640" y="485"/>
                  </a:lnTo>
                  <a:cubicBezTo>
                    <a:pt x="28697" y="656"/>
                    <a:pt x="28882" y="713"/>
                    <a:pt x="28996" y="713"/>
                  </a:cubicBezTo>
                  <a:cubicBezTo>
                    <a:pt x="29239" y="713"/>
                    <a:pt x="29410" y="542"/>
                    <a:pt x="29410" y="357"/>
                  </a:cubicBezTo>
                  <a:cubicBezTo>
                    <a:pt x="29410" y="129"/>
                    <a:pt x="29239" y="0"/>
                    <a:pt x="2899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14"/>
            <p:cNvSpPr/>
            <p:nvPr/>
          </p:nvSpPr>
          <p:spPr>
            <a:xfrm rot="-5400000">
              <a:off x="5753204" y="3565025"/>
              <a:ext cx="1374825" cy="106134"/>
            </a:xfrm>
            <a:custGeom>
              <a:avLst/>
              <a:gdLst/>
              <a:ahLst/>
              <a:cxnLst/>
              <a:rect l="l" t="t" r="r" b="b"/>
              <a:pathLst>
                <a:path w="31607" h="2440" extrusionOk="0">
                  <a:moveTo>
                    <a:pt x="31193" y="1"/>
                  </a:moveTo>
                  <a:cubicBezTo>
                    <a:pt x="31079" y="1"/>
                    <a:pt x="30893" y="58"/>
                    <a:pt x="30836" y="243"/>
                  </a:cubicBezTo>
                  <a:lnTo>
                    <a:pt x="19426" y="243"/>
                  </a:lnTo>
                  <a:lnTo>
                    <a:pt x="19426" y="2197"/>
                  </a:lnTo>
                  <a:lnTo>
                    <a:pt x="0" y="2197"/>
                  </a:lnTo>
                  <a:lnTo>
                    <a:pt x="0" y="2439"/>
                  </a:lnTo>
                  <a:lnTo>
                    <a:pt x="19669" y="2439"/>
                  </a:lnTo>
                  <a:lnTo>
                    <a:pt x="19669" y="471"/>
                  </a:lnTo>
                  <a:lnTo>
                    <a:pt x="30836" y="471"/>
                  </a:lnTo>
                  <a:cubicBezTo>
                    <a:pt x="30893" y="657"/>
                    <a:pt x="31079" y="714"/>
                    <a:pt x="31193" y="714"/>
                  </a:cubicBezTo>
                  <a:cubicBezTo>
                    <a:pt x="31435" y="714"/>
                    <a:pt x="31607" y="542"/>
                    <a:pt x="31607" y="357"/>
                  </a:cubicBezTo>
                  <a:cubicBezTo>
                    <a:pt x="31607" y="115"/>
                    <a:pt x="31435" y="1"/>
                    <a:pt x="31193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14"/>
            <p:cNvSpPr/>
            <p:nvPr/>
          </p:nvSpPr>
          <p:spPr>
            <a:xfrm rot="-5400000">
              <a:off x="5618885" y="3466677"/>
              <a:ext cx="1553513" cy="124142"/>
            </a:xfrm>
            <a:custGeom>
              <a:avLst/>
              <a:gdLst/>
              <a:ahLst/>
              <a:cxnLst/>
              <a:rect l="l" t="t" r="r" b="b"/>
              <a:pathLst>
                <a:path w="35715" h="2854" extrusionOk="0">
                  <a:moveTo>
                    <a:pt x="35301" y="1"/>
                  </a:moveTo>
                  <a:cubicBezTo>
                    <a:pt x="35172" y="1"/>
                    <a:pt x="35001" y="58"/>
                    <a:pt x="34944" y="229"/>
                  </a:cubicBezTo>
                  <a:lnTo>
                    <a:pt x="18185" y="229"/>
                  </a:lnTo>
                  <a:lnTo>
                    <a:pt x="18185" y="2611"/>
                  </a:lnTo>
                  <a:lnTo>
                    <a:pt x="0" y="2611"/>
                  </a:lnTo>
                  <a:lnTo>
                    <a:pt x="0" y="2853"/>
                  </a:lnTo>
                  <a:lnTo>
                    <a:pt x="18413" y="2853"/>
                  </a:lnTo>
                  <a:lnTo>
                    <a:pt x="18413" y="471"/>
                  </a:lnTo>
                  <a:lnTo>
                    <a:pt x="34944" y="471"/>
                  </a:lnTo>
                  <a:cubicBezTo>
                    <a:pt x="35001" y="642"/>
                    <a:pt x="35172" y="714"/>
                    <a:pt x="35301" y="714"/>
                  </a:cubicBezTo>
                  <a:cubicBezTo>
                    <a:pt x="35529" y="714"/>
                    <a:pt x="35714" y="528"/>
                    <a:pt x="35714" y="357"/>
                  </a:cubicBezTo>
                  <a:cubicBezTo>
                    <a:pt x="35714" y="115"/>
                    <a:pt x="35529" y="1"/>
                    <a:pt x="35301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14"/>
            <p:cNvSpPr/>
            <p:nvPr/>
          </p:nvSpPr>
          <p:spPr>
            <a:xfrm rot="-5400000">
              <a:off x="5790418" y="3674835"/>
              <a:ext cx="1119234" cy="142106"/>
            </a:xfrm>
            <a:custGeom>
              <a:avLst/>
              <a:gdLst/>
              <a:ahLst/>
              <a:cxnLst/>
              <a:rect l="l" t="t" r="r" b="b"/>
              <a:pathLst>
                <a:path w="25731" h="3267" extrusionOk="0">
                  <a:moveTo>
                    <a:pt x="25374" y="1"/>
                  </a:moveTo>
                  <a:cubicBezTo>
                    <a:pt x="25188" y="1"/>
                    <a:pt x="25074" y="115"/>
                    <a:pt x="25017" y="243"/>
                  </a:cubicBezTo>
                  <a:lnTo>
                    <a:pt x="17044" y="243"/>
                  </a:lnTo>
                  <a:lnTo>
                    <a:pt x="17044" y="3038"/>
                  </a:lnTo>
                  <a:lnTo>
                    <a:pt x="0" y="3038"/>
                  </a:lnTo>
                  <a:lnTo>
                    <a:pt x="0" y="3267"/>
                  </a:lnTo>
                  <a:lnTo>
                    <a:pt x="17287" y="3267"/>
                  </a:lnTo>
                  <a:lnTo>
                    <a:pt x="17287" y="471"/>
                  </a:lnTo>
                  <a:lnTo>
                    <a:pt x="25017" y="471"/>
                  </a:lnTo>
                  <a:cubicBezTo>
                    <a:pt x="25074" y="657"/>
                    <a:pt x="25188" y="771"/>
                    <a:pt x="25374" y="771"/>
                  </a:cubicBezTo>
                  <a:cubicBezTo>
                    <a:pt x="25545" y="771"/>
                    <a:pt x="25730" y="600"/>
                    <a:pt x="25730" y="357"/>
                  </a:cubicBezTo>
                  <a:cubicBezTo>
                    <a:pt x="25730" y="186"/>
                    <a:pt x="25545" y="1"/>
                    <a:pt x="2537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14"/>
            <p:cNvSpPr/>
            <p:nvPr/>
          </p:nvSpPr>
          <p:spPr>
            <a:xfrm rot="-5400000">
              <a:off x="6430370" y="3978513"/>
              <a:ext cx="620405" cy="33580"/>
            </a:xfrm>
            <a:custGeom>
              <a:avLst/>
              <a:gdLst/>
              <a:ahLst/>
              <a:cxnLst/>
              <a:rect l="l" t="t" r="r" b="b"/>
              <a:pathLst>
                <a:path w="14263" h="772" extrusionOk="0">
                  <a:moveTo>
                    <a:pt x="13906" y="1"/>
                  </a:moveTo>
                  <a:cubicBezTo>
                    <a:pt x="13721" y="1"/>
                    <a:pt x="13607" y="115"/>
                    <a:pt x="13550" y="229"/>
                  </a:cubicBezTo>
                  <a:lnTo>
                    <a:pt x="0" y="229"/>
                  </a:lnTo>
                  <a:lnTo>
                    <a:pt x="0" y="472"/>
                  </a:lnTo>
                  <a:lnTo>
                    <a:pt x="13550" y="472"/>
                  </a:lnTo>
                  <a:cubicBezTo>
                    <a:pt x="13607" y="657"/>
                    <a:pt x="13721" y="771"/>
                    <a:pt x="13906" y="771"/>
                  </a:cubicBezTo>
                  <a:cubicBezTo>
                    <a:pt x="14078" y="771"/>
                    <a:pt x="14263" y="586"/>
                    <a:pt x="14263" y="358"/>
                  </a:cubicBezTo>
                  <a:cubicBezTo>
                    <a:pt x="14263" y="172"/>
                    <a:pt x="14078" y="1"/>
                    <a:pt x="13906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14"/>
            <p:cNvSpPr/>
            <p:nvPr/>
          </p:nvSpPr>
          <p:spPr>
            <a:xfrm rot="-5400000">
              <a:off x="5858989" y="3544234"/>
              <a:ext cx="1460429" cy="62114"/>
            </a:xfrm>
            <a:custGeom>
              <a:avLst/>
              <a:gdLst/>
              <a:ahLst/>
              <a:cxnLst/>
              <a:rect l="l" t="t" r="r" b="b"/>
              <a:pathLst>
                <a:path w="33575" h="1428" extrusionOk="0">
                  <a:moveTo>
                    <a:pt x="0" y="1"/>
                  </a:moveTo>
                  <a:lnTo>
                    <a:pt x="0" y="243"/>
                  </a:lnTo>
                  <a:lnTo>
                    <a:pt x="18542" y="243"/>
                  </a:lnTo>
                  <a:lnTo>
                    <a:pt x="19483" y="1185"/>
                  </a:lnTo>
                  <a:lnTo>
                    <a:pt x="32862" y="1185"/>
                  </a:lnTo>
                  <a:cubicBezTo>
                    <a:pt x="32919" y="1313"/>
                    <a:pt x="33033" y="1427"/>
                    <a:pt x="33161" y="1427"/>
                  </a:cubicBezTo>
                  <a:cubicBezTo>
                    <a:pt x="33389" y="1427"/>
                    <a:pt x="33575" y="1256"/>
                    <a:pt x="33575" y="1013"/>
                  </a:cubicBezTo>
                  <a:cubicBezTo>
                    <a:pt x="33575" y="828"/>
                    <a:pt x="33389" y="657"/>
                    <a:pt x="33161" y="657"/>
                  </a:cubicBezTo>
                  <a:cubicBezTo>
                    <a:pt x="32976" y="657"/>
                    <a:pt x="32862" y="771"/>
                    <a:pt x="32805" y="956"/>
                  </a:cubicBezTo>
                  <a:lnTo>
                    <a:pt x="19612" y="956"/>
                  </a:lnTo>
                  <a:lnTo>
                    <a:pt x="18599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6" name="Google Shape;376;p14"/>
          <p:cNvGrpSpPr/>
          <p:nvPr/>
        </p:nvGrpSpPr>
        <p:grpSpPr>
          <a:xfrm rot="-5400000">
            <a:off x="8420278" y="-126854"/>
            <a:ext cx="708512" cy="2313501"/>
            <a:chOff x="6961407" y="2871131"/>
            <a:chExt cx="439278" cy="1434374"/>
          </a:xfrm>
        </p:grpSpPr>
        <p:sp>
          <p:nvSpPr>
            <p:cNvPr id="377" name="Google Shape;377;p14"/>
            <p:cNvSpPr/>
            <p:nvPr/>
          </p:nvSpPr>
          <p:spPr>
            <a:xfrm rot="-5400000">
              <a:off x="6647504" y="3552324"/>
              <a:ext cx="1374825" cy="131536"/>
            </a:xfrm>
            <a:custGeom>
              <a:avLst/>
              <a:gdLst/>
              <a:ahLst/>
              <a:cxnLst/>
              <a:rect l="l" t="t" r="r" b="b"/>
              <a:pathLst>
                <a:path w="31607" h="3024" extrusionOk="0">
                  <a:moveTo>
                    <a:pt x="31193" y="0"/>
                  </a:moveTo>
                  <a:cubicBezTo>
                    <a:pt x="31079" y="0"/>
                    <a:pt x="30893" y="114"/>
                    <a:pt x="30836" y="300"/>
                  </a:cubicBezTo>
                  <a:lnTo>
                    <a:pt x="17287" y="300"/>
                  </a:lnTo>
                  <a:lnTo>
                    <a:pt x="17287" y="2796"/>
                  </a:lnTo>
                  <a:lnTo>
                    <a:pt x="0" y="2796"/>
                  </a:lnTo>
                  <a:lnTo>
                    <a:pt x="0" y="3024"/>
                  </a:lnTo>
                  <a:lnTo>
                    <a:pt x="17529" y="3024"/>
                  </a:lnTo>
                  <a:lnTo>
                    <a:pt x="17529" y="528"/>
                  </a:lnTo>
                  <a:lnTo>
                    <a:pt x="30836" y="528"/>
                  </a:lnTo>
                  <a:cubicBezTo>
                    <a:pt x="30893" y="656"/>
                    <a:pt x="31079" y="770"/>
                    <a:pt x="31193" y="770"/>
                  </a:cubicBezTo>
                  <a:cubicBezTo>
                    <a:pt x="31435" y="770"/>
                    <a:pt x="31607" y="599"/>
                    <a:pt x="31607" y="414"/>
                  </a:cubicBezTo>
                  <a:cubicBezTo>
                    <a:pt x="31607" y="171"/>
                    <a:pt x="31435" y="0"/>
                    <a:pt x="31193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14"/>
            <p:cNvSpPr/>
            <p:nvPr/>
          </p:nvSpPr>
          <p:spPr>
            <a:xfrm rot="-5400000">
              <a:off x="6677278" y="3618071"/>
              <a:ext cx="1230283" cy="144586"/>
            </a:xfrm>
            <a:custGeom>
              <a:avLst/>
              <a:gdLst/>
              <a:ahLst/>
              <a:cxnLst/>
              <a:rect l="l" t="t" r="r" b="b"/>
              <a:pathLst>
                <a:path w="28284" h="3324" extrusionOk="0">
                  <a:moveTo>
                    <a:pt x="27870" y="0"/>
                  </a:moveTo>
                  <a:cubicBezTo>
                    <a:pt x="27741" y="0"/>
                    <a:pt x="27570" y="114"/>
                    <a:pt x="27513" y="228"/>
                  </a:cubicBezTo>
                  <a:lnTo>
                    <a:pt x="16103" y="228"/>
                  </a:lnTo>
                  <a:lnTo>
                    <a:pt x="16103" y="3081"/>
                  </a:lnTo>
                  <a:lnTo>
                    <a:pt x="0" y="3081"/>
                  </a:lnTo>
                  <a:lnTo>
                    <a:pt x="0" y="3324"/>
                  </a:lnTo>
                  <a:lnTo>
                    <a:pt x="16331" y="3324"/>
                  </a:lnTo>
                  <a:lnTo>
                    <a:pt x="16331" y="471"/>
                  </a:lnTo>
                  <a:lnTo>
                    <a:pt x="27513" y="471"/>
                  </a:lnTo>
                  <a:cubicBezTo>
                    <a:pt x="27570" y="656"/>
                    <a:pt x="27741" y="770"/>
                    <a:pt x="27870" y="770"/>
                  </a:cubicBezTo>
                  <a:cubicBezTo>
                    <a:pt x="28098" y="770"/>
                    <a:pt x="28283" y="585"/>
                    <a:pt x="28283" y="357"/>
                  </a:cubicBezTo>
                  <a:cubicBezTo>
                    <a:pt x="28283" y="171"/>
                    <a:pt x="28098" y="0"/>
                    <a:pt x="2787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14"/>
            <p:cNvSpPr/>
            <p:nvPr/>
          </p:nvSpPr>
          <p:spPr>
            <a:xfrm rot="-5400000">
              <a:off x="6529931" y="3512306"/>
              <a:ext cx="1434374" cy="152024"/>
            </a:xfrm>
            <a:custGeom>
              <a:avLst/>
              <a:gdLst/>
              <a:ahLst/>
              <a:cxnLst/>
              <a:rect l="l" t="t" r="r" b="b"/>
              <a:pathLst>
                <a:path w="32976" h="3495" extrusionOk="0">
                  <a:moveTo>
                    <a:pt x="32562" y="1"/>
                  </a:moveTo>
                  <a:cubicBezTo>
                    <a:pt x="32448" y="1"/>
                    <a:pt x="32263" y="115"/>
                    <a:pt x="32206" y="286"/>
                  </a:cubicBezTo>
                  <a:lnTo>
                    <a:pt x="14976" y="286"/>
                  </a:lnTo>
                  <a:lnTo>
                    <a:pt x="14976" y="3267"/>
                  </a:lnTo>
                  <a:lnTo>
                    <a:pt x="0" y="3267"/>
                  </a:lnTo>
                  <a:lnTo>
                    <a:pt x="0" y="3495"/>
                  </a:lnTo>
                  <a:lnTo>
                    <a:pt x="15204" y="3495"/>
                  </a:lnTo>
                  <a:lnTo>
                    <a:pt x="15204" y="528"/>
                  </a:lnTo>
                  <a:lnTo>
                    <a:pt x="32206" y="528"/>
                  </a:lnTo>
                  <a:cubicBezTo>
                    <a:pt x="32263" y="642"/>
                    <a:pt x="32448" y="771"/>
                    <a:pt x="32562" y="771"/>
                  </a:cubicBezTo>
                  <a:cubicBezTo>
                    <a:pt x="32805" y="771"/>
                    <a:pt x="32976" y="585"/>
                    <a:pt x="32976" y="414"/>
                  </a:cubicBezTo>
                  <a:cubicBezTo>
                    <a:pt x="32976" y="172"/>
                    <a:pt x="32805" y="1"/>
                    <a:pt x="32562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14"/>
            <p:cNvSpPr/>
            <p:nvPr/>
          </p:nvSpPr>
          <p:spPr>
            <a:xfrm rot="-5400000">
              <a:off x="6645331" y="3671116"/>
              <a:ext cx="1098138" cy="170641"/>
            </a:xfrm>
            <a:custGeom>
              <a:avLst/>
              <a:gdLst/>
              <a:ahLst/>
              <a:cxnLst/>
              <a:rect l="l" t="t" r="r" b="b"/>
              <a:pathLst>
                <a:path w="25246" h="3923" extrusionOk="0">
                  <a:moveTo>
                    <a:pt x="24832" y="0"/>
                  </a:moveTo>
                  <a:cubicBezTo>
                    <a:pt x="24718" y="0"/>
                    <a:pt x="24532" y="114"/>
                    <a:pt x="24475" y="285"/>
                  </a:cubicBezTo>
                  <a:lnTo>
                    <a:pt x="13835" y="285"/>
                  </a:lnTo>
                  <a:lnTo>
                    <a:pt x="13835" y="3680"/>
                  </a:lnTo>
                  <a:lnTo>
                    <a:pt x="0" y="3680"/>
                  </a:lnTo>
                  <a:lnTo>
                    <a:pt x="0" y="3923"/>
                  </a:lnTo>
                  <a:lnTo>
                    <a:pt x="14078" y="3923"/>
                  </a:lnTo>
                  <a:lnTo>
                    <a:pt x="14078" y="528"/>
                  </a:lnTo>
                  <a:lnTo>
                    <a:pt x="24475" y="528"/>
                  </a:lnTo>
                  <a:cubicBezTo>
                    <a:pt x="24532" y="642"/>
                    <a:pt x="24718" y="770"/>
                    <a:pt x="24832" y="770"/>
                  </a:cubicBezTo>
                  <a:cubicBezTo>
                    <a:pt x="25074" y="770"/>
                    <a:pt x="25245" y="585"/>
                    <a:pt x="25245" y="414"/>
                  </a:cubicBezTo>
                  <a:cubicBezTo>
                    <a:pt x="25245" y="171"/>
                    <a:pt x="25074" y="0"/>
                    <a:pt x="24832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14"/>
            <p:cNvSpPr/>
            <p:nvPr/>
          </p:nvSpPr>
          <p:spPr>
            <a:xfrm rot="-5400000">
              <a:off x="6506661" y="3582076"/>
              <a:ext cx="1284264" cy="162594"/>
            </a:xfrm>
            <a:custGeom>
              <a:avLst/>
              <a:gdLst/>
              <a:ahLst/>
              <a:cxnLst/>
              <a:rect l="l" t="t" r="r" b="b"/>
              <a:pathLst>
                <a:path w="29525" h="3738" extrusionOk="0">
                  <a:moveTo>
                    <a:pt x="29111" y="1"/>
                  </a:moveTo>
                  <a:cubicBezTo>
                    <a:pt x="28996" y="1"/>
                    <a:pt x="28811" y="115"/>
                    <a:pt x="28754" y="300"/>
                  </a:cubicBezTo>
                  <a:lnTo>
                    <a:pt x="12708" y="300"/>
                  </a:lnTo>
                  <a:lnTo>
                    <a:pt x="12708" y="3509"/>
                  </a:lnTo>
                  <a:lnTo>
                    <a:pt x="0" y="3509"/>
                  </a:lnTo>
                  <a:lnTo>
                    <a:pt x="0" y="3737"/>
                  </a:lnTo>
                  <a:lnTo>
                    <a:pt x="12951" y="3737"/>
                  </a:lnTo>
                  <a:lnTo>
                    <a:pt x="12951" y="528"/>
                  </a:lnTo>
                  <a:lnTo>
                    <a:pt x="28754" y="528"/>
                  </a:lnTo>
                  <a:cubicBezTo>
                    <a:pt x="28811" y="657"/>
                    <a:pt x="28996" y="771"/>
                    <a:pt x="29111" y="771"/>
                  </a:cubicBezTo>
                  <a:cubicBezTo>
                    <a:pt x="29353" y="771"/>
                    <a:pt x="29524" y="600"/>
                    <a:pt x="29524" y="414"/>
                  </a:cubicBezTo>
                  <a:cubicBezTo>
                    <a:pt x="29524" y="172"/>
                    <a:pt x="29353" y="1"/>
                    <a:pt x="29111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14"/>
            <p:cNvSpPr/>
            <p:nvPr/>
          </p:nvSpPr>
          <p:spPr>
            <a:xfrm rot="-5400000">
              <a:off x="6617711" y="3742147"/>
              <a:ext cx="953596" cy="173120"/>
            </a:xfrm>
            <a:custGeom>
              <a:avLst/>
              <a:gdLst/>
              <a:ahLst/>
              <a:cxnLst/>
              <a:rect l="l" t="t" r="r" b="b"/>
              <a:pathLst>
                <a:path w="21923" h="3980" extrusionOk="0">
                  <a:moveTo>
                    <a:pt x="21566" y="0"/>
                  </a:moveTo>
                  <a:cubicBezTo>
                    <a:pt x="21394" y="0"/>
                    <a:pt x="21209" y="114"/>
                    <a:pt x="21209" y="300"/>
                  </a:cubicBezTo>
                  <a:lnTo>
                    <a:pt x="11168" y="300"/>
                  </a:lnTo>
                  <a:lnTo>
                    <a:pt x="11168" y="3752"/>
                  </a:lnTo>
                  <a:lnTo>
                    <a:pt x="0" y="3752"/>
                  </a:lnTo>
                  <a:lnTo>
                    <a:pt x="0" y="3980"/>
                  </a:lnTo>
                  <a:lnTo>
                    <a:pt x="11410" y="3980"/>
                  </a:lnTo>
                  <a:lnTo>
                    <a:pt x="11410" y="542"/>
                  </a:lnTo>
                  <a:lnTo>
                    <a:pt x="21209" y="542"/>
                  </a:lnTo>
                  <a:cubicBezTo>
                    <a:pt x="21209" y="656"/>
                    <a:pt x="21394" y="771"/>
                    <a:pt x="21566" y="771"/>
                  </a:cubicBezTo>
                  <a:cubicBezTo>
                    <a:pt x="21751" y="771"/>
                    <a:pt x="21922" y="599"/>
                    <a:pt x="21922" y="414"/>
                  </a:cubicBezTo>
                  <a:cubicBezTo>
                    <a:pt x="21922" y="186"/>
                    <a:pt x="21751" y="0"/>
                    <a:pt x="2156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14"/>
            <p:cNvSpPr/>
            <p:nvPr/>
          </p:nvSpPr>
          <p:spPr>
            <a:xfrm rot="-5400000">
              <a:off x="6516884" y="3690342"/>
              <a:ext cx="1059686" cy="170641"/>
            </a:xfrm>
            <a:custGeom>
              <a:avLst/>
              <a:gdLst/>
              <a:ahLst/>
              <a:cxnLst/>
              <a:rect l="l" t="t" r="r" b="b"/>
              <a:pathLst>
                <a:path w="24362" h="3923" extrusionOk="0">
                  <a:moveTo>
                    <a:pt x="24004" y="1"/>
                  </a:moveTo>
                  <a:cubicBezTo>
                    <a:pt x="23819" y="1"/>
                    <a:pt x="23648" y="115"/>
                    <a:pt x="23648" y="300"/>
                  </a:cubicBezTo>
                  <a:lnTo>
                    <a:pt x="10098" y="300"/>
                  </a:lnTo>
                  <a:lnTo>
                    <a:pt x="10098" y="3680"/>
                  </a:lnTo>
                  <a:lnTo>
                    <a:pt x="0" y="3680"/>
                  </a:lnTo>
                  <a:lnTo>
                    <a:pt x="0" y="3923"/>
                  </a:lnTo>
                  <a:lnTo>
                    <a:pt x="10341" y="3923"/>
                  </a:lnTo>
                  <a:lnTo>
                    <a:pt x="10341" y="543"/>
                  </a:lnTo>
                  <a:lnTo>
                    <a:pt x="23648" y="543"/>
                  </a:lnTo>
                  <a:cubicBezTo>
                    <a:pt x="23648" y="657"/>
                    <a:pt x="23819" y="771"/>
                    <a:pt x="24004" y="771"/>
                  </a:cubicBezTo>
                  <a:cubicBezTo>
                    <a:pt x="24176" y="771"/>
                    <a:pt x="24361" y="600"/>
                    <a:pt x="24361" y="414"/>
                  </a:cubicBezTo>
                  <a:cubicBezTo>
                    <a:pt x="24361" y="186"/>
                    <a:pt x="24176" y="1"/>
                    <a:pt x="2400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4" name="Google Shape;384;p14"/>
          <p:cNvGrpSpPr/>
          <p:nvPr/>
        </p:nvGrpSpPr>
        <p:grpSpPr>
          <a:xfrm rot="10800000">
            <a:off x="438850" y="-3"/>
            <a:ext cx="274372" cy="3323141"/>
            <a:chOff x="9" y="2835115"/>
            <a:chExt cx="134668" cy="1631069"/>
          </a:xfrm>
        </p:grpSpPr>
        <p:sp>
          <p:nvSpPr>
            <p:cNvPr id="385" name="Google Shape;385;p14"/>
            <p:cNvSpPr/>
            <p:nvPr/>
          </p:nvSpPr>
          <p:spPr>
            <a:xfrm rot="-5400000">
              <a:off x="-655129" y="3676378"/>
              <a:ext cx="1497053" cy="82558"/>
            </a:xfrm>
            <a:custGeom>
              <a:avLst/>
              <a:gdLst/>
              <a:ahLst/>
              <a:cxnLst/>
              <a:rect l="l" t="t" r="r" b="b"/>
              <a:pathLst>
                <a:path w="34417" h="1898" extrusionOk="0">
                  <a:moveTo>
                    <a:pt x="34060" y="0"/>
                  </a:moveTo>
                  <a:cubicBezTo>
                    <a:pt x="33874" y="0"/>
                    <a:pt x="33760" y="57"/>
                    <a:pt x="33703" y="228"/>
                  </a:cubicBezTo>
                  <a:lnTo>
                    <a:pt x="21694" y="228"/>
                  </a:lnTo>
                  <a:lnTo>
                    <a:pt x="20268" y="1655"/>
                  </a:lnTo>
                  <a:lnTo>
                    <a:pt x="0" y="1655"/>
                  </a:lnTo>
                  <a:lnTo>
                    <a:pt x="0" y="1897"/>
                  </a:lnTo>
                  <a:lnTo>
                    <a:pt x="20382" y="1897"/>
                  </a:lnTo>
                  <a:lnTo>
                    <a:pt x="21751" y="471"/>
                  </a:lnTo>
                  <a:lnTo>
                    <a:pt x="33703" y="471"/>
                  </a:lnTo>
                  <a:cubicBezTo>
                    <a:pt x="33760" y="642"/>
                    <a:pt x="33874" y="713"/>
                    <a:pt x="34060" y="713"/>
                  </a:cubicBezTo>
                  <a:cubicBezTo>
                    <a:pt x="34288" y="713"/>
                    <a:pt x="34416" y="585"/>
                    <a:pt x="34416" y="357"/>
                  </a:cubicBezTo>
                  <a:cubicBezTo>
                    <a:pt x="34416" y="114"/>
                    <a:pt x="34288" y="0"/>
                    <a:pt x="3406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86;p14"/>
            <p:cNvSpPr/>
            <p:nvPr/>
          </p:nvSpPr>
          <p:spPr>
            <a:xfrm rot="-5400000">
              <a:off x="-420003" y="3973575"/>
              <a:ext cx="912621" cy="72597"/>
            </a:xfrm>
            <a:custGeom>
              <a:avLst/>
              <a:gdLst/>
              <a:ahLst/>
              <a:cxnLst/>
              <a:rect l="l" t="t" r="r" b="b"/>
              <a:pathLst>
                <a:path w="20981" h="1669" extrusionOk="0">
                  <a:moveTo>
                    <a:pt x="20567" y="0"/>
                  </a:moveTo>
                  <a:cubicBezTo>
                    <a:pt x="20382" y="0"/>
                    <a:pt x="20210" y="185"/>
                    <a:pt x="20210" y="357"/>
                  </a:cubicBezTo>
                  <a:cubicBezTo>
                    <a:pt x="20210" y="414"/>
                    <a:pt x="20210" y="485"/>
                    <a:pt x="20268" y="542"/>
                  </a:cubicBezTo>
                  <a:lnTo>
                    <a:pt x="19383" y="1426"/>
                  </a:lnTo>
                  <a:lnTo>
                    <a:pt x="0" y="1426"/>
                  </a:lnTo>
                  <a:lnTo>
                    <a:pt x="0" y="1669"/>
                  </a:lnTo>
                  <a:lnTo>
                    <a:pt x="19440" y="1669"/>
                  </a:lnTo>
                  <a:lnTo>
                    <a:pt x="20382" y="713"/>
                  </a:lnTo>
                  <a:lnTo>
                    <a:pt x="20567" y="713"/>
                  </a:lnTo>
                  <a:cubicBezTo>
                    <a:pt x="20810" y="713"/>
                    <a:pt x="20981" y="599"/>
                    <a:pt x="20981" y="357"/>
                  </a:cubicBezTo>
                  <a:cubicBezTo>
                    <a:pt x="20981" y="185"/>
                    <a:pt x="20810" y="0"/>
                    <a:pt x="20567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4"/>
            <p:cNvSpPr/>
            <p:nvPr/>
          </p:nvSpPr>
          <p:spPr>
            <a:xfrm rot="-5400000">
              <a:off x="-388076" y="4029078"/>
              <a:ext cx="843156" cy="31057"/>
            </a:xfrm>
            <a:custGeom>
              <a:avLst/>
              <a:gdLst/>
              <a:ahLst/>
              <a:cxnLst/>
              <a:rect l="l" t="t" r="r" b="b"/>
              <a:pathLst>
                <a:path w="19384" h="714" extrusionOk="0">
                  <a:moveTo>
                    <a:pt x="19027" y="1"/>
                  </a:moveTo>
                  <a:cubicBezTo>
                    <a:pt x="18841" y="1"/>
                    <a:pt x="18727" y="72"/>
                    <a:pt x="18670" y="243"/>
                  </a:cubicBezTo>
                  <a:lnTo>
                    <a:pt x="0" y="243"/>
                  </a:lnTo>
                  <a:lnTo>
                    <a:pt x="0" y="486"/>
                  </a:lnTo>
                  <a:lnTo>
                    <a:pt x="18670" y="486"/>
                  </a:lnTo>
                  <a:cubicBezTo>
                    <a:pt x="18727" y="657"/>
                    <a:pt x="18841" y="714"/>
                    <a:pt x="19027" y="714"/>
                  </a:cubicBezTo>
                  <a:cubicBezTo>
                    <a:pt x="19198" y="714"/>
                    <a:pt x="19383" y="600"/>
                    <a:pt x="19383" y="357"/>
                  </a:cubicBezTo>
                  <a:cubicBezTo>
                    <a:pt x="19383" y="129"/>
                    <a:pt x="19198" y="1"/>
                    <a:pt x="19027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14"/>
            <p:cNvSpPr/>
            <p:nvPr/>
          </p:nvSpPr>
          <p:spPr>
            <a:xfrm rot="-5400000">
              <a:off x="-758457" y="3604107"/>
              <a:ext cx="1631069" cy="93085"/>
            </a:xfrm>
            <a:custGeom>
              <a:avLst/>
              <a:gdLst/>
              <a:ahLst/>
              <a:cxnLst/>
              <a:rect l="l" t="t" r="r" b="b"/>
              <a:pathLst>
                <a:path w="37498" h="2140" extrusionOk="0">
                  <a:moveTo>
                    <a:pt x="37140" y="1"/>
                  </a:moveTo>
                  <a:cubicBezTo>
                    <a:pt x="36969" y="1"/>
                    <a:pt x="36855" y="115"/>
                    <a:pt x="36784" y="243"/>
                  </a:cubicBezTo>
                  <a:lnTo>
                    <a:pt x="21523" y="243"/>
                  </a:lnTo>
                  <a:lnTo>
                    <a:pt x="19911" y="1897"/>
                  </a:lnTo>
                  <a:lnTo>
                    <a:pt x="0" y="1897"/>
                  </a:lnTo>
                  <a:lnTo>
                    <a:pt x="0" y="2140"/>
                  </a:lnTo>
                  <a:lnTo>
                    <a:pt x="20025" y="2140"/>
                  </a:lnTo>
                  <a:lnTo>
                    <a:pt x="21637" y="471"/>
                  </a:lnTo>
                  <a:lnTo>
                    <a:pt x="36784" y="471"/>
                  </a:lnTo>
                  <a:cubicBezTo>
                    <a:pt x="36855" y="657"/>
                    <a:pt x="36969" y="771"/>
                    <a:pt x="37140" y="771"/>
                  </a:cubicBezTo>
                  <a:cubicBezTo>
                    <a:pt x="37326" y="771"/>
                    <a:pt x="37497" y="600"/>
                    <a:pt x="37497" y="357"/>
                  </a:cubicBezTo>
                  <a:cubicBezTo>
                    <a:pt x="37497" y="172"/>
                    <a:pt x="37326" y="1"/>
                    <a:pt x="3714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9" name="Google Shape;389;p14"/>
          <p:cNvSpPr txBox="1">
            <a:spLocks noGrp="1"/>
          </p:cNvSpPr>
          <p:nvPr>
            <p:ph type="title"/>
          </p:nvPr>
        </p:nvSpPr>
        <p:spPr>
          <a:xfrm>
            <a:off x="1063113" y="3343800"/>
            <a:ext cx="48315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390" name="Google Shape;390;p14"/>
          <p:cNvSpPr txBox="1">
            <a:spLocks noGrp="1"/>
          </p:cNvSpPr>
          <p:nvPr>
            <p:ph type="subTitle" idx="1"/>
          </p:nvPr>
        </p:nvSpPr>
        <p:spPr>
          <a:xfrm>
            <a:off x="1063125" y="1342850"/>
            <a:ext cx="5474100" cy="1815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4"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16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name="adj" fmla="val 5732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6" name="Google Shape;456;p16"/>
          <p:cNvSpPr txBox="1">
            <a:spLocks noGrp="1"/>
          </p:cNvSpPr>
          <p:nvPr>
            <p:ph type="title"/>
          </p:nvPr>
        </p:nvSpPr>
        <p:spPr>
          <a:xfrm>
            <a:off x="720000" y="1696700"/>
            <a:ext cx="2588400" cy="665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457" name="Google Shape;457;p16"/>
          <p:cNvSpPr txBox="1">
            <a:spLocks noGrp="1"/>
          </p:cNvSpPr>
          <p:nvPr>
            <p:ph type="subTitle" idx="1"/>
          </p:nvPr>
        </p:nvSpPr>
        <p:spPr>
          <a:xfrm>
            <a:off x="720000" y="2278545"/>
            <a:ext cx="2588400" cy="10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ONE_COLUMN_TEXT_2"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22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name="adj" fmla="val 5732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28" name="Google Shape;528;p22"/>
          <p:cNvGrpSpPr/>
          <p:nvPr/>
        </p:nvGrpSpPr>
        <p:grpSpPr>
          <a:xfrm>
            <a:off x="6288929" y="3163786"/>
            <a:ext cx="1202441" cy="2581088"/>
            <a:chOff x="5452016" y="2824589"/>
            <a:chExt cx="689908" cy="1480916"/>
          </a:xfrm>
        </p:grpSpPr>
        <p:sp>
          <p:nvSpPr>
            <p:cNvPr id="529" name="Google Shape;529;p22"/>
            <p:cNvSpPr/>
            <p:nvPr/>
          </p:nvSpPr>
          <p:spPr>
            <a:xfrm rot="-5400000">
              <a:off x="5392462" y="3556043"/>
              <a:ext cx="1325804" cy="173120"/>
            </a:xfrm>
            <a:custGeom>
              <a:avLst/>
              <a:gdLst/>
              <a:ahLst/>
              <a:cxnLst/>
              <a:rect l="l" t="t" r="r" b="b"/>
              <a:pathLst>
                <a:path w="30480" h="3980" extrusionOk="0">
                  <a:moveTo>
                    <a:pt x="30066" y="0"/>
                  </a:moveTo>
                  <a:cubicBezTo>
                    <a:pt x="29952" y="0"/>
                    <a:pt x="29767" y="114"/>
                    <a:pt x="29710" y="300"/>
                  </a:cubicBezTo>
                  <a:lnTo>
                    <a:pt x="17829" y="300"/>
                  </a:lnTo>
                  <a:lnTo>
                    <a:pt x="14377" y="3751"/>
                  </a:lnTo>
                  <a:lnTo>
                    <a:pt x="11467" y="3751"/>
                  </a:lnTo>
                  <a:lnTo>
                    <a:pt x="11467" y="357"/>
                  </a:lnTo>
                  <a:lnTo>
                    <a:pt x="0" y="357"/>
                  </a:lnTo>
                  <a:lnTo>
                    <a:pt x="0" y="599"/>
                  </a:lnTo>
                  <a:lnTo>
                    <a:pt x="11225" y="599"/>
                  </a:lnTo>
                  <a:lnTo>
                    <a:pt x="11225" y="3979"/>
                  </a:lnTo>
                  <a:lnTo>
                    <a:pt x="14491" y="3979"/>
                  </a:lnTo>
                  <a:lnTo>
                    <a:pt x="17943" y="542"/>
                  </a:lnTo>
                  <a:lnTo>
                    <a:pt x="29710" y="542"/>
                  </a:lnTo>
                  <a:cubicBezTo>
                    <a:pt x="29767" y="656"/>
                    <a:pt x="29952" y="770"/>
                    <a:pt x="30066" y="770"/>
                  </a:cubicBezTo>
                  <a:cubicBezTo>
                    <a:pt x="30309" y="770"/>
                    <a:pt x="30480" y="599"/>
                    <a:pt x="30480" y="414"/>
                  </a:cubicBezTo>
                  <a:cubicBezTo>
                    <a:pt x="30480" y="185"/>
                    <a:pt x="30309" y="0"/>
                    <a:pt x="3006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22"/>
            <p:cNvSpPr/>
            <p:nvPr/>
          </p:nvSpPr>
          <p:spPr>
            <a:xfrm rot="-5400000">
              <a:off x="5265885" y="3473528"/>
              <a:ext cx="1480916" cy="183037"/>
            </a:xfrm>
            <a:custGeom>
              <a:avLst/>
              <a:gdLst/>
              <a:ahLst/>
              <a:cxnLst/>
              <a:rect l="l" t="t" r="r" b="b"/>
              <a:pathLst>
                <a:path w="34046" h="4208" extrusionOk="0">
                  <a:moveTo>
                    <a:pt x="33632" y="0"/>
                  </a:moveTo>
                  <a:cubicBezTo>
                    <a:pt x="33518" y="0"/>
                    <a:pt x="33332" y="114"/>
                    <a:pt x="33275" y="228"/>
                  </a:cubicBezTo>
                  <a:lnTo>
                    <a:pt x="17757" y="228"/>
                  </a:lnTo>
                  <a:lnTo>
                    <a:pt x="14020" y="3980"/>
                  </a:lnTo>
                  <a:lnTo>
                    <a:pt x="12480" y="3980"/>
                  </a:lnTo>
                  <a:lnTo>
                    <a:pt x="12480" y="827"/>
                  </a:lnTo>
                  <a:lnTo>
                    <a:pt x="0" y="827"/>
                  </a:lnTo>
                  <a:lnTo>
                    <a:pt x="0" y="1070"/>
                  </a:lnTo>
                  <a:lnTo>
                    <a:pt x="12238" y="1070"/>
                  </a:lnTo>
                  <a:lnTo>
                    <a:pt x="12238" y="4208"/>
                  </a:lnTo>
                  <a:lnTo>
                    <a:pt x="14135" y="4208"/>
                  </a:lnTo>
                  <a:lnTo>
                    <a:pt x="17886" y="471"/>
                  </a:lnTo>
                  <a:lnTo>
                    <a:pt x="33275" y="471"/>
                  </a:lnTo>
                  <a:cubicBezTo>
                    <a:pt x="33332" y="642"/>
                    <a:pt x="33518" y="770"/>
                    <a:pt x="33632" y="770"/>
                  </a:cubicBezTo>
                  <a:cubicBezTo>
                    <a:pt x="33874" y="770"/>
                    <a:pt x="34046" y="585"/>
                    <a:pt x="34046" y="357"/>
                  </a:cubicBezTo>
                  <a:cubicBezTo>
                    <a:pt x="34046" y="171"/>
                    <a:pt x="33874" y="0"/>
                    <a:pt x="33632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22"/>
            <p:cNvSpPr/>
            <p:nvPr/>
          </p:nvSpPr>
          <p:spPr>
            <a:xfrm rot="-5400000">
              <a:off x="5330414" y="3589558"/>
              <a:ext cx="1245768" cy="186126"/>
            </a:xfrm>
            <a:custGeom>
              <a:avLst/>
              <a:gdLst/>
              <a:ahLst/>
              <a:cxnLst/>
              <a:rect l="l" t="t" r="r" b="b"/>
              <a:pathLst>
                <a:path w="28640" h="4279" extrusionOk="0">
                  <a:moveTo>
                    <a:pt x="28283" y="0"/>
                  </a:moveTo>
                  <a:cubicBezTo>
                    <a:pt x="28098" y="0"/>
                    <a:pt x="27984" y="57"/>
                    <a:pt x="27927" y="243"/>
                  </a:cubicBezTo>
                  <a:lnTo>
                    <a:pt x="17829" y="243"/>
                  </a:lnTo>
                  <a:lnTo>
                    <a:pt x="14020" y="4036"/>
                  </a:lnTo>
                  <a:lnTo>
                    <a:pt x="13250" y="4036"/>
                  </a:lnTo>
                  <a:lnTo>
                    <a:pt x="13250" y="1255"/>
                  </a:lnTo>
                  <a:lnTo>
                    <a:pt x="0" y="1255"/>
                  </a:lnTo>
                  <a:lnTo>
                    <a:pt x="0" y="1483"/>
                  </a:lnTo>
                  <a:lnTo>
                    <a:pt x="13008" y="1483"/>
                  </a:lnTo>
                  <a:lnTo>
                    <a:pt x="13008" y="4279"/>
                  </a:lnTo>
                  <a:lnTo>
                    <a:pt x="14078" y="4279"/>
                  </a:lnTo>
                  <a:lnTo>
                    <a:pt x="17886" y="471"/>
                  </a:lnTo>
                  <a:lnTo>
                    <a:pt x="27927" y="471"/>
                  </a:lnTo>
                  <a:cubicBezTo>
                    <a:pt x="27984" y="656"/>
                    <a:pt x="28098" y="713"/>
                    <a:pt x="28283" y="713"/>
                  </a:cubicBezTo>
                  <a:cubicBezTo>
                    <a:pt x="28454" y="713"/>
                    <a:pt x="28640" y="599"/>
                    <a:pt x="28640" y="357"/>
                  </a:cubicBezTo>
                  <a:cubicBezTo>
                    <a:pt x="28640" y="114"/>
                    <a:pt x="28454" y="0"/>
                    <a:pt x="28283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2"/>
            <p:cNvSpPr/>
            <p:nvPr/>
          </p:nvSpPr>
          <p:spPr>
            <a:xfrm rot="-5400000">
              <a:off x="5370411" y="3676053"/>
              <a:ext cx="1059686" cy="199219"/>
            </a:xfrm>
            <a:custGeom>
              <a:avLst/>
              <a:gdLst/>
              <a:ahLst/>
              <a:cxnLst/>
              <a:rect l="l" t="t" r="r" b="b"/>
              <a:pathLst>
                <a:path w="24362" h="4580" extrusionOk="0">
                  <a:moveTo>
                    <a:pt x="24004" y="1"/>
                  </a:moveTo>
                  <a:cubicBezTo>
                    <a:pt x="23819" y="1"/>
                    <a:pt x="23705" y="129"/>
                    <a:pt x="23648" y="300"/>
                  </a:cubicBezTo>
                  <a:lnTo>
                    <a:pt x="17700" y="300"/>
                  </a:lnTo>
                  <a:lnTo>
                    <a:pt x="14020" y="3980"/>
                  </a:lnTo>
                  <a:lnTo>
                    <a:pt x="14020" y="1613"/>
                  </a:lnTo>
                  <a:lnTo>
                    <a:pt x="0" y="1613"/>
                  </a:lnTo>
                  <a:lnTo>
                    <a:pt x="0" y="1841"/>
                  </a:lnTo>
                  <a:lnTo>
                    <a:pt x="13778" y="1841"/>
                  </a:lnTo>
                  <a:lnTo>
                    <a:pt x="13778" y="4579"/>
                  </a:lnTo>
                  <a:lnTo>
                    <a:pt x="17829" y="543"/>
                  </a:lnTo>
                  <a:lnTo>
                    <a:pt x="23648" y="543"/>
                  </a:lnTo>
                  <a:cubicBezTo>
                    <a:pt x="23705" y="657"/>
                    <a:pt x="23819" y="771"/>
                    <a:pt x="24004" y="771"/>
                  </a:cubicBezTo>
                  <a:cubicBezTo>
                    <a:pt x="24176" y="771"/>
                    <a:pt x="24361" y="600"/>
                    <a:pt x="24361" y="414"/>
                  </a:cubicBezTo>
                  <a:cubicBezTo>
                    <a:pt x="24361" y="186"/>
                    <a:pt x="24176" y="1"/>
                    <a:pt x="2400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2"/>
            <p:cNvSpPr/>
            <p:nvPr/>
          </p:nvSpPr>
          <p:spPr>
            <a:xfrm rot="-5400000">
              <a:off x="5334134" y="3789929"/>
              <a:ext cx="935588" cy="95564"/>
            </a:xfrm>
            <a:custGeom>
              <a:avLst/>
              <a:gdLst/>
              <a:ahLst/>
              <a:cxnLst/>
              <a:rect l="l" t="t" r="r" b="b"/>
              <a:pathLst>
                <a:path w="21509" h="2197" extrusionOk="0">
                  <a:moveTo>
                    <a:pt x="21095" y="0"/>
                  </a:moveTo>
                  <a:cubicBezTo>
                    <a:pt x="20966" y="0"/>
                    <a:pt x="20795" y="128"/>
                    <a:pt x="20738" y="243"/>
                  </a:cubicBezTo>
                  <a:lnTo>
                    <a:pt x="16987" y="243"/>
                  </a:lnTo>
                  <a:lnTo>
                    <a:pt x="15261" y="1968"/>
                  </a:lnTo>
                  <a:lnTo>
                    <a:pt x="0" y="1968"/>
                  </a:lnTo>
                  <a:lnTo>
                    <a:pt x="0" y="2197"/>
                  </a:lnTo>
                  <a:lnTo>
                    <a:pt x="15390" y="2197"/>
                  </a:lnTo>
                  <a:lnTo>
                    <a:pt x="17116" y="485"/>
                  </a:lnTo>
                  <a:lnTo>
                    <a:pt x="20738" y="485"/>
                  </a:lnTo>
                  <a:cubicBezTo>
                    <a:pt x="20795" y="656"/>
                    <a:pt x="20966" y="713"/>
                    <a:pt x="21095" y="713"/>
                  </a:cubicBezTo>
                  <a:cubicBezTo>
                    <a:pt x="21323" y="713"/>
                    <a:pt x="21508" y="599"/>
                    <a:pt x="21508" y="357"/>
                  </a:cubicBezTo>
                  <a:cubicBezTo>
                    <a:pt x="21508" y="186"/>
                    <a:pt x="21323" y="0"/>
                    <a:pt x="21095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22"/>
            <p:cNvSpPr/>
            <p:nvPr/>
          </p:nvSpPr>
          <p:spPr>
            <a:xfrm rot="-5400000">
              <a:off x="5331634" y="3818442"/>
              <a:ext cx="868602" cy="105525"/>
            </a:xfrm>
            <a:custGeom>
              <a:avLst/>
              <a:gdLst/>
              <a:ahLst/>
              <a:cxnLst/>
              <a:rect l="l" t="t" r="r" b="b"/>
              <a:pathLst>
                <a:path w="19969" h="2426" extrusionOk="0">
                  <a:moveTo>
                    <a:pt x="19540" y="1"/>
                  </a:moveTo>
                  <a:cubicBezTo>
                    <a:pt x="19426" y="1"/>
                    <a:pt x="19255" y="115"/>
                    <a:pt x="19184" y="286"/>
                  </a:cubicBezTo>
                  <a:lnTo>
                    <a:pt x="16516" y="286"/>
                  </a:lnTo>
                  <a:lnTo>
                    <a:pt x="14620" y="2197"/>
                  </a:lnTo>
                  <a:lnTo>
                    <a:pt x="0" y="2197"/>
                  </a:lnTo>
                  <a:lnTo>
                    <a:pt x="0" y="2425"/>
                  </a:lnTo>
                  <a:lnTo>
                    <a:pt x="14734" y="2425"/>
                  </a:lnTo>
                  <a:lnTo>
                    <a:pt x="16631" y="529"/>
                  </a:lnTo>
                  <a:lnTo>
                    <a:pt x="19184" y="529"/>
                  </a:lnTo>
                  <a:cubicBezTo>
                    <a:pt x="19255" y="643"/>
                    <a:pt x="19426" y="771"/>
                    <a:pt x="19540" y="771"/>
                  </a:cubicBezTo>
                  <a:cubicBezTo>
                    <a:pt x="19783" y="771"/>
                    <a:pt x="19968" y="586"/>
                    <a:pt x="19968" y="414"/>
                  </a:cubicBezTo>
                  <a:cubicBezTo>
                    <a:pt x="19968" y="172"/>
                    <a:pt x="19783" y="1"/>
                    <a:pt x="1954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22"/>
            <p:cNvSpPr/>
            <p:nvPr/>
          </p:nvSpPr>
          <p:spPr>
            <a:xfrm rot="-5400000">
              <a:off x="5163516" y="3683817"/>
              <a:ext cx="1119234" cy="124142"/>
            </a:xfrm>
            <a:custGeom>
              <a:avLst/>
              <a:gdLst/>
              <a:ahLst/>
              <a:cxnLst/>
              <a:rect l="l" t="t" r="r" b="b"/>
              <a:pathLst>
                <a:path w="25731" h="2854" extrusionOk="0">
                  <a:moveTo>
                    <a:pt x="25374" y="1"/>
                  </a:moveTo>
                  <a:cubicBezTo>
                    <a:pt x="25188" y="1"/>
                    <a:pt x="25074" y="129"/>
                    <a:pt x="25017" y="243"/>
                  </a:cubicBezTo>
                  <a:lnTo>
                    <a:pt x="13778" y="243"/>
                  </a:lnTo>
                  <a:lnTo>
                    <a:pt x="13778" y="2625"/>
                  </a:lnTo>
                  <a:lnTo>
                    <a:pt x="0" y="2625"/>
                  </a:lnTo>
                  <a:lnTo>
                    <a:pt x="0" y="2853"/>
                  </a:lnTo>
                  <a:lnTo>
                    <a:pt x="14020" y="2853"/>
                  </a:lnTo>
                  <a:lnTo>
                    <a:pt x="14020" y="486"/>
                  </a:lnTo>
                  <a:lnTo>
                    <a:pt x="25017" y="486"/>
                  </a:lnTo>
                  <a:cubicBezTo>
                    <a:pt x="25074" y="657"/>
                    <a:pt x="25188" y="771"/>
                    <a:pt x="25374" y="771"/>
                  </a:cubicBezTo>
                  <a:cubicBezTo>
                    <a:pt x="25545" y="771"/>
                    <a:pt x="25730" y="600"/>
                    <a:pt x="25730" y="357"/>
                  </a:cubicBezTo>
                  <a:cubicBezTo>
                    <a:pt x="25730" y="186"/>
                    <a:pt x="25545" y="1"/>
                    <a:pt x="2537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22"/>
            <p:cNvSpPr/>
            <p:nvPr/>
          </p:nvSpPr>
          <p:spPr>
            <a:xfrm rot="-5400000">
              <a:off x="5189572" y="3740886"/>
              <a:ext cx="982130" cy="147109"/>
            </a:xfrm>
            <a:custGeom>
              <a:avLst/>
              <a:gdLst/>
              <a:ahLst/>
              <a:cxnLst/>
              <a:rect l="l" t="t" r="r" b="b"/>
              <a:pathLst>
                <a:path w="22579" h="3382" extrusionOk="0">
                  <a:moveTo>
                    <a:pt x="22165" y="1"/>
                  </a:moveTo>
                  <a:cubicBezTo>
                    <a:pt x="22036" y="1"/>
                    <a:pt x="21865" y="58"/>
                    <a:pt x="21808" y="229"/>
                  </a:cubicBezTo>
                  <a:lnTo>
                    <a:pt x="12837" y="229"/>
                  </a:lnTo>
                  <a:lnTo>
                    <a:pt x="12837" y="3153"/>
                  </a:lnTo>
                  <a:lnTo>
                    <a:pt x="0" y="3153"/>
                  </a:lnTo>
                  <a:lnTo>
                    <a:pt x="0" y="3381"/>
                  </a:lnTo>
                  <a:lnTo>
                    <a:pt x="13065" y="3381"/>
                  </a:lnTo>
                  <a:lnTo>
                    <a:pt x="13065" y="471"/>
                  </a:lnTo>
                  <a:lnTo>
                    <a:pt x="21808" y="471"/>
                  </a:lnTo>
                  <a:cubicBezTo>
                    <a:pt x="21865" y="657"/>
                    <a:pt x="22036" y="714"/>
                    <a:pt x="22165" y="714"/>
                  </a:cubicBezTo>
                  <a:cubicBezTo>
                    <a:pt x="22393" y="714"/>
                    <a:pt x="22578" y="586"/>
                    <a:pt x="22578" y="357"/>
                  </a:cubicBezTo>
                  <a:cubicBezTo>
                    <a:pt x="22578" y="115"/>
                    <a:pt x="22393" y="1"/>
                    <a:pt x="22165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22"/>
            <p:cNvSpPr/>
            <p:nvPr/>
          </p:nvSpPr>
          <p:spPr>
            <a:xfrm rot="-5400000">
              <a:off x="5194836" y="3787124"/>
              <a:ext cx="868602" cy="168161"/>
            </a:xfrm>
            <a:custGeom>
              <a:avLst/>
              <a:gdLst/>
              <a:ahLst/>
              <a:cxnLst/>
              <a:rect l="l" t="t" r="r" b="b"/>
              <a:pathLst>
                <a:path w="19969" h="3866" extrusionOk="0">
                  <a:moveTo>
                    <a:pt x="19540" y="1"/>
                  </a:moveTo>
                  <a:cubicBezTo>
                    <a:pt x="19426" y="1"/>
                    <a:pt x="19255" y="115"/>
                    <a:pt x="19184" y="300"/>
                  </a:cubicBezTo>
                  <a:lnTo>
                    <a:pt x="11995" y="300"/>
                  </a:lnTo>
                  <a:lnTo>
                    <a:pt x="11995" y="3623"/>
                  </a:lnTo>
                  <a:lnTo>
                    <a:pt x="0" y="3623"/>
                  </a:lnTo>
                  <a:lnTo>
                    <a:pt x="0" y="3866"/>
                  </a:lnTo>
                  <a:lnTo>
                    <a:pt x="12238" y="3866"/>
                  </a:lnTo>
                  <a:lnTo>
                    <a:pt x="12238" y="528"/>
                  </a:lnTo>
                  <a:lnTo>
                    <a:pt x="19184" y="528"/>
                  </a:lnTo>
                  <a:cubicBezTo>
                    <a:pt x="19255" y="657"/>
                    <a:pt x="19426" y="771"/>
                    <a:pt x="19540" y="771"/>
                  </a:cubicBezTo>
                  <a:cubicBezTo>
                    <a:pt x="19783" y="771"/>
                    <a:pt x="19968" y="585"/>
                    <a:pt x="19968" y="414"/>
                  </a:cubicBezTo>
                  <a:cubicBezTo>
                    <a:pt x="19968" y="172"/>
                    <a:pt x="19783" y="1"/>
                    <a:pt x="1954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22"/>
            <p:cNvSpPr/>
            <p:nvPr/>
          </p:nvSpPr>
          <p:spPr>
            <a:xfrm rot="-5400000">
              <a:off x="5215324" y="3849151"/>
              <a:ext cx="733977" cy="178731"/>
            </a:xfrm>
            <a:custGeom>
              <a:avLst/>
              <a:gdLst/>
              <a:ahLst/>
              <a:cxnLst/>
              <a:rect l="l" t="t" r="r" b="b"/>
              <a:pathLst>
                <a:path w="16874" h="4109" extrusionOk="0">
                  <a:moveTo>
                    <a:pt x="16516" y="0"/>
                  </a:moveTo>
                  <a:cubicBezTo>
                    <a:pt x="16331" y="0"/>
                    <a:pt x="16217" y="129"/>
                    <a:pt x="16160" y="300"/>
                  </a:cubicBezTo>
                  <a:lnTo>
                    <a:pt x="11111" y="300"/>
                  </a:lnTo>
                  <a:lnTo>
                    <a:pt x="11111" y="3866"/>
                  </a:lnTo>
                  <a:lnTo>
                    <a:pt x="0" y="3866"/>
                  </a:lnTo>
                  <a:lnTo>
                    <a:pt x="0" y="4108"/>
                  </a:lnTo>
                  <a:lnTo>
                    <a:pt x="11339" y="4108"/>
                  </a:lnTo>
                  <a:lnTo>
                    <a:pt x="11339" y="542"/>
                  </a:lnTo>
                  <a:lnTo>
                    <a:pt x="16160" y="542"/>
                  </a:lnTo>
                  <a:cubicBezTo>
                    <a:pt x="16217" y="657"/>
                    <a:pt x="16331" y="785"/>
                    <a:pt x="16516" y="785"/>
                  </a:cubicBezTo>
                  <a:cubicBezTo>
                    <a:pt x="16759" y="785"/>
                    <a:pt x="16873" y="599"/>
                    <a:pt x="16873" y="428"/>
                  </a:cubicBezTo>
                  <a:cubicBezTo>
                    <a:pt x="16873" y="186"/>
                    <a:pt x="16759" y="0"/>
                    <a:pt x="1651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22"/>
            <p:cNvSpPr/>
            <p:nvPr/>
          </p:nvSpPr>
          <p:spPr>
            <a:xfrm rot="-5400000">
              <a:off x="5841900" y="4018530"/>
              <a:ext cx="465336" cy="108613"/>
            </a:xfrm>
            <a:custGeom>
              <a:avLst/>
              <a:gdLst/>
              <a:ahLst/>
              <a:cxnLst/>
              <a:rect l="l" t="t" r="r" b="b"/>
              <a:pathLst>
                <a:path w="10698" h="2497" extrusionOk="0">
                  <a:moveTo>
                    <a:pt x="0" y="1"/>
                  </a:moveTo>
                  <a:lnTo>
                    <a:pt x="0" y="243"/>
                  </a:lnTo>
                  <a:lnTo>
                    <a:pt x="10455" y="243"/>
                  </a:lnTo>
                  <a:lnTo>
                    <a:pt x="10455" y="2497"/>
                  </a:lnTo>
                  <a:lnTo>
                    <a:pt x="10697" y="2497"/>
                  </a:lnTo>
                  <a:lnTo>
                    <a:pt x="1069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22"/>
            <p:cNvSpPr/>
            <p:nvPr/>
          </p:nvSpPr>
          <p:spPr>
            <a:xfrm rot="-5400000">
              <a:off x="5874501" y="4051132"/>
              <a:ext cx="431191" cy="77556"/>
            </a:xfrm>
            <a:custGeom>
              <a:avLst/>
              <a:gdLst/>
              <a:ahLst/>
              <a:cxnLst/>
              <a:rect l="l" t="t" r="r" b="b"/>
              <a:pathLst>
                <a:path w="9913" h="1783" extrusionOk="0">
                  <a:moveTo>
                    <a:pt x="0" y="0"/>
                  </a:moveTo>
                  <a:lnTo>
                    <a:pt x="0" y="243"/>
                  </a:lnTo>
                  <a:lnTo>
                    <a:pt x="9685" y="243"/>
                  </a:lnTo>
                  <a:lnTo>
                    <a:pt x="9685" y="1783"/>
                  </a:lnTo>
                  <a:lnTo>
                    <a:pt x="9913" y="1783"/>
                  </a:lnTo>
                  <a:lnTo>
                    <a:pt x="9913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22"/>
            <p:cNvSpPr/>
            <p:nvPr/>
          </p:nvSpPr>
          <p:spPr>
            <a:xfrm rot="-5400000">
              <a:off x="5229613" y="3907503"/>
              <a:ext cx="620405" cy="175599"/>
            </a:xfrm>
            <a:custGeom>
              <a:avLst/>
              <a:gdLst/>
              <a:ahLst/>
              <a:cxnLst/>
              <a:rect l="l" t="t" r="r" b="b"/>
              <a:pathLst>
                <a:path w="14263" h="4037" extrusionOk="0">
                  <a:moveTo>
                    <a:pt x="13906" y="0"/>
                  </a:moveTo>
                  <a:cubicBezTo>
                    <a:pt x="13721" y="0"/>
                    <a:pt x="13607" y="57"/>
                    <a:pt x="13550" y="228"/>
                  </a:cubicBezTo>
                  <a:lnTo>
                    <a:pt x="10155" y="228"/>
                  </a:lnTo>
                  <a:lnTo>
                    <a:pt x="10155" y="3794"/>
                  </a:lnTo>
                  <a:lnTo>
                    <a:pt x="0" y="3794"/>
                  </a:lnTo>
                  <a:lnTo>
                    <a:pt x="0" y="4036"/>
                  </a:lnTo>
                  <a:lnTo>
                    <a:pt x="10398" y="4036"/>
                  </a:lnTo>
                  <a:lnTo>
                    <a:pt x="10398" y="471"/>
                  </a:lnTo>
                  <a:lnTo>
                    <a:pt x="13550" y="471"/>
                  </a:lnTo>
                  <a:cubicBezTo>
                    <a:pt x="13607" y="656"/>
                    <a:pt x="13721" y="713"/>
                    <a:pt x="13906" y="713"/>
                  </a:cubicBezTo>
                  <a:cubicBezTo>
                    <a:pt x="14078" y="713"/>
                    <a:pt x="14263" y="585"/>
                    <a:pt x="14263" y="357"/>
                  </a:cubicBezTo>
                  <a:cubicBezTo>
                    <a:pt x="14263" y="114"/>
                    <a:pt x="14078" y="0"/>
                    <a:pt x="1390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2" name="Google Shape;542;p22"/>
          <p:cNvGrpSpPr/>
          <p:nvPr/>
        </p:nvGrpSpPr>
        <p:grpSpPr>
          <a:xfrm>
            <a:off x="7058925" y="1134427"/>
            <a:ext cx="3167541" cy="1717086"/>
            <a:chOff x="6561538" y="1197527"/>
            <a:chExt cx="3167541" cy="1717086"/>
          </a:xfrm>
        </p:grpSpPr>
        <p:grpSp>
          <p:nvGrpSpPr>
            <p:cNvPr id="543" name="Google Shape;543;p22"/>
            <p:cNvGrpSpPr/>
            <p:nvPr/>
          </p:nvGrpSpPr>
          <p:grpSpPr>
            <a:xfrm rot="-5400000">
              <a:off x="7662615" y="964074"/>
              <a:ext cx="849462" cy="3051616"/>
              <a:chOff x="8623429" y="2586962"/>
              <a:chExt cx="478381" cy="1718543"/>
            </a:xfrm>
          </p:grpSpPr>
          <p:sp>
            <p:nvSpPr>
              <p:cNvPr id="544" name="Google Shape;544;p22"/>
              <p:cNvSpPr/>
              <p:nvPr/>
            </p:nvSpPr>
            <p:spPr>
              <a:xfrm rot="-5400000">
                <a:off x="8267028" y="3481249"/>
                <a:ext cx="1527458" cy="121054"/>
              </a:xfrm>
              <a:custGeom>
                <a:avLst/>
                <a:gdLst/>
                <a:ahLst/>
                <a:cxnLst/>
                <a:rect l="l" t="t" r="r" b="b"/>
                <a:pathLst>
                  <a:path w="35116" h="2783" extrusionOk="0">
                    <a:moveTo>
                      <a:pt x="18185" y="1"/>
                    </a:moveTo>
                    <a:lnTo>
                      <a:pt x="15917" y="2254"/>
                    </a:lnTo>
                    <a:lnTo>
                      <a:pt x="0" y="2254"/>
                    </a:lnTo>
                    <a:lnTo>
                      <a:pt x="0" y="2497"/>
                    </a:lnTo>
                    <a:lnTo>
                      <a:pt x="16046" y="2497"/>
                    </a:lnTo>
                    <a:lnTo>
                      <a:pt x="18299" y="229"/>
                    </a:lnTo>
                    <a:lnTo>
                      <a:pt x="22878" y="229"/>
                    </a:lnTo>
                    <a:lnTo>
                      <a:pt x="25131" y="2497"/>
                    </a:lnTo>
                    <a:lnTo>
                      <a:pt x="34402" y="2497"/>
                    </a:lnTo>
                    <a:cubicBezTo>
                      <a:pt x="34459" y="2668"/>
                      <a:pt x="34588" y="2782"/>
                      <a:pt x="34759" y="2782"/>
                    </a:cubicBezTo>
                    <a:cubicBezTo>
                      <a:pt x="35001" y="2782"/>
                      <a:pt x="35115" y="2611"/>
                      <a:pt x="35115" y="2368"/>
                    </a:cubicBezTo>
                    <a:cubicBezTo>
                      <a:pt x="35115" y="2197"/>
                      <a:pt x="35001" y="2012"/>
                      <a:pt x="34759" y="2012"/>
                    </a:cubicBezTo>
                    <a:cubicBezTo>
                      <a:pt x="34588" y="2012"/>
                      <a:pt x="34459" y="2140"/>
                      <a:pt x="34402" y="2254"/>
                    </a:cubicBezTo>
                    <a:lnTo>
                      <a:pt x="25245" y="2254"/>
                    </a:lnTo>
                    <a:lnTo>
                      <a:pt x="2293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" name="Google Shape;545;p22"/>
              <p:cNvSpPr/>
              <p:nvPr/>
            </p:nvSpPr>
            <p:spPr>
              <a:xfrm rot="-5400000">
                <a:off x="8122184" y="3470418"/>
                <a:ext cx="1506971" cy="163203"/>
              </a:xfrm>
              <a:custGeom>
                <a:avLst/>
                <a:gdLst/>
                <a:ahLst/>
                <a:cxnLst/>
                <a:rect l="l" t="t" r="r" b="b"/>
                <a:pathLst>
                  <a:path w="34645" h="3752" extrusionOk="0">
                    <a:moveTo>
                      <a:pt x="14135" y="0"/>
                    </a:moveTo>
                    <a:lnTo>
                      <a:pt x="14135" y="3509"/>
                    </a:lnTo>
                    <a:lnTo>
                      <a:pt x="0" y="3509"/>
                    </a:lnTo>
                    <a:lnTo>
                      <a:pt x="0" y="3751"/>
                    </a:lnTo>
                    <a:lnTo>
                      <a:pt x="14377" y="3751"/>
                    </a:lnTo>
                    <a:lnTo>
                      <a:pt x="14377" y="243"/>
                    </a:lnTo>
                    <a:lnTo>
                      <a:pt x="24832" y="243"/>
                    </a:lnTo>
                    <a:lnTo>
                      <a:pt x="27684" y="3095"/>
                    </a:lnTo>
                    <a:lnTo>
                      <a:pt x="33874" y="3095"/>
                    </a:lnTo>
                    <a:cubicBezTo>
                      <a:pt x="33931" y="3209"/>
                      <a:pt x="34103" y="3338"/>
                      <a:pt x="34231" y="3338"/>
                    </a:cubicBezTo>
                    <a:cubicBezTo>
                      <a:pt x="34459" y="3338"/>
                      <a:pt x="34645" y="3152"/>
                      <a:pt x="34645" y="2910"/>
                    </a:cubicBezTo>
                    <a:cubicBezTo>
                      <a:pt x="34645" y="2739"/>
                      <a:pt x="34459" y="2553"/>
                      <a:pt x="34231" y="2553"/>
                    </a:cubicBezTo>
                    <a:cubicBezTo>
                      <a:pt x="34046" y="2553"/>
                      <a:pt x="33931" y="2682"/>
                      <a:pt x="33874" y="2853"/>
                    </a:cubicBezTo>
                    <a:lnTo>
                      <a:pt x="27741" y="2853"/>
                    </a:lnTo>
                    <a:lnTo>
                      <a:pt x="2496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" name="Google Shape;546;p22"/>
              <p:cNvSpPr/>
              <p:nvPr/>
            </p:nvSpPr>
            <p:spPr>
              <a:xfrm rot="-5400000">
                <a:off x="8039648" y="3426986"/>
                <a:ext cx="1578959" cy="178079"/>
              </a:xfrm>
              <a:custGeom>
                <a:avLst/>
                <a:gdLst/>
                <a:ahLst/>
                <a:cxnLst/>
                <a:rect l="l" t="t" r="r" b="b"/>
                <a:pathLst>
                  <a:path w="36300" h="4094" extrusionOk="0">
                    <a:moveTo>
                      <a:pt x="13193" y="0"/>
                    </a:moveTo>
                    <a:lnTo>
                      <a:pt x="13193" y="3866"/>
                    </a:lnTo>
                    <a:lnTo>
                      <a:pt x="0" y="3866"/>
                    </a:lnTo>
                    <a:lnTo>
                      <a:pt x="0" y="4094"/>
                    </a:lnTo>
                    <a:lnTo>
                      <a:pt x="13421" y="4094"/>
                    </a:lnTo>
                    <a:lnTo>
                      <a:pt x="13421" y="228"/>
                    </a:lnTo>
                    <a:lnTo>
                      <a:pt x="25488" y="228"/>
                    </a:lnTo>
                    <a:lnTo>
                      <a:pt x="28397" y="3152"/>
                    </a:lnTo>
                    <a:lnTo>
                      <a:pt x="35586" y="3152"/>
                    </a:lnTo>
                    <a:cubicBezTo>
                      <a:pt x="35657" y="3266"/>
                      <a:pt x="35771" y="3381"/>
                      <a:pt x="35942" y="3381"/>
                    </a:cubicBezTo>
                    <a:cubicBezTo>
                      <a:pt x="36185" y="3381"/>
                      <a:pt x="36299" y="3266"/>
                      <a:pt x="36299" y="3024"/>
                    </a:cubicBezTo>
                    <a:cubicBezTo>
                      <a:pt x="36299" y="2853"/>
                      <a:pt x="36185" y="2667"/>
                      <a:pt x="35942" y="2667"/>
                    </a:cubicBezTo>
                    <a:cubicBezTo>
                      <a:pt x="35771" y="2667"/>
                      <a:pt x="35657" y="2724"/>
                      <a:pt x="35586" y="2910"/>
                    </a:cubicBezTo>
                    <a:lnTo>
                      <a:pt x="28454" y="2910"/>
                    </a:lnTo>
                    <a:lnTo>
                      <a:pt x="25602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" name="Google Shape;547;p22"/>
              <p:cNvSpPr/>
              <p:nvPr/>
            </p:nvSpPr>
            <p:spPr>
              <a:xfrm rot="-5400000">
                <a:off x="8073163" y="3501432"/>
                <a:ext cx="1413930" cy="194216"/>
              </a:xfrm>
              <a:custGeom>
                <a:avLst/>
                <a:gdLst/>
                <a:ahLst/>
                <a:cxnLst/>
                <a:rect l="l" t="t" r="r" b="b"/>
                <a:pathLst>
                  <a:path w="32506" h="4465" extrusionOk="0">
                    <a:moveTo>
                      <a:pt x="12238" y="0"/>
                    </a:moveTo>
                    <a:lnTo>
                      <a:pt x="12238" y="4222"/>
                    </a:lnTo>
                    <a:lnTo>
                      <a:pt x="0" y="4222"/>
                    </a:lnTo>
                    <a:lnTo>
                      <a:pt x="0" y="4464"/>
                    </a:lnTo>
                    <a:lnTo>
                      <a:pt x="12480" y="4464"/>
                    </a:lnTo>
                    <a:lnTo>
                      <a:pt x="12480" y="243"/>
                    </a:lnTo>
                    <a:lnTo>
                      <a:pt x="26258" y="243"/>
                    </a:lnTo>
                    <a:lnTo>
                      <a:pt x="29353" y="3323"/>
                    </a:lnTo>
                    <a:lnTo>
                      <a:pt x="31792" y="3323"/>
                    </a:lnTo>
                    <a:cubicBezTo>
                      <a:pt x="31849" y="3452"/>
                      <a:pt x="31963" y="3566"/>
                      <a:pt x="32149" y="3566"/>
                    </a:cubicBezTo>
                    <a:cubicBezTo>
                      <a:pt x="32377" y="3566"/>
                      <a:pt x="32505" y="3395"/>
                      <a:pt x="32505" y="3209"/>
                    </a:cubicBezTo>
                    <a:cubicBezTo>
                      <a:pt x="32505" y="2967"/>
                      <a:pt x="32377" y="2796"/>
                      <a:pt x="32149" y="2796"/>
                    </a:cubicBezTo>
                    <a:cubicBezTo>
                      <a:pt x="31963" y="2796"/>
                      <a:pt x="31849" y="2910"/>
                      <a:pt x="31792" y="3095"/>
                    </a:cubicBezTo>
                    <a:lnTo>
                      <a:pt x="29467" y="3095"/>
                    </a:lnTo>
                    <a:lnTo>
                      <a:pt x="26386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" name="Google Shape;548;p22"/>
              <p:cNvSpPr/>
              <p:nvPr/>
            </p:nvSpPr>
            <p:spPr>
              <a:xfrm rot="-5400000">
                <a:off x="8472362" y="4017291"/>
                <a:ext cx="439281" cy="137148"/>
              </a:xfrm>
              <a:custGeom>
                <a:avLst/>
                <a:gdLst/>
                <a:ahLst/>
                <a:cxnLst/>
                <a:rect l="l" t="t" r="r" b="b"/>
                <a:pathLst>
                  <a:path w="10099" h="3153" extrusionOk="0">
                    <a:moveTo>
                      <a:pt x="9742" y="1"/>
                    </a:moveTo>
                    <a:cubicBezTo>
                      <a:pt x="9499" y="1"/>
                      <a:pt x="9328" y="186"/>
                      <a:pt x="9328" y="357"/>
                    </a:cubicBezTo>
                    <a:cubicBezTo>
                      <a:pt x="9328" y="543"/>
                      <a:pt x="9442" y="714"/>
                      <a:pt x="9628" y="714"/>
                    </a:cubicBezTo>
                    <a:lnTo>
                      <a:pt x="9628" y="2910"/>
                    </a:lnTo>
                    <a:lnTo>
                      <a:pt x="0" y="2910"/>
                    </a:lnTo>
                    <a:lnTo>
                      <a:pt x="0" y="3153"/>
                    </a:lnTo>
                    <a:lnTo>
                      <a:pt x="9856" y="3153"/>
                    </a:lnTo>
                    <a:lnTo>
                      <a:pt x="9856" y="714"/>
                    </a:lnTo>
                    <a:cubicBezTo>
                      <a:pt x="9984" y="714"/>
                      <a:pt x="10098" y="543"/>
                      <a:pt x="10098" y="357"/>
                    </a:cubicBezTo>
                    <a:cubicBezTo>
                      <a:pt x="10098" y="186"/>
                      <a:pt x="9913" y="1"/>
                      <a:pt x="9742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" name="Google Shape;549;p22"/>
              <p:cNvSpPr/>
              <p:nvPr/>
            </p:nvSpPr>
            <p:spPr>
              <a:xfrm rot="-5400000">
                <a:off x="8472688" y="3978513"/>
                <a:ext cx="477733" cy="176252"/>
              </a:xfrm>
              <a:custGeom>
                <a:avLst/>
                <a:gdLst/>
                <a:ahLst/>
                <a:cxnLst/>
                <a:rect l="l" t="t" r="r" b="b"/>
                <a:pathLst>
                  <a:path w="10983" h="4052" extrusionOk="0">
                    <a:moveTo>
                      <a:pt x="10569" y="1"/>
                    </a:moveTo>
                    <a:cubicBezTo>
                      <a:pt x="10398" y="1"/>
                      <a:pt x="10212" y="186"/>
                      <a:pt x="10212" y="357"/>
                    </a:cubicBezTo>
                    <a:cubicBezTo>
                      <a:pt x="10212" y="543"/>
                      <a:pt x="10341" y="714"/>
                      <a:pt x="10455" y="714"/>
                    </a:cubicBezTo>
                    <a:lnTo>
                      <a:pt x="10455" y="3809"/>
                    </a:lnTo>
                    <a:lnTo>
                      <a:pt x="0" y="3809"/>
                    </a:lnTo>
                    <a:lnTo>
                      <a:pt x="0" y="4052"/>
                    </a:lnTo>
                    <a:lnTo>
                      <a:pt x="10697" y="4052"/>
                    </a:lnTo>
                    <a:lnTo>
                      <a:pt x="10697" y="714"/>
                    </a:lnTo>
                    <a:cubicBezTo>
                      <a:pt x="10868" y="714"/>
                      <a:pt x="10983" y="543"/>
                      <a:pt x="10983" y="357"/>
                    </a:cubicBezTo>
                    <a:cubicBezTo>
                      <a:pt x="10983" y="186"/>
                      <a:pt x="10811" y="1"/>
                      <a:pt x="1056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" name="Google Shape;550;p22"/>
              <p:cNvSpPr/>
              <p:nvPr/>
            </p:nvSpPr>
            <p:spPr>
              <a:xfrm rot="-5400000">
                <a:off x="8182970" y="3430727"/>
                <a:ext cx="1620499" cy="129057"/>
              </a:xfrm>
              <a:custGeom>
                <a:avLst/>
                <a:gdLst/>
                <a:ahLst/>
                <a:cxnLst/>
                <a:rect l="l" t="t" r="r" b="b"/>
                <a:pathLst>
                  <a:path w="37255" h="2967" extrusionOk="0">
                    <a:moveTo>
                      <a:pt x="17700" y="0"/>
                    </a:moveTo>
                    <a:lnTo>
                      <a:pt x="15261" y="2382"/>
                    </a:lnTo>
                    <a:lnTo>
                      <a:pt x="0" y="2382"/>
                    </a:lnTo>
                    <a:lnTo>
                      <a:pt x="0" y="2610"/>
                    </a:lnTo>
                    <a:lnTo>
                      <a:pt x="15390" y="2610"/>
                    </a:lnTo>
                    <a:lnTo>
                      <a:pt x="17829" y="243"/>
                    </a:lnTo>
                    <a:lnTo>
                      <a:pt x="23462" y="243"/>
                    </a:lnTo>
                    <a:lnTo>
                      <a:pt x="26030" y="2739"/>
                    </a:lnTo>
                    <a:lnTo>
                      <a:pt x="36484" y="2739"/>
                    </a:lnTo>
                    <a:cubicBezTo>
                      <a:pt x="36542" y="2910"/>
                      <a:pt x="36727" y="2967"/>
                      <a:pt x="36841" y="2967"/>
                    </a:cubicBezTo>
                    <a:cubicBezTo>
                      <a:pt x="37084" y="2967"/>
                      <a:pt x="37255" y="2853"/>
                      <a:pt x="37255" y="2610"/>
                    </a:cubicBezTo>
                    <a:cubicBezTo>
                      <a:pt x="37255" y="2382"/>
                      <a:pt x="37084" y="2254"/>
                      <a:pt x="36841" y="2254"/>
                    </a:cubicBezTo>
                    <a:cubicBezTo>
                      <a:pt x="36727" y="2254"/>
                      <a:pt x="36542" y="2311"/>
                      <a:pt x="36484" y="2496"/>
                    </a:cubicBezTo>
                    <a:lnTo>
                      <a:pt x="26087" y="2496"/>
                    </a:lnTo>
                    <a:lnTo>
                      <a:pt x="235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" name="Google Shape;551;p22"/>
              <p:cNvSpPr/>
              <p:nvPr/>
            </p:nvSpPr>
            <p:spPr>
              <a:xfrm rot="-5400000">
                <a:off x="8089908" y="3371157"/>
                <a:ext cx="1718543" cy="150153"/>
              </a:xfrm>
              <a:custGeom>
                <a:avLst/>
                <a:gdLst/>
                <a:ahLst/>
                <a:cxnLst/>
                <a:rect l="l" t="t" r="r" b="b"/>
                <a:pathLst>
                  <a:path w="39509" h="3452" extrusionOk="0">
                    <a:moveTo>
                      <a:pt x="17344" y="0"/>
                    </a:moveTo>
                    <a:lnTo>
                      <a:pt x="14620" y="2681"/>
                    </a:lnTo>
                    <a:lnTo>
                      <a:pt x="0" y="2681"/>
                    </a:lnTo>
                    <a:lnTo>
                      <a:pt x="0" y="2924"/>
                    </a:lnTo>
                    <a:lnTo>
                      <a:pt x="14734" y="2924"/>
                    </a:lnTo>
                    <a:lnTo>
                      <a:pt x="17401" y="243"/>
                    </a:lnTo>
                    <a:lnTo>
                      <a:pt x="24062" y="243"/>
                    </a:lnTo>
                    <a:lnTo>
                      <a:pt x="27028" y="3152"/>
                    </a:lnTo>
                    <a:lnTo>
                      <a:pt x="38738" y="3152"/>
                    </a:lnTo>
                    <a:cubicBezTo>
                      <a:pt x="38795" y="3338"/>
                      <a:pt x="38980" y="3452"/>
                      <a:pt x="39095" y="3452"/>
                    </a:cubicBezTo>
                    <a:cubicBezTo>
                      <a:pt x="39337" y="3452"/>
                      <a:pt x="39508" y="3281"/>
                      <a:pt x="39508" y="3038"/>
                    </a:cubicBezTo>
                    <a:cubicBezTo>
                      <a:pt x="39508" y="2853"/>
                      <a:pt x="39337" y="2681"/>
                      <a:pt x="39095" y="2681"/>
                    </a:cubicBezTo>
                    <a:cubicBezTo>
                      <a:pt x="38980" y="2681"/>
                      <a:pt x="38795" y="2796"/>
                      <a:pt x="38738" y="2924"/>
                    </a:cubicBezTo>
                    <a:lnTo>
                      <a:pt x="27157" y="2924"/>
                    </a:lnTo>
                    <a:lnTo>
                      <a:pt x="24176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2" name="Google Shape;552;p22"/>
              <p:cNvSpPr/>
              <p:nvPr/>
            </p:nvSpPr>
            <p:spPr>
              <a:xfrm rot="-5400000">
                <a:off x="8069444" y="3539297"/>
                <a:ext cx="1330763" cy="201654"/>
              </a:xfrm>
              <a:custGeom>
                <a:avLst/>
                <a:gdLst/>
                <a:ahLst/>
                <a:cxnLst/>
                <a:rect l="l" t="t" r="r" b="b"/>
                <a:pathLst>
                  <a:path w="30594" h="4636" extrusionOk="0">
                    <a:moveTo>
                      <a:pt x="11282" y="0"/>
                    </a:moveTo>
                    <a:lnTo>
                      <a:pt x="11282" y="4393"/>
                    </a:lnTo>
                    <a:lnTo>
                      <a:pt x="0" y="4393"/>
                    </a:lnTo>
                    <a:lnTo>
                      <a:pt x="0" y="4636"/>
                    </a:lnTo>
                    <a:lnTo>
                      <a:pt x="11524" y="4636"/>
                    </a:lnTo>
                    <a:lnTo>
                      <a:pt x="11524" y="243"/>
                    </a:lnTo>
                    <a:lnTo>
                      <a:pt x="26914" y="243"/>
                    </a:lnTo>
                    <a:lnTo>
                      <a:pt x="29881" y="3152"/>
                    </a:lnTo>
                    <a:cubicBezTo>
                      <a:pt x="29824" y="3209"/>
                      <a:pt x="29824" y="3267"/>
                      <a:pt x="29824" y="3324"/>
                    </a:cubicBezTo>
                    <a:cubicBezTo>
                      <a:pt x="29824" y="3566"/>
                      <a:pt x="30009" y="3737"/>
                      <a:pt x="30180" y="3737"/>
                    </a:cubicBezTo>
                    <a:cubicBezTo>
                      <a:pt x="30423" y="3737"/>
                      <a:pt x="30594" y="3566"/>
                      <a:pt x="30594" y="3324"/>
                    </a:cubicBezTo>
                    <a:cubicBezTo>
                      <a:pt x="30594" y="3152"/>
                      <a:pt x="30423" y="2967"/>
                      <a:pt x="30180" y="2967"/>
                    </a:cubicBezTo>
                    <a:cubicBezTo>
                      <a:pt x="30123" y="2967"/>
                      <a:pt x="30123" y="2967"/>
                      <a:pt x="30066" y="3024"/>
                    </a:cubicBezTo>
                    <a:lnTo>
                      <a:pt x="2702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" name="Google Shape;553;p22"/>
              <p:cNvSpPr/>
              <p:nvPr/>
            </p:nvSpPr>
            <p:spPr>
              <a:xfrm rot="-5400000">
                <a:off x="8940152" y="3389472"/>
                <a:ext cx="230232" cy="93085"/>
              </a:xfrm>
              <a:custGeom>
                <a:avLst/>
                <a:gdLst/>
                <a:ahLst/>
                <a:cxnLst/>
                <a:rect l="l" t="t" r="r" b="b"/>
                <a:pathLst>
                  <a:path w="5293" h="2140" extrusionOk="0">
                    <a:moveTo>
                      <a:pt x="4879" y="0"/>
                    </a:moveTo>
                    <a:cubicBezTo>
                      <a:pt x="4765" y="0"/>
                      <a:pt x="4579" y="114"/>
                      <a:pt x="4522" y="243"/>
                    </a:cubicBezTo>
                    <a:lnTo>
                      <a:pt x="1912" y="243"/>
                    </a:lnTo>
                    <a:lnTo>
                      <a:pt x="1" y="2140"/>
                    </a:lnTo>
                    <a:lnTo>
                      <a:pt x="357" y="2140"/>
                    </a:lnTo>
                    <a:lnTo>
                      <a:pt x="2026" y="471"/>
                    </a:lnTo>
                    <a:lnTo>
                      <a:pt x="4522" y="471"/>
                    </a:lnTo>
                    <a:cubicBezTo>
                      <a:pt x="4579" y="656"/>
                      <a:pt x="4765" y="770"/>
                      <a:pt x="4879" y="770"/>
                    </a:cubicBezTo>
                    <a:cubicBezTo>
                      <a:pt x="5121" y="770"/>
                      <a:pt x="5292" y="599"/>
                      <a:pt x="5292" y="357"/>
                    </a:cubicBezTo>
                    <a:cubicBezTo>
                      <a:pt x="5292" y="186"/>
                      <a:pt x="5121" y="0"/>
                      <a:pt x="487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" name="Google Shape;554;p22"/>
              <p:cNvSpPr/>
              <p:nvPr/>
            </p:nvSpPr>
            <p:spPr>
              <a:xfrm rot="-5400000">
                <a:off x="8976450" y="3345735"/>
                <a:ext cx="196696" cy="54024"/>
              </a:xfrm>
              <a:custGeom>
                <a:avLst/>
                <a:gdLst/>
                <a:ahLst/>
                <a:cxnLst/>
                <a:rect l="l" t="t" r="r" b="b"/>
                <a:pathLst>
                  <a:path w="4522" h="1242" extrusionOk="0">
                    <a:moveTo>
                      <a:pt x="4165" y="1"/>
                    </a:moveTo>
                    <a:cubicBezTo>
                      <a:pt x="3994" y="1"/>
                      <a:pt x="3866" y="115"/>
                      <a:pt x="3809" y="229"/>
                    </a:cubicBezTo>
                    <a:lnTo>
                      <a:pt x="1013" y="229"/>
                    </a:lnTo>
                    <a:lnTo>
                      <a:pt x="1" y="1242"/>
                    </a:lnTo>
                    <a:lnTo>
                      <a:pt x="357" y="1242"/>
                    </a:lnTo>
                    <a:lnTo>
                      <a:pt x="1142" y="471"/>
                    </a:lnTo>
                    <a:lnTo>
                      <a:pt x="3809" y="471"/>
                    </a:lnTo>
                    <a:cubicBezTo>
                      <a:pt x="3866" y="642"/>
                      <a:pt x="3994" y="771"/>
                      <a:pt x="4165" y="771"/>
                    </a:cubicBezTo>
                    <a:cubicBezTo>
                      <a:pt x="4351" y="771"/>
                      <a:pt x="4522" y="585"/>
                      <a:pt x="4522" y="357"/>
                    </a:cubicBezTo>
                    <a:cubicBezTo>
                      <a:pt x="4522" y="172"/>
                      <a:pt x="4351" y="1"/>
                      <a:pt x="416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55" name="Google Shape;555;p22"/>
            <p:cNvGrpSpPr/>
            <p:nvPr/>
          </p:nvGrpSpPr>
          <p:grpSpPr>
            <a:xfrm rot="-5400000">
              <a:off x="7782944" y="77685"/>
              <a:ext cx="826293" cy="3065976"/>
              <a:chOff x="4128096" y="2589445"/>
              <a:chExt cx="465334" cy="1726630"/>
            </a:xfrm>
          </p:grpSpPr>
          <p:sp>
            <p:nvSpPr>
              <p:cNvPr id="556" name="Google Shape;556;p22"/>
              <p:cNvSpPr/>
              <p:nvPr/>
            </p:nvSpPr>
            <p:spPr>
              <a:xfrm rot="-5400000">
                <a:off x="4350516" y="3592343"/>
                <a:ext cx="447328" cy="38495"/>
              </a:xfrm>
              <a:custGeom>
                <a:avLst/>
                <a:gdLst/>
                <a:ahLst/>
                <a:cxnLst/>
                <a:rect l="l" t="t" r="r" b="b"/>
                <a:pathLst>
                  <a:path w="10284" h="885" extrusionOk="0">
                    <a:moveTo>
                      <a:pt x="9927" y="0"/>
                    </a:moveTo>
                    <a:cubicBezTo>
                      <a:pt x="9742" y="0"/>
                      <a:pt x="9628" y="114"/>
                      <a:pt x="9571" y="242"/>
                    </a:cubicBezTo>
                    <a:lnTo>
                      <a:pt x="0" y="242"/>
                    </a:lnTo>
                    <a:lnTo>
                      <a:pt x="0" y="884"/>
                    </a:lnTo>
                    <a:lnTo>
                      <a:pt x="243" y="884"/>
                    </a:lnTo>
                    <a:lnTo>
                      <a:pt x="243" y="471"/>
                    </a:lnTo>
                    <a:lnTo>
                      <a:pt x="9571" y="471"/>
                    </a:lnTo>
                    <a:cubicBezTo>
                      <a:pt x="9628" y="656"/>
                      <a:pt x="9742" y="770"/>
                      <a:pt x="9927" y="770"/>
                    </a:cubicBezTo>
                    <a:cubicBezTo>
                      <a:pt x="10155" y="770"/>
                      <a:pt x="10284" y="599"/>
                      <a:pt x="10284" y="357"/>
                    </a:cubicBezTo>
                    <a:cubicBezTo>
                      <a:pt x="10284" y="171"/>
                      <a:pt x="10155" y="0"/>
                      <a:pt x="9927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" name="Google Shape;557;p22"/>
              <p:cNvSpPr/>
              <p:nvPr/>
            </p:nvSpPr>
            <p:spPr>
              <a:xfrm rot="-5400000">
                <a:off x="4258650" y="2857151"/>
                <a:ext cx="602484" cy="67073"/>
              </a:xfrm>
              <a:custGeom>
                <a:avLst/>
                <a:gdLst/>
                <a:ahLst/>
                <a:cxnLst/>
                <a:rect l="l" t="t" r="r" b="b"/>
                <a:pathLst>
                  <a:path w="13851" h="1542" extrusionOk="0">
                    <a:moveTo>
                      <a:pt x="13494" y="1"/>
                    </a:moveTo>
                    <a:cubicBezTo>
                      <a:pt x="13322" y="1"/>
                      <a:pt x="13137" y="58"/>
                      <a:pt x="13137" y="243"/>
                    </a:cubicBezTo>
                    <a:lnTo>
                      <a:pt x="1" y="243"/>
                    </a:lnTo>
                    <a:lnTo>
                      <a:pt x="1" y="1541"/>
                    </a:lnTo>
                    <a:lnTo>
                      <a:pt x="243" y="1541"/>
                    </a:lnTo>
                    <a:lnTo>
                      <a:pt x="243" y="472"/>
                    </a:lnTo>
                    <a:lnTo>
                      <a:pt x="13137" y="472"/>
                    </a:lnTo>
                    <a:cubicBezTo>
                      <a:pt x="13137" y="600"/>
                      <a:pt x="13322" y="714"/>
                      <a:pt x="13494" y="714"/>
                    </a:cubicBezTo>
                    <a:cubicBezTo>
                      <a:pt x="13679" y="714"/>
                      <a:pt x="13850" y="543"/>
                      <a:pt x="13850" y="357"/>
                    </a:cubicBezTo>
                    <a:cubicBezTo>
                      <a:pt x="13850" y="115"/>
                      <a:pt x="13679" y="1"/>
                      <a:pt x="1349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" name="Google Shape;558;p22"/>
              <p:cNvSpPr/>
              <p:nvPr/>
            </p:nvSpPr>
            <p:spPr>
              <a:xfrm rot="-5400000">
                <a:off x="4342753" y="2990231"/>
                <a:ext cx="395827" cy="105525"/>
              </a:xfrm>
              <a:custGeom>
                <a:avLst/>
                <a:gdLst/>
                <a:ahLst/>
                <a:cxnLst/>
                <a:rect l="l" t="t" r="r" b="b"/>
                <a:pathLst>
                  <a:path w="9100" h="2426" extrusionOk="0">
                    <a:moveTo>
                      <a:pt x="8686" y="1"/>
                    </a:moveTo>
                    <a:cubicBezTo>
                      <a:pt x="8558" y="1"/>
                      <a:pt x="8387" y="115"/>
                      <a:pt x="8330" y="229"/>
                    </a:cubicBezTo>
                    <a:lnTo>
                      <a:pt x="0" y="229"/>
                    </a:lnTo>
                    <a:lnTo>
                      <a:pt x="0" y="2425"/>
                    </a:lnTo>
                    <a:lnTo>
                      <a:pt x="243" y="2425"/>
                    </a:lnTo>
                    <a:lnTo>
                      <a:pt x="243" y="471"/>
                    </a:lnTo>
                    <a:lnTo>
                      <a:pt x="8330" y="471"/>
                    </a:lnTo>
                    <a:cubicBezTo>
                      <a:pt x="8387" y="642"/>
                      <a:pt x="8558" y="771"/>
                      <a:pt x="8686" y="771"/>
                    </a:cubicBezTo>
                    <a:cubicBezTo>
                      <a:pt x="8914" y="771"/>
                      <a:pt x="9100" y="585"/>
                      <a:pt x="9100" y="357"/>
                    </a:cubicBezTo>
                    <a:cubicBezTo>
                      <a:pt x="9100" y="172"/>
                      <a:pt x="8914" y="1"/>
                      <a:pt x="8686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" name="Google Shape;559;p22"/>
              <p:cNvSpPr/>
              <p:nvPr/>
            </p:nvSpPr>
            <p:spPr>
              <a:xfrm rot="-5400000">
                <a:off x="4236967" y="2935946"/>
                <a:ext cx="565859" cy="147065"/>
              </a:xfrm>
              <a:custGeom>
                <a:avLst/>
                <a:gdLst/>
                <a:ahLst/>
                <a:cxnLst/>
                <a:rect l="l" t="t" r="r" b="b"/>
                <a:pathLst>
                  <a:path w="13009" h="3381" extrusionOk="0">
                    <a:moveTo>
                      <a:pt x="12594" y="0"/>
                    </a:moveTo>
                    <a:cubicBezTo>
                      <a:pt x="12480" y="0"/>
                      <a:pt x="12295" y="114"/>
                      <a:pt x="12238" y="242"/>
                    </a:cubicBezTo>
                    <a:lnTo>
                      <a:pt x="0" y="242"/>
                    </a:lnTo>
                    <a:lnTo>
                      <a:pt x="0" y="3380"/>
                    </a:lnTo>
                    <a:lnTo>
                      <a:pt x="243" y="3380"/>
                    </a:lnTo>
                    <a:lnTo>
                      <a:pt x="243" y="471"/>
                    </a:lnTo>
                    <a:lnTo>
                      <a:pt x="12238" y="471"/>
                    </a:lnTo>
                    <a:cubicBezTo>
                      <a:pt x="12295" y="656"/>
                      <a:pt x="12480" y="770"/>
                      <a:pt x="12594" y="770"/>
                    </a:cubicBezTo>
                    <a:cubicBezTo>
                      <a:pt x="12837" y="770"/>
                      <a:pt x="13008" y="599"/>
                      <a:pt x="13008" y="357"/>
                    </a:cubicBezTo>
                    <a:cubicBezTo>
                      <a:pt x="13008" y="171"/>
                      <a:pt x="12837" y="0"/>
                      <a:pt x="1259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" name="Google Shape;560;p22"/>
              <p:cNvSpPr/>
              <p:nvPr/>
            </p:nvSpPr>
            <p:spPr>
              <a:xfrm rot="-5400000">
                <a:off x="4284728" y="3027769"/>
                <a:ext cx="421317" cy="196087"/>
              </a:xfrm>
              <a:custGeom>
                <a:avLst/>
                <a:gdLst/>
                <a:ahLst/>
                <a:cxnLst/>
                <a:rect l="l" t="t" r="r" b="b"/>
                <a:pathLst>
                  <a:path w="9686" h="4508" extrusionOk="0">
                    <a:moveTo>
                      <a:pt x="9329" y="0"/>
                    </a:moveTo>
                    <a:cubicBezTo>
                      <a:pt x="9157" y="0"/>
                      <a:pt x="8972" y="114"/>
                      <a:pt x="8972" y="300"/>
                    </a:cubicBezTo>
                    <a:lnTo>
                      <a:pt x="1" y="300"/>
                    </a:lnTo>
                    <a:lnTo>
                      <a:pt x="1" y="4507"/>
                    </a:lnTo>
                    <a:lnTo>
                      <a:pt x="243" y="4507"/>
                    </a:lnTo>
                    <a:lnTo>
                      <a:pt x="243" y="528"/>
                    </a:lnTo>
                    <a:lnTo>
                      <a:pt x="8972" y="528"/>
                    </a:lnTo>
                    <a:cubicBezTo>
                      <a:pt x="8972" y="656"/>
                      <a:pt x="9157" y="770"/>
                      <a:pt x="9329" y="770"/>
                    </a:cubicBezTo>
                    <a:cubicBezTo>
                      <a:pt x="9514" y="770"/>
                      <a:pt x="9685" y="585"/>
                      <a:pt x="9685" y="414"/>
                    </a:cubicBezTo>
                    <a:cubicBezTo>
                      <a:pt x="9685" y="171"/>
                      <a:pt x="9514" y="0"/>
                      <a:pt x="9329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" name="Google Shape;561;p22"/>
              <p:cNvSpPr/>
              <p:nvPr/>
            </p:nvSpPr>
            <p:spPr>
              <a:xfrm rot="-5400000">
                <a:off x="3936988" y="3222875"/>
                <a:ext cx="1067777" cy="245108"/>
              </a:xfrm>
              <a:custGeom>
                <a:avLst/>
                <a:gdLst/>
                <a:ahLst/>
                <a:cxnLst/>
                <a:rect l="l" t="t" r="r" b="b"/>
                <a:pathLst>
                  <a:path w="24548" h="5635" extrusionOk="0">
                    <a:moveTo>
                      <a:pt x="24190" y="0"/>
                    </a:moveTo>
                    <a:cubicBezTo>
                      <a:pt x="24005" y="0"/>
                      <a:pt x="23834" y="115"/>
                      <a:pt x="23834" y="229"/>
                    </a:cubicBezTo>
                    <a:lnTo>
                      <a:pt x="11525" y="229"/>
                    </a:lnTo>
                    <a:lnTo>
                      <a:pt x="11525" y="4151"/>
                    </a:lnTo>
                    <a:lnTo>
                      <a:pt x="1" y="4151"/>
                    </a:lnTo>
                    <a:lnTo>
                      <a:pt x="1" y="5634"/>
                    </a:lnTo>
                    <a:lnTo>
                      <a:pt x="243" y="5634"/>
                    </a:lnTo>
                    <a:lnTo>
                      <a:pt x="243" y="4393"/>
                    </a:lnTo>
                    <a:lnTo>
                      <a:pt x="11768" y="4393"/>
                    </a:lnTo>
                    <a:lnTo>
                      <a:pt x="11768" y="471"/>
                    </a:lnTo>
                    <a:lnTo>
                      <a:pt x="23834" y="471"/>
                    </a:lnTo>
                    <a:cubicBezTo>
                      <a:pt x="23834" y="642"/>
                      <a:pt x="24005" y="771"/>
                      <a:pt x="24190" y="771"/>
                    </a:cubicBezTo>
                    <a:cubicBezTo>
                      <a:pt x="24362" y="771"/>
                      <a:pt x="24547" y="585"/>
                      <a:pt x="24547" y="357"/>
                    </a:cubicBezTo>
                    <a:cubicBezTo>
                      <a:pt x="24547" y="172"/>
                      <a:pt x="24362" y="0"/>
                      <a:pt x="2419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" name="Google Shape;562;p22"/>
              <p:cNvSpPr/>
              <p:nvPr/>
            </p:nvSpPr>
            <p:spPr>
              <a:xfrm rot="-5400000">
                <a:off x="3583049" y="3406216"/>
                <a:ext cx="1613105" cy="206613"/>
              </a:xfrm>
              <a:custGeom>
                <a:avLst/>
                <a:gdLst/>
                <a:ahLst/>
                <a:cxnLst/>
                <a:rect l="l" t="t" r="r" b="b"/>
                <a:pathLst>
                  <a:path w="37085" h="4750" extrusionOk="0">
                    <a:moveTo>
                      <a:pt x="36670" y="0"/>
                    </a:moveTo>
                    <a:cubicBezTo>
                      <a:pt x="36542" y="0"/>
                      <a:pt x="36371" y="114"/>
                      <a:pt x="36314" y="228"/>
                    </a:cubicBezTo>
                    <a:lnTo>
                      <a:pt x="20325" y="228"/>
                    </a:lnTo>
                    <a:lnTo>
                      <a:pt x="20325" y="4507"/>
                    </a:lnTo>
                    <a:lnTo>
                      <a:pt x="1" y="4507"/>
                    </a:lnTo>
                    <a:lnTo>
                      <a:pt x="1" y="4750"/>
                    </a:lnTo>
                    <a:lnTo>
                      <a:pt x="20568" y="4750"/>
                    </a:lnTo>
                    <a:lnTo>
                      <a:pt x="20568" y="471"/>
                    </a:lnTo>
                    <a:lnTo>
                      <a:pt x="36314" y="471"/>
                    </a:lnTo>
                    <a:cubicBezTo>
                      <a:pt x="36371" y="642"/>
                      <a:pt x="36542" y="713"/>
                      <a:pt x="36670" y="713"/>
                    </a:cubicBezTo>
                    <a:cubicBezTo>
                      <a:pt x="36899" y="713"/>
                      <a:pt x="37084" y="585"/>
                      <a:pt x="37084" y="357"/>
                    </a:cubicBezTo>
                    <a:cubicBezTo>
                      <a:pt x="37084" y="171"/>
                      <a:pt x="36899" y="0"/>
                      <a:pt x="3667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" name="Google Shape;563;p22"/>
              <p:cNvSpPr/>
              <p:nvPr/>
            </p:nvSpPr>
            <p:spPr>
              <a:xfrm rot="-5400000">
                <a:off x="3683572" y="3550758"/>
                <a:ext cx="1318409" cy="212224"/>
              </a:xfrm>
              <a:custGeom>
                <a:avLst/>
                <a:gdLst/>
                <a:ahLst/>
                <a:cxnLst/>
                <a:rect l="l" t="t" r="r" b="b"/>
                <a:pathLst>
                  <a:path w="30310" h="4879" extrusionOk="0">
                    <a:moveTo>
                      <a:pt x="29896" y="0"/>
                    </a:moveTo>
                    <a:cubicBezTo>
                      <a:pt x="29767" y="0"/>
                      <a:pt x="29596" y="71"/>
                      <a:pt x="29539" y="243"/>
                    </a:cubicBezTo>
                    <a:lnTo>
                      <a:pt x="18956" y="243"/>
                    </a:lnTo>
                    <a:lnTo>
                      <a:pt x="18956" y="4636"/>
                    </a:lnTo>
                    <a:lnTo>
                      <a:pt x="1" y="4636"/>
                    </a:lnTo>
                    <a:lnTo>
                      <a:pt x="1" y="4878"/>
                    </a:lnTo>
                    <a:lnTo>
                      <a:pt x="19198" y="4878"/>
                    </a:lnTo>
                    <a:lnTo>
                      <a:pt x="19198" y="485"/>
                    </a:lnTo>
                    <a:lnTo>
                      <a:pt x="29539" y="485"/>
                    </a:lnTo>
                    <a:cubicBezTo>
                      <a:pt x="29596" y="599"/>
                      <a:pt x="29767" y="713"/>
                      <a:pt x="29896" y="713"/>
                    </a:cubicBezTo>
                    <a:cubicBezTo>
                      <a:pt x="30124" y="713"/>
                      <a:pt x="30309" y="542"/>
                      <a:pt x="30309" y="357"/>
                    </a:cubicBezTo>
                    <a:cubicBezTo>
                      <a:pt x="30309" y="129"/>
                      <a:pt x="30124" y="0"/>
                      <a:pt x="29896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" name="Google Shape;564;p22"/>
              <p:cNvSpPr/>
              <p:nvPr/>
            </p:nvSpPr>
            <p:spPr>
              <a:xfrm rot="-5400000">
                <a:off x="3890469" y="3910287"/>
                <a:ext cx="679996" cy="131580"/>
              </a:xfrm>
              <a:custGeom>
                <a:avLst/>
                <a:gdLst/>
                <a:ahLst/>
                <a:cxnLst/>
                <a:rect l="l" t="t" r="r" b="b"/>
                <a:pathLst>
                  <a:path w="15633" h="3025" extrusionOk="0">
                    <a:moveTo>
                      <a:pt x="15219" y="1"/>
                    </a:moveTo>
                    <a:cubicBezTo>
                      <a:pt x="15034" y="1"/>
                      <a:pt x="14863" y="115"/>
                      <a:pt x="14863" y="357"/>
                    </a:cubicBezTo>
                    <a:cubicBezTo>
                      <a:pt x="14863" y="528"/>
                      <a:pt x="14977" y="714"/>
                      <a:pt x="15219" y="714"/>
                    </a:cubicBezTo>
                    <a:lnTo>
                      <a:pt x="15219" y="2796"/>
                    </a:lnTo>
                    <a:lnTo>
                      <a:pt x="1" y="2796"/>
                    </a:lnTo>
                    <a:lnTo>
                      <a:pt x="1" y="3024"/>
                    </a:lnTo>
                    <a:lnTo>
                      <a:pt x="15447" y="3024"/>
                    </a:lnTo>
                    <a:lnTo>
                      <a:pt x="15447" y="657"/>
                    </a:lnTo>
                    <a:cubicBezTo>
                      <a:pt x="15504" y="585"/>
                      <a:pt x="15633" y="471"/>
                      <a:pt x="15633" y="357"/>
                    </a:cubicBezTo>
                    <a:cubicBezTo>
                      <a:pt x="15633" y="115"/>
                      <a:pt x="15447" y="1"/>
                      <a:pt x="1521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" name="Google Shape;565;p22"/>
              <p:cNvSpPr/>
              <p:nvPr/>
            </p:nvSpPr>
            <p:spPr>
              <a:xfrm rot="-5400000">
                <a:off x="3593294" y="3509501"/>
                <a:ext cx="1400924" cy="212224"/>
              </a:xfrm>
              <a:custGeom>
                <a:avLst/>
                <a:gdLst/>
                <a:ahLst/>
                <a:cxnLst/>
                <a:rect l="l" t="t" r="r" b="b"/>
                <a:pathLst>
                  <a:path w="32207" h="4879" extrusionOk="0">
                    <a:moveTo>
                      <a:pt x="31850" y="0"/>
                    </a:moveTo>
                    <a:cubicBezTo>
                      <a:pt x="31678" y="0"/>
                      <a:pt x="31493" y="57"/>
                      <a:pt x="31493" y="243"/>
                    </a:cubicBezTo>
                    <a:lnTo>
                      <a:pt x="17715" y="243"/>
                    </a:lnTo>
                    <a:lnTo>
                      <a:pt x="17715" y="4636"/>
                    </a:lnTo>
                    <a:lnTo>
                      <a:pt x="1" y="4636"/>
                    </a:lnTo>
                    <a:lnTo>
                      <a:pt x="1" y="4878"/>
                    </a:lnTo>
                    <a:lnTo>
                      <a:pt x="17943" y="4878"/>
                    </a:lnTo>
                    <a:lnTo>
                      <a:pt x="17943" y="485"/>
                    </a:lnTo>
                    <a:lnTo>
                      <a:pt x="31493" y="485"/>
                    </a:lnTo>
                    <a:cubicBezTo>
                      <a:pt x="31493" y="599"/>
                      <a:pt x="31678" y="714"/>
                      <a:pt x="31850" y="714"/>
                    </a:cubicBezTo>
                    <a:cubicBezTo>
                      <a:pt x="32035" y="714"/>
                      <a:pt x="32206" y="542"/>
                      <a:pt x="32206" y="357"/>
                    </a:cubicBezTo>
                    <a:cubicBezTo>
                      <a:pt x="32206" y="129"/>
                      <a:pt x="32035" y="0"/>
                      <a:pt x="3185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" name="Google Shape;566;p22"/>
              <p:cNvSpPr/>
              <p:nvPr/>
            </p:nvSpPr>
            <p:spPr>
              <a:xfrm rot="-5400000">
                <a:off x="3468913" y="3442188"/>
                <a:ext cx="1533069" cy="214704"/>
              </a:xfrm>
              <a:custGeom>
                <a:avLst/>
                <a:gdLst/>
                <a:ahLst/>
                <a:cxnLst/>
                <a:rect l="l" t="t" r="r" b="b"/>
                <a:pathLst>
                  <a:path w="35245" h="4936" extrusionOk="0">
                    <a:moveTo>
                      <a:pt x="34831" y="0"/>
                    </a:moveTo>
                    <a:cubicBezTo>
                      <a:pt x="34702" y="0"/>
                      <a:pt x="34531" y="71"/>
                      <a:pt x="34474" y="243"/>
                    </a:cubicBezTo>
                    <a:lnTo>
                      <a:pt x="16403" y="243"/>
                    </a:lnTo>
                    <a:lnTo>
                      <a:pt x="16403" y="4707"/>
                    </a:lnTo>
                    <a:lnTo>
                      <a:pt x="1" y="4707"/>
                    </a:lnTo>
                    <a:lnTo>
                      <a:pt x="1" y="4935"/>
                    </a:lnTo>
                    <a:lnTo>
                      <a:pt x="16645" y="4935"/>
                    </a:lnTo>
                    <a:lnTo>
                      <a:pt x="16645" y="485"/>
                    </a:lnTo>
                    <a:lnTo>
                      <a:pt x="34474" y="485"/>
                    </a:lnTo>
                    <a:cubicBezTo>
                      <a:pt x="34531" y="599"/>
                      <a:pt x="34702" y="713"/>
                      <a:pt x="34831" y="713"/>
                    </a:cubicBezTo>
                    <a:cubicBezTo>
                      <a:pt x="35059" y="713"/>
                      <a:pt x="35244" y="542"/>
                      <a:pt x="35244" y="357"/>
                    </a:cubicBezTo>
                    <a:cubicBezTo>
                      <a:pt x="35244" y="129"/>
                      <a:pt x="35059" y="0"/>
                      <a:pt x="34831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67" name="Google Shape;567;p22"/>
          <p:cNvSpPr txBox="1">
            <a:spLocks noGrp="1"/>
          </p:cNvSpPr>
          <p:nvPr>
            <p:ph type="subTitle" idx="1"/>
          </p:nvPr>
        </p:nvSpPr>
        <p:spPr>
          <a:xfrm>
            <a:off x="720000" y="1722125"/>
            <a:ext cx="3951000" cy="215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568" name="Google Shape;568;p2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24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name="adj" fmla="val 5732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78" name="Google Shape;578;p24"/>
          <p:cNvGrpSpPr/>
          <p:nvPr/>
        </p:nvGrpSpPr>
        <p:grpSpPr>
          <a:xfrm rot="10800000">
            <a:off x="8269376" y="-1033024"/>
            <a:ext cx="764293" cy="3145045"/>
            <a:chOff x="426802" y="2674436"/>
            <a:chExt cx="397738" cy="1636680"/>
          </a:xfrm>
        </p:grpSpPr>
        <p:sp>
          <p:nvSpPr>
            <p:cNvPr id="579" name="Google Shape;579;p24"/>
            <p:cNvSpPr/>
            <p:nvPr/>
          </p:nvSpPr>
          <p:spPr>
            <a:xfrm rot="-5400000">
              <a:off x="-81621" y="3482511"/>
              <a:ext cx="1556645" cy="100566"/>
            </a:xfrm>
            <a:custGeom>
              <a:avLst/>
              <a:gdLst/>
              <a:ahLst/>
              <a:cxnLst/>
              <a:rect l="l" t="t" r="r" b="b"/>
              <a:pathLst>
                <a:path w="35787" h="2312" extrusionOk="0">
                  <a:moveTo>
                    <a:pt x="17658" y="1"/>
                  </a:moveTo>
                  <a:lnTo>
                    <a:pt x="15576" y="2083"/>
                  </a:lnTo>
                  <a:lnTo>
                    <a:pt x="1" y="2083"/>
                  </a:lnTo>
                  <a:lnTo>
                    <a:pt x="1" y="2312"/>
                  </a:lnTo>
                  <a:lnTo>
                    <a:pt x="15633" y="2312"/>
                  </a:lnTo>
                  <a:lnTo>
                    <a:pt x="17772" y="243"/>
                  </a:lnTo>
                  <a:lnTo>
                    <a:pt x="23363" y="243"/>
                  </a:lnTo>
                  <a:lnTo>
                    <a:pt x="24904" y="1784"/>
                  </a:lnTo>
                  <a:lnTo>
                    <a:pt x="35073" y="1784"/>
                  </a:lnTo>
                  <a:cubicBezTo>
                    <a:pt x="35130" y="1898"/>
                    <a:pt x="35244" y="2026"/>
                    <a:pt x="35430" y="2026"/>
                  </a:cubicBezTo>
                  <a:cubicBezTo>
                    <a:pt x="35601" y="2026"/>
                    <a:pt x="35786" y="1841"/>
                    <a:pt x="35786" y="1670"/>
                  </a:cubicBezTo>
                  <a:cubicBezTo>
                    <a:pt x="35786" y="1427"/>
                    <a:pt x="35601" y="1242"/>
                    <a:pt x="35430" y="1242"/>
                  </a:cubicBezTo>
                  <a:cubicBezTo>
                    <a:pt x="35244" y="1242"/>
                    <a:pt x="35130" y="1370"/>
                    <a:pt x="35073" y="1541"/>
                  </a:cubicBezTo>
                  <a:lnTo>
                    <a:pt x="25018" y="1541"/>
                  </a:lnTo>
                  <a:lnTo>
                    <a:pt x="23420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24"/>
            <p:cNvSpPr/>
            <p:nvPr/>
          </p:nvSpPr>
          <p:spPr>
            <a:xfrm rot="-5400000">
              <a:off x="-285730" y="3386968"/>
              <a:ext cx="1636680" cy="211615"/>
            </a:xfrm>
            <a:custGeom>
              <a:avLst/>
              <a:gdLst/>
              <a:ahLst/>
              <a:cxnLst/>
              <a:rect l="l" t="t" r="r" b="b"/>
              <a:pathLst>
                <a:path w="37627" h="4865" extrusionOk="0">
                  <a:moveTo>
                    <a:pt x="13137" y="1"/>
                  </a:moveTo>
                  <a:lnTo>
                    <a:pt x="13137" y="4636"/>
                  </a:lnTo>
                  <a:lnTo>
                    <a:pt x="12181" y="4636"/>
                  </a:lnTo>
                  <a:lnTo>
                    <a:pt x="12181" y="771"/>
                  </a:lnTo>
                  <a:lnTo>
                    <a:pt x="1" y="771"/>
                  </a:lnTo>
                  <a:lnTo>
                    <a:pt x="1" y="1014"/>
                  </a:lnTo>
                  <a:lnTo>
                    <a:pt x="11953" y="1014"/>
                  </a:lnTo>
                  <a:lnTo>
                    <a:pt x="11953" y="4865"/>
                  </a:lnTo>
                  <a:lnTo>
                    <a:pt x="13379" y="4865"/>
                  </a:lnTo>
                  <a:lnTo>
                    <a:pt x="13379" y="229"/>
                  </a:lnTo>
                  <a:lnTo>
                    <a:pt x="20454" y="229"/>
                  </a:lnTo>
                  <a:lnTo>
                    <a:pt x="22237" y="2083"/>
                  </a:lnTo>
                  <a:lnTo>
                    <a:pt x="36856" y="2083"/>
                  </a:lnTo>
                  <a:cubicBezTo>
                    <a:pt x="36913" y="2197"/>
                    <a:pt x="37084" y="2311"/>
                    <a:pt x="37213" y="2311"/>
                  </a:cubicBezTo>
                  <a:cubicBezTo>
                    <a:pt x="37441" y="2311"/>
                    <a:pt x="37626" y="2140"/>
                    <a:pt x="37626" y="1955"/>
                  </a:cubicBezTo>
                  <a:cubicBezTo>
                    <a:pt x="37626" y="1727"/>
                    <a:pt x="37441" y="1541"/>
                    <a:pt x="37213" y="1541"/>
                  </a:cubicBezTo>
                  <a:cubicBezTo>
                    <a:pt x="37084" y="1541"/>
                    <a:pt x="36913" y="1655"/>
                    <a:pt x="36856" y="1841"/>
                  </a:cubicBezTo>
                  <a:lnTo>
                    <a:pt x="22351" y="1841"/>
                  </a:lnTo>
                  <a:lnTo>
                    <a:pt x="20511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24"/>
            <p:cNvSpPr/>
            <p:nvPr/>
          </p:nvSpPr>
          <p:spPr>
            <a:xfrm rot="-5400000">
              <a:off x="416274" y="4013898"/>
              <a:ext cx="447372" cy="147065"/>
            </a:xfrm>
            <a:custGeom>
              <a:avLst/>
              <a:gdLst/>
              <a:ahLst/>
              <a:cxnLst/>
              <a:rect l="l" t="t" r="r" b="b"/>
              <a:pathLst>
                <a:path w="10285" h="3381" extrusionOk="0">
                  <a:moveTo>
                    <a:pt x="1" y="0"/>
                  </a:moveTo>
                  <a:lnTo>
                    <a:pt x="1" y="228"/>
                  </a:lnTo>
                  <a:lnTo>
                    <a:pt x="9757" y="228"/>
                  </a:lnTo>
                  <a:lnTo>
                    <a:pt x="9757" y="2667"/>
                  </a:lnTo>
                  <a:cubicBezTo>
                    <a:pt x="9628" y="2667"/>
                    <a:pt x="9514" y="2853"/>
                    <a:pt x="9514" y="3024"/>
                  </a:cubicBezTo>
                  <a:cubicBezTo>
                    <a:pt x="9514" y="3209"/>
                    <a:pt x="9685" y="3380"/>
                    <a:pt x="9871" y="3380"/>
                  </a:cubicBezTo>
                  <a:cubicBezTo>
                    <a:pt x="10113" y="3380"/>
                    <a:pt x="10284" y="3209"/>
                    <a:pt x="10284" y="3024"/>
                  </a:cubicBezTo>
                  <a:cubicBezTo>
                    <a:pt x="10284" y="2853"/>
                    <a:pt x="10170" y="2667"/>
                    <a:pt x="9985" y="2667"/>
                  </a:cubicBezTo>
                  <a:lnTo>
                    <a:pt x="9985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24"/>
            <p:cNvSpPr/>
            <p:nvPr/>
          </p:nvSpPr>
          <p:spPr>
            <a:xfrm rot="-5400000">
              <a:off x="32255" y="3518831"/>
              <a:ext cx="1497053" cy="87517"/>
            </a:xfrm>
            <a:custGeom>
              <a:avLst/>
              <a:gdLst/>
              <a:ahLst/>
              <a:cxnLst/>
              <a:rect l="l" t="t" r="r" b="b"/>
              <a:pathLst>
                <a:path w="34417" h="2012" extrusionOk="0">
                  <a:moveTo>
                    <a:pt x="18243" y="0"/>
                  </a:moveTo>
                  <a:lnTo>
                    <a:pt x="16588" y="1655"/>
                  </a:lnTo>
                  <a:lnTo>
                    <a:pt x="1" y="1655"/>
                  </a:lnTo>
                  <a:lnTo>
                    <a:pt x="1" y="1897"/>
                  </a:lnTo>
                  <a:lnTo>
                    <a:pt x="16645" y="1897"/>
                  </a:lnTo>
                  <a:lnTo>
                    <a:pt x="18314" y="229"/>
                  </a:lnTo>
                  <a:lnTo>
                    <a:pt x="22522" y="229"/>
                  </a:lnTo>
                  <a:lnTo>
                    <a:pt x="24076" y="1783"/>
                  </a:lnTo>
                  <a:lnTo>
                    <a:pt x="33647" y="1783"/>
                  </a:lnTo>
                  <a:cubicBezTo>
                    <a:pt x="33704" y="1954"/>
                    <a:pt x="33875" y="2011"/>
                    <a:pt x="34003" y="2011"/>
                  </a:cubicBezTo>
                  <a:cubicBezTo>
                    <a:pt x="34232" y="2011"/>
                    <a:pt x="34417" y="1840"/>
                    <a:pt x="34417" y="1655"/>
                  </a:cubicBezTo>
                  <a:cubicBezTo>
                    <a:pt x="34417" y="1427"/>
                    <a:pt x="34232" y="1298"/>
                    <a:pt x="34003" y="1298"/>
                  </a:cubicBezTo>
                  <a:cubicBezTo>
                    <a:pt x="33875" y="1298"/>
                    <a:pt x="33704" y="1370"/>
                    <a:pt x="33647" y="1541"/>
                  </a:cubicBezTo>
                  <a:lnTo>
                    <a:pt x="24191" y="1541"/>
                  </a:lnTo>
                  <a:lnTo>
                    <a:pt x="22650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24"/>
            <p:cNvSpPr/>
            <p:nvPr/>
          </p:nvSpPr>
          <p:spPr>
            <a:xfrm rot="-5400000">
              <a:off x="48067" y="3573094"/>
              <a:ext cx="1377957" cy="98087"/>
            </a:xfrm>
            <a:custGeom>
              <a:avLst/>
              <a:gdLst/>
              <a:ahLst/>
              <a:cxnLst/>
              <a:rect l="l" t="t" r="r" b="b"/>
              <a:pathLst>
                <a:path w="31679" h="2255" extrusionOk="0">
                  <a:moveTo>
                    <a:pt x="18186" y="1"/>
                  </a:moveTo>
                  <a:lnTo>
                    <a:pt x="16232" y="1955"/>
                  </a:lnTo>
                  <a:lnTo>
                    <a:pt x="1" y="1955"/>
                  </a:lnTo>
                  <a:lnTo>
                    <a:pt x="1" y="2197"/>
                  </a:lnTo>
                  <a:lnTo>
                    <a:pt x="16346" y="2197"/>
                  </a:lnTo>
                  <a:lnTo>
                    <a:pt x="18314" y="229"/>
                  </a:lnTo>
                  <a:lnTo>
                    <a:pt x="22950" y="229"/>
                  </a:lnTo>
                  <a:lnTo>
                    <a:pt x="24661" y="1955"/>
                  </a:lnTo>
                  <a:lnTo>
                    <a:pt x="30908" y="1955"/>
                  </a:lnTo>
                  <a:cubicBezTo>
                    <a:pt x="30965" y="2140"/>
                    <a:pt x="31151" y="2254"/>
                    <a:pt x="31265" y="2254"/>
                  </a:cubicBezTo>
                  <a:cubicBezTo>
                    <a:pt x="31507" y="2254"/>
                    <a:pt x="31679" y="2069"/>
                    <a:pt x="31679" y="1840"/>
                  </a:cubicBezTo>
                  <a:cubicBezTo>
                    <a:pt x="31679" y="1655"/>
                    <a:pt x="31507" y="1484"/>
                    <a:pt x="31265" y="1484"/>
                  </a:cubicBezTo>
                  <a:cubicBezTo>
                    <a:pt x="31151" y="1484"/>
                    <a:pt x="30965" y="1598"/>
                    <a:pt x="30908" y="1712"/>
                  </a:cubicBezTo>
                  <a:lnTo>
                    <a:pt x="24733" y="1712"/>
                  </a:lnTo>
                  <a:lnTo>
                    <a:pt x="2300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24"/>
            <p:cNvSpPr/>
            <p:nvPr/>
          </p:nvSpPr>
          <p:spPr>
            <a:xfrm rot="-5400000">
              <a:off x="-80031" y="3527509"/>
              <a:ext cx="1354991" cy="212224"/>
            </a:xfrm>
            <a:custGeom>
              <a:avLst/>
              <a:gdLst/>
              <a:ahLst/>
              <a:cxnLst/>
              <a:rect l="l" t="t" r="r" b="b"/>
              <a:pathLst>
                <a:path w="31151" h="4879" extrusionOk="0">
                  <a:moveTo>
                    <a:pt x="14749" y="0"/>
                  </a:moveTo>
                  <a:lnTo>
                    <a:pt x="14749" y="4636"/>
                  </a:lnTo>
                  <a:lnTo>
                    <a:pt x="10755" y="4636"/>
                  </a:lnTo>
                  <a:lnTo>
                    <a:pt x="10755" y="956"/>
                  </a:lnTo>
                  <a:lnTo>
                    <a:pt x="1" y="956"/>
                  </a:lnTo>
                  <a:lnTo>
                    <a:pt x="1" y="1184"/>
                  </a:lnTo>
                  <a:lnTo>
                    <a:pt x="10527" y="1184"/>
                  </a:lnTo>
                  <a:lnTo>
                    <a:pt x="10527" y="4878"/>
                  </a:lnTo>
                  <a:lnTo>
                    <a:pt x="14977" y="4878"/>
                  </a:lnTo>
                  <a:lnTo>
                    <a:pt x="14977" y="243"/>
                  </a:lnTo>
                  <a:lnTo>
                    <a:pt x="18842" y="243"/>
                  </a:lnTo>
                  <a:lnTo>
                    <a:pt x="21281" y="2739"/>
                  </a:lnTo>
                  <a:lnTo>
                    <a:pt x="30366" y="2739"/>
                  </a:lnTo>
                  <a:cubicBezTo>
                    <a:pt x="30438" y="2853"/>
                    <a:pt x="30609" y="2967"/>
                    <a:pt x="30723" y="2967"/>
                  </a:cubicBezTo>
                  <a:cubicBezTo>
                    <a:pt x="30965" y="2967"/>
                    <a:pt x="31151" y="2796"/>
                    <a:pt x="31151" y="2610"/>
                  </a:cubicBezTo>
                  <a:cubicBezTo>
                    <a:pt x="31151" y="2382"/>
                    <a:pt x="30965" y="2197"/>
                    <a:pt x="30723" y="2197"/>
                  </a:cubicBezTo>
                  <a:cubicBezTo>
                    <a:pt x="30609" y="2197"/>
                    <a:pt x="30438" y="2311"/>
                    <a:pt x="30366" y="2496"/>
                  </a:cubicBezTo>
                  <a:lnTo>
                    <a:pt x="21395" y="2496"/>
                  </a:lnTo>
                  <a:lnTo>
                    <a:pt x="18899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24"/>
            <p:cNvSpPr/>
            <p:nvPr/>
          </p:nvSpPr>
          <p:spPr>
            <a:xfrm rot="-5400000">
              <a:off x="-149844" y="3491841"/>
              <a:ext cx="1429458" cy="209092"/>
            </a:xfrm>
            <a:custGeom>
              <a:avLst/>
              <a:gdLst/>
              <a:ahLst/>
              <a:cxnLst/>
              <a:rect l="l" t="t" r="r" b="b"/>
              <a:pathLst>
                <a:path w="32863" h="4807" extrusionOk="0">
                  <a:moveTo>
                    <a:pt x="13850" y="0"/>
                  </a:moveTo>
                  <a:lnTo>
                    <a:pt x="13850" y="4578"/>
                  </a:lnTo>
                  <a:lnTo>
                    <a:pt x="11411" y="4578"/>
                  </a:lnTo>
                  <a:lnTo>
                    <a:pt x="11411" y="884"/>
                  </a:lnTo>
                  <a:lnTo>
                    <a:pt x="1" y="884"/>
                  </a:lnTo>
                  <a:lnTo>
                    <a:pt x="1" y="1127"/>
                  </a:lnTo>
                  <a:lnTo>
                    <a:pt x="11183" y="1127"/>
                  </a:lnTo>
                  <a:lnTo>
                    <a:pt x="11183" y="4807"/>
                  </a:lnTo>
                  <a:lnTo>
                    <a:pt x="14092" y="4807"/>
                  </a:lnTo>
                  <a:lnTo>
                    <a:pt x="14092" y="243"/>
                  </a:lnTo>
                  <a:lnTo>
                    <a:pt x="19498" y="243"/>
                  </a:lnTo>
                  <a:lnTo>
                    <a:pt x="21637" y="2439"/>
                  </a:lnTo>
                  <a:lnTo>
                    <a:pt x="32149" y="2439"/>
                  </a:lnTo>
                  <a:cubicBezTo>
                    <a:pt x="32221" y="2553"/>
                    <a:pt x="32335" y="2667"/>
                    <a:pt x="32506" y="2667"/>
                  </a:cubicBezTo>
                  <a:cubicBezTo>
                    <a:pt x="32691" y="2667"/>
                    <a:pt x="32862" y="2496"/>
                    <a:pt x="32862" y="2311"/>
                  </a:cubicBezTo>
                  <a:cubicBezTo>
                    <a:pt x="32862" y="2082"/>
                    <a:pt x="32691" y="1954"/>
                    <a:pt x="32506" y="1954"/>
                  </a:cubicBezTo>
                  <a:cubicBezTo>
                    <a:pt x="32335" y="1954"/>
                    <a:pt x="32221" y="2025"/>
                    <a:pt x="32149" y="2197"/>
                  </a:cubicBezTo>
                  <a:lnTo>
                    <a:pt x="21752" y="2197"/>
                  </a:lnTo>
                  <a:lnTo>
                    <a:pt x="19555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6" name="Google Shape;586;p24"/>
          <p:cNvGrpSpPr/>
          <p:nvPr/>
        </p:nvGrpSpPr>
        <p:grpSpPr>
          <a:xfrm rot="5400000">
            <a:off x="980486" y="3488146"/>
            <a:ext cx="586678" cy="2547665"/>
            <a:chOff x="4792514" y="2979701"/>
            <a:chExt cx="305307" cy="1325804"/>
          </a:xfrm>
        </p:grpSpPr>
        <p:sp>
          <p:nvSpPr>
            <p:cNvPr id="587" name="Google Shape;587;p24"/>
            <p:cNvSpPr/>
            <p:nvPr/>
          </p:nvSpPr>
          <p:spPr>
            <a:xfrm rot="-5400000">
              <a:off x="4409125" y="3616809"/>
              <a:ext cx="1266256" cy="111136"/>
            </a:xfrm>
            <a:custGeom>
              <a:avLst/>
              <a:gdLst/>
              <a:ahLst/>
              <a:cxnLst/>
              <a:rect l="l" t="t" r="r" b="b"/>
              <a:pathLst>
                <a:path w="29111" h="2555" extrusionOk="0">
                  <a:moveTo>
                    <a:pt x="0" y="1"/>
                  </a:moveTo>
                  <a:lnTo>
                    <a:pt x="0" y="229"/>
                  </a:lnTo>
                  <a:lnTo>
                    <a:pt x="15803" y="229"/>
                  </a:lnTo>
                  <a:lnTo>
                    <a:pt x="18114" y="2554"/>
                  </a:lnTo>
                  <a:lnTo>
                    <a:pt x="23462" y="2554"/>
                  </a:lnTo>
                  <a:lnTo>
                    <a:pt x="24775" y="1185"/>
                  </a:lnTo>
                  <a:lnTo>
                    <a:pt x="28397" y="1185"/>
                  </a:lnTo>
                  <a:cubicBezTo>
                    <a:pt x="28397" y="1370"/>
                    <a:pt x="28583" y="1484"/>
                    <a:pt x="28754" y="1484"/>
                  </a:cubicBezTo>
                  <a:cubicBezTo>
                    <a:pt x="28939" y="1484"/>
                    <a:pt x="29111" y="1299"/>
                    <a:pt x="29111" y="1128"/>
                  </a:cubicBezTo>
                  <a:cubicBezTo>
                    <a:pt x="29111" y="885"/>
                    <a:pt x="28939" y="714"/>
                    <a:pt x="28754" y="714"/>
                  </a:cubicBezTo>
                  <a:cubicBezTo>
                    <a:pt x="28583" y="714"/>
                    <a:pt x="28454" y="828"/>
                    <a:pt x="28397" y="942"/>
                  </a:cubicBezTo>
                  <a:lnTo>
                    <a:pt x="24718" y="942"/>
                  </a:lnTo>
                  <a:lnTo>
                    <a:pt x="23405" y="2312"/>
                  </a:lnTo>
                  <a:lnTo>
                    <a:pt x="18242" y="2312"/>
                  </a:lnTo>
                  <a:lnTo>
                    <a:pt x="1591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24"/>
            <p:cNvSpPr/>
            <p:nvPr/>
          </p:nvSpPr>
          <p:spPr>
            <a:xfrm rot="-5400000">
              <a:off x="4335310" y="3589536"/>
              <a:ext cx="1325804" cy="106134"/>
            </a:xfrm>
            <a:custGeom>
              <a:avLst/>
              <a:gdLst/>
              <a:ahLst/>
              <a:cxnLst/>
              <a:rect l="l" t="t" r="r" b="b"/>
              <a:pathLst>
                <a:path w="30480" h="2440" extrusionOk="0">
                  <a:moveTo>
                    <a:pt x="0" y="0"/>
                  </a:moveTo>
                  <a:lnTo>
                    <a:pt x="0" y="243"/>
                  </a:lnTo>
                  <a:lnTo>
                    <a:pt x="16459" y="243"/>
                  </a:lnTo>
                  <a:lnTo>
                    <a:pt x="18656" y="2439"/>
                  </a:lnTo>
                  <a:lnTo>
                    <a:pt x="22878" y="2439"/>
                  </a:lnTo>
                  <a:lnTo>
                    <a:pt x="24361" y="899"/>
                  </a:lnTo>
                  <a:lnTo>
                    <a:pt x="29767" y="899"/>
                  </a:lnTo>
                  <a:cubicBezTo>
                    <a:pt x="29824" y="1013"/>
                    <a:pt x="29952" y="1127"/>
                    <a:pt x="30066" y="1127"/>
                  </a:cubicBezTo>
                  <a:cubicBezTo>
                    <a:pt x="30309" y="1127"/>
                    <a:pt x="30480" y="956"/>
                    <a:pt x="30480" y="771"/>
                  </a:cubicBezTo>
                  <a:cubicBezTo>
                    <a:pt x="30480" y="542"/>
                    <a:pt x="30309" y="357"/>
                    <a:pt x="30066" y="357"/>
                  </a:cubicBezTo>
                  <a:cubicBezTo>
                    <a:pt x="29881" y="357"/>
                    <a:pt x="29767" y="471"/>
                    <a:pt x="29710" y="656"/>
                  </a:cubicBezTo>
                  <a:lnTo>
                    <a:pt x="24247" y="656"/>
                  </a:lnTo>
                  <a:lnTo>
                    <a:pt x="22749" y="2197"/>
                  </a:lnTo>
                  <a:lnTo>
                    <a:pt x="18770" y="2197"/>
                  </a:lnTo>
                  <a:lnTo>
                    <a:pt x="16574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24"/>
            <p:cNvSpPr/>
            <p:nvPr/>
          </p:nvSpPr>
          <p:spPr>
            <a:xfrm rot="-5400000">
              <a:off x="4348012" y="3656827"/>
              <a:ext cx="1196790" cy="100566"/>
            </a:xfrm>
            <a:custGeom>
              <a:avLst/>
              <a:gdLst/>
              <a:ahLst/>
              <a:cxnLst/>
              <a:rect l="l" t="t" r="r" b="b"/>
              <a:pathLst>
                <a:path w="27514" h="2312" extrusionOk="0">
                  <a:moveTo>
                    <a:pt x="27157" y="1"/>
                  </a:moveTo>
                  <a:cubicBezTo>
                    <a:pt x="26971" y="1"/>
                    <a:pt x="26857" y="115"/>
                    <a:pt x="26800" y="300"/>
                  </a:cubicBezTo>
                  <a:lnTo>
                    <a:pt x="23890" y="300"/>
                  </a:lnTo>
                  <a:lnTo>
                    <a:pt x="22165" y="2083"/>
                  </a:lnTo>
                  <a:lnTo>
                    <a:pt x="19612" y="2083"/>
                  </a:lnTo>
                  <a:lnTo>
                    <a:pt x="17643" y="115"/>
                  </a:lnTo>
                  <a:lnTo>
                    <a:pt x="0" y="115"/>
                  </a:lnTo>
                  <a:lnTo>
                    <a:pt x="0" y="357"/>
                  </a:lnTo>
                  <a:lnTo>
                    <a:pt x="17586" y="357"/>
                  </a:lnTo>
                  <a:lnTo>
                    <a:pt x="19483" y="2311"/>
                  </a:lnTo>
                  <a:lnTo>
                    <a:pt x="22222" y="2311"/>
                  </a:lnTo>
                  <a:lnTo>
                    <a:pt x="24004" y="528"/>
                  </a:lnTo>
                  <a:lnTo>
                    <a:pt x="26800" y="528"/>
                  </a:lnTo>
                  <a:cubicBezTo>
                    <a:pt x="26857" y="657"/>
                    <a:pt x="26971" y="771"/>
                    <a:pt x="27157" y="771"/>
                  </a:cubicBezTo>
                  <a:cubicBezTo>
                    <a:pt x="27385" y="771"/>
                    <a:pt x="27513" y="600"/>
                    <a:pt x="27513" y="414"/>
                  </a:cubicBezTo>
                  <a:cubicBezTo>
                    <a:pt x="27513" y="172"/>
                    <a:pt x="27385" y="1"/>
                    <a:pt x="27157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24"/>
            <p:cNvSpPr/>
            <p:nvPr/>
          </p:nvSpPr>
          <p:spPr>
            <a:xfrm rot="-5400000">
              <a:off x="4316977" y="3695300"/>
              <a:ext cx="1119234" cy="101175"/>
            </a:xfrm>
            <a:custGeom>
              <a:avLst/>
              <a:gdLst/>
              <a:ahLst/>
              <a:cxnLst/>
              <a:rect l="l" t="t" r="r" b="b"/>
              <a:pathLst>
                <a:path w="25731" h="2326" extrusionOk="0">
                  <a:moveTo>
                    <a:pt x="25374" y="1"/>
                  </a:moveTo>
                  <a:cubicBezTo>
                    <a:pt x="25188" y="1"/>
                    <a:pt x="25074" y="129"/>
                    <a:pt x="25017" y="300"/>
                  </a:cubicBezTo>
                  <a:lnTo>
                    <a:pt x="23947" y="300"/>
                  </a:lnTo>
                  <a:lnTo>
                    <a:pt x="22165" y="2083"/>
                  </a:lnTo>
                  <a:lnTo>
                    <a:pt x="20382" y="2083"/>
                  </a:lnTo>
                  <a:lnTo>
                    <a:pt x="18955" y="657"/>
                  </a:lnTo>
                  <a:lnTo>
                    <a:pt x="0" y="657"/>
                  </a:lnTo>
                  <a:lnTo>
                    <a:pt x="0" y="899"/>
                  </a:lnTo>
                  <a:lnTo>
                    <a:pt x="18827" y="899"/>
                  </a:lnTo>
                  <a:lnTo>
                    <a:pt x="20253" y="2326"/>
                  </a:lnTo>
                  <a:lnTo>
                    <a:pt x="22222" y="2326"/>
                  </a:lnTo>
                  <a:lnTo>
                    <a:pt x="24062" y="543"/>
                  </a:lnTo>
                  <a:lnTo>
                    <a:pt x="25017" y="543"/>
                  </a:lnTo>
                  <a:cubicBezTo>
                    <a:pt x="25074" y="657"/>
                    <a:pt x="25188" y="785"/>
                    <a:pt x="25374" y="785"/>
                  </a:cubicBezTo>
                  <a:cubicBezTo>
                    <a:pt x="25545" y="785"/>
                    <a:pt x="25730" y="600"/>
                    <a:pt x="25730" y="429"/>
                  </a:cubicBezTo>
                  <a:cubicBezTo>
                    <a:pt x="25730" y="186"/>
                    <a:pt x="25545" y="1"/>
                    <a:pt x="2537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24"/>
            <p:cNvSpPr/>
            <p:nvPr/>
          </p:nvSpPr>
          <p:spPr>
            <a:xfrm rot="-5400000">
              <a:off x="4328765" y="3810699"/>
              <a:ext cx="958554" cy="31057"/>
            </a:xfrm>
            <a:custGeom>
              <a:avLst/>
              <a:gdLst/>
              <a:ahLst/>
              <a:cxnLst/>
              <a:rect l="l" t="t" r="r" b="b"/>
              <a:pathLst>
                <a:path w="22037" h="714" extrusionOk="0">
                  <a:moveTo>
                    <a:pt x="21623" y="1"/>
                  </a:moveTo>
                  <a:cubicBezTo>
                    <a:pt x="21508" y="1"/>
                    <a:pt x="21323" y="58"/>
                    <a:pt x="21266" y="243"/>
                  </a:cubicBezTo>
                  <a:lnTo>
                    <a:pt x="0" y="243"/>
                  </a:lnTo>
                  <a:lnTo>
                    <a:pt x="0" y="486"/>
                  </a:lnTo>
                  <a:lnTo>
                    <a:pt x="21266" y="486"/>
                  </a:lnTo>
                  <a:cubicBezTo>
                    <a:pt x="21323" y="657"/>
                    <a:pt x="21508" y="714"/>
                    <a:pt x="21623" y="714"/>
                  </a:cubicBezTo>
                  <a:cubicBezTo>
                    <a:pt x="21865" y="714"/>
                    <a:pt x="22036" y="600"/>
                    <a:pt x="22036" y="357"/>
                  </a:cubicBezTo>
                  <a:cubicBezTo>
                    <a:pt x="22036" y="129"/>
                    <a:pt x="21865" y="1"/>
                    <a:pt x="21623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2" name="Google Shape;592;p24"/>
          <p:cNvSpPr txBox="1">
            <a:spLocks noGrp="1"/>
          </p:cNvSpPr>
          <p:nvPr>
            <p:ph type="subTitle" idx="1"/>
          </p:nvPr>
        </p:nvSpPr>
        <p:spPr>
          <a:xfrm>
            <a:off x="834813" y="3439723"/>
            <a:ext cx="2226600" cy="86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3" name="Google Shape;593;p24"/>
          <p:cNvSpPr txBox="1">
            <a:spLocks noGrp="1"/>
          </p:cNvSpPr>
          <p:nvPr>
            <p:ph type="subTitle" idx="2"/>
          </p:nvPr>
        </p:nvSpPr>
        <p:spPr>
          <a:xfrm>
            <a:off x="3458787" y="3439724"/>
            <a:ext cx="2226600" cy="86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4" name="Google Shape;594;p24"/>
          <p:cNvSpPr txBox="1">
            <a:spLocks noGrp="1"/>
          </p:cNvSpPr>
          <p:nvPr>
            <p:ph type="subTitle" idx="3"/>
          </p:nvPr>
        </p:nvSpPr>
        <p:spPr>
          <a:xfrm>
            <a:off x="6082750" y="3439724"/>
            <a:ext cx="2226600" cy="86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5" name="Google Shape;595;p2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96" name="Google Shape;596;p24"/>
          <p:cNvSpPr txBox="1">
            <a:spLocks noGrp="1"/>
          </p:cNvSpPr>
          <p:nvPr>
            <p:ph type="subTitle" idx="4"/>
          </p:nvPr>
        </p:nvSpPr>
        <p:spPr>
          <a:xfrm>
            <a:off x="834813" y="2965175"/>
            <a:ext cx="22266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97" name="Google Shape;597;p24"/>
          <p:cNvSpPr txBox="1">
            <a:spLocks noGrp="1"/>
          </p:cNvSpPr>
          <p:nvPr>
            <p:ph type="subTitle" idx="5"/>
          </p:nvPr>
        </p:nvSpPr>
        <p:spPr>
          <a:xfrm>
            <a:off x="3458790" y="2965175"/>
            <a:ext cx="22266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598" name="Google Shape;598;p24"/>
          <p:cNvSpPr txBox="1">
            <a:spLocks noGrp="1"/>
          </p:cNvSpPr>
          <p:nvPr>
            <p:ph type="subTitle" idx="6"/>
          </p:nvPr>
        </p:nvSpPr>
        <p:spPr>
          <a:xfrm>
            <a:off x="6082754" y="2965175"/>
            <a:ext cx="22266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6_1"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25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name="adj" fmla="val 5732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01" name="Google Shape;601;p25"/>
          <p:cNvGrpSpPr/>
          <p:nvPr/>
        </p:nvGrpSpPr>
        <p:grpSpPr>
          <a:xfrm rot="-5400000">
            <a:off x="7189326" y="2859976"/>
            <a:ext cx="764293" cy="3145045"/>
            <a:chOff x="426802" y="2674436"/>
            <a:chExt cx="397738" cy="1636680"/>
          </a:xfrm>
        </p:grpSpPr>
        <p:sp>
          <p:nvSpPr>
            <p:cNvPr id="602" name="Google Shape;602;p25"/>
            <p:cNvSpPr/>
            <p:nvPr/>
          </p:nvSpPr>
          <p:spPr>
            <a:xfrm rot="-5400000">
              <a:off x="-81621" y="3482511"/>
              <a:ext cx="1556645" cy="100566"/>
            </a:xfrm>
            <a:custGeom>
              <a:avLst/>
              <a:gdLst/>
              <a:ahLst/>
              <a:cxnLst/>
              <a:rect l="l" t="t" r="r" b="b"/>
              <a:pathLst>
                <a:path w="35787" h="2312" extrusionOk="0">
                  <a:moveTo>
                    <a:pt x="17658" y="1"/>
                  </a:moveTo>
                  <a:lnTo>
                    <a:pt x="15576" y="2083"/>
                  </a:lnTo>
                  <a:lnTo>
                    <a:pt x="1" y="2083"/>
                  </a:lnTo>
                  <a:lnTo>
                    <a:pt x="1" y="2312"/>
                  </a:lnTo>
                  <a:lnTo>
                    <a:pt x="15633" y="2312"/>
                  </a:lnTo>
                  <a:lnTo>
                    <a:pt x="17772" y="243"/>
                  </a:lnTo>
                  <a:lnTo>
                    <a:pt x="23363" y="243"/>
                  </a:lnTo>
                  <a:lnTo>
                    <a:pt x="24904" y="1784"/>
                  </a:lnTo>
                  <a:lnTo>
                    <a:pt x="35073" y="1784"/>
                  </a:lnTo>
                  <a:cubicBezTo>
                    <a:pt x="35130" y="1898"/>
                    <a:pt x="35244" y="2026"/>
                    <a:pt x="35430" y="2026"/>
                  </a:cubicBezTo>
                  <a:cubicBezTo>
                    <a:pt x="35601" y="2026"/>
                    <a:pt x="35786" y="1841"/>
                    <a:pt x="35786" y="1670"/>
                  </a:cubicBezTo>
                  <a:cubicBezTo>
                    <a:pt x="35786" y="1427"/>
                    <a:pt x="35601" y="1242"/>
                    <a:pt x="35430" y="1242"/>
                  </a:cubicBezTo>
                  <a:cubicBezTo>
                    <a:pt x="35244" y="1242"/>
                    <a:pt x="35130" y="1370"/>
                    <a:pt x="35073" y="1541"/>
                  </a:cubicBezTo>
                  <a:lnTo>
                    <a:pt x="25018" y="1541"/>
                  </a:lnTo>
                  <a:lnTo>
                    <a:pt x="23420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25"/>
            <p:cNvSpPr/>
            <p:nvPr/>
          </p:nvSpPr>
          <p:spPr>
            <a:xfrm rot="-5400000">
              <a:off x="-285730" y="3386968"/>
              <a:ext cx="1636680" cy="211615"/>
            </a:xfrm>
            <a:custGeom>
              <a:avLst/>
              <a:gdLst/>
              <a:ahLst/>
              <a:cxnLst/>
              <a:rect l="l" t="t" r="r" b="b"/>
              <a:pathLst>
                <a:path w="37627" h="4865" extrusionOk="0">
                  <a:moveTo>
                    <a:pt x="13137" y="1"/>
                  </a:moveTo>
                  <a:lnTo>
                    <a:pt x="13137" y="4636"/>
                  </a:lnTo>
                  <a:lnTo>
                    <a:pt x="12181" y="4636"/>
                  </a:lnTo>
                  <a:lnTo>
                    <a:pt x="12181" y="771"/>
                  </a:lnTo>
                  <a:lnTo>
                    <a:pt x="1" y="771"/>
                  </a:lnTo>
                  <a:lnTo>
                    <a:pt x="1" y="1014"/>
                  </a:lnTo>
                  <a:lnTo>
                    <a:pt x="11953" y="1014"/>
                  </a:lnTo>
                  <a:lnTo>
                    <a:pt x="11953" y="4865"/>
                  </a:lnTo>
                  <a:lnTo>
                    <a:pt x="13379" y="4865"/>
                  </a:lnTo>
                  <a:lnTo>
                    <a:pt x="13379" y="229"/>
                  </a:lnTo>
                  <a:lnTo>
                    <a:pt x="20454" y="229"/>
                  </a:lnTo>
                  <a:lnTo>
                    <a:pt x="22237" y="2083"/>
                  </a:lnTo>
                  <a:lnTo>
                    <a:pt x="36856" y="2083"/>
                  </a:lnTo>
                  <a:cubicBezTo>
                    <a:pt x="36913" y="2197"/>
                    <a:pt x="37084" y="2311"/>
                    <a:pt x="37213" y="2311"/>
                  </a:cubicBezTo>
                  <a:cubicBezTo>
                    <a:pt x="37441" y="2311"/>
                    <a:pt x="37626" y="2140"/>
                    <a:pt x="37626" y="1955"/>
                  </a:cubicBezTo>
                  <a:cubicBezTo>
                    <a:pt x="37626" y="1727"/>
                    <a:pt x="37441" y="1541"/>
                    <a:pt x="37213" y="1541"/>
                  </a:cubicBezTo>
                  <a:cubicBezTo>
                    <a:pt x="37084" y="1541"/>
                    <a:pt x="36913" y="1655"/>
                    <a:pt x="36856" y="1841"/>
                  </a:cubicBezTo>
                  <a:lnTo>
                    <a:pt x="22351" y="1841"/>
                  </a:lnTo>
                  <a:lnTo>
                    <a:pt x="20511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25"/>
            <p:cNvSpPr/>
            <p:nvPr/>
          </p:nvSpPr>
          <p:spPr>
            <a:xfrm rot="-5400000">
              <a:off x="416274" y="4013898"/>
              <a:ext cx="447372" cy="147065"/>
            </a:xfrm>
            <a:custGeom>
              <a:avLst/>
              <a:gdLst/>
              <a:ahLst/>
              <a:cxnLst/>
              <a:rect l="l" t="t" r="r" b="b"/>
              <a:pathLst>
                <a:path w="10285" h="3381" extrusionOk="0">
                  <a:moveTo>
                    <a:pt x="1" y="0"/>
                  </a:moveTo>
                  <a:lnTo>
                    <a:pt x="1" y="228"/>
                  </a:lnTo>
                  <a:lnTo>
                    <a:pt x="9757" y="228"/>
                  </a:lnTo>
                  <a:lnTo>
                    <a:pt x="9757" y="2667"/>
                  </a:lnTo>
                  <a:cubicBezTo>
                    <a:pt x="9628" y="2667"/>
                    <a:pt x="9514" y="2853"/>
                    <a:pt x="9514" y="3024"/>
                  </a:cubicBezTo>
                  <a:cubicBezTo>
                    <a:pt x="9514" y="3209"/>
                    <a:pt x="9685" y="3380"/>
                    <a:pt x="9871" y="3380"/>
                  </a:cubicBezTo>
                  <a:cubicBezTo>
                    <a:pt x="10113" y="3380"/>
                    <a:pt x="10284" y="3209"/>
                    <a:pt x="10284" y="3024"/>
                  </a:cubicBezTo>
                  <a:cubicBezTo>
                    <a:pt x="10284" y="2853"/>
                    <a:pt x="10170" y="2667"/>
                    <a:pt x="9985" y="2667"/>
                  </a:cubicBezTo>
                  <a:lnTo>
                    <a:pt x="9985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25"/>
            <p:cNvSpPr/>
            <p:nvPr/>
          </p:nvSpPr>
          <p:spPr>
            <a:xfrm rot="-5400000">
              <a:off x="32255" y="3518831"/>
              <a:ext cx="1497053" cy="87517"/>
            </a:xfrm>
            <a:custGeom>
              <a:avLst/>
              <a:gdLst/>
              <a:ahLst/>
              <a:cxnLst/>
              <a:rect l="l" t="t" r="r" b="b"/>
              <a:pathLst>
                <a:path w="34417" h="2012" extrusionOk="0">
                  <a:moveTo>
                    <a:pt x="18243" y="0"/>
                  </a:moveTo>
                  <a:lnTo>
                    <a:pt x="16588" y="1655"/>
                  </a:lnTo>
                  <a:lnTo>
                    <a:pt x="1" y="1655"/>
                  </a:lnTo>
                  <a:lnTo>
                    <a:pt x="1" y="1897"/>
                  </a:lnTo>
                  <a:lnTo>
                    <a:pt x="16645" y="1897"/>
                  </a:lnTo>
                  <a:lnTo>
                    <a:pt x="18314" y="229"/>
                  </a:lnTo>
                  <a:lnTo>
                    <a:pt x="22522" y="229"/>
                  </a:lnTo>
                  <a:lnTo>
                    <a:pt x="24076" y="1783"/>
                  </a:lnTo>
                  <a:lnTo>
                    <a:pt x="33647" y="1783"/>
                  </a:lnTo>
                  <a:cubicBezTo>
                    <a:pt x="33704" y="1954"/>
                    <a:pt x="33875" y="2011"/>
                    <a:pt x="34003" y="2011"/>
                  </a:cubicBezTo>
                  <a:cubicBezTo>
                    <a:pt x="34232" y="2011"/>
                    <a:pt x="34417" y="1840"/>
                    <a:pt x="34417" y="1655"/>
                  </a:cubicBezTo>
                  <a:cubicBezTo>
                    <a:pt x="34417" y="1427"/>
                    <a:pt x="34232" y="1298"/>
                    <a:pt x="34003" y="1298"/>
                  </a:cubicBezTo>
                  <a:cubicBezTo>
                    <a:pt x="33875" y="1298"/>
                    <a:pt x="33704" y="1370"/>
                    <a:pt x="33647" y="1541"/>
                  </a:cubicBezTo>
                  <a:lnTo>
                    <a:pt x="24191" y="1541"/>
                  </a:lnTo>
                  <a:lnTo>
                    <a:pt x="22650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25"/>
            <p:cNvSpPr/>
            <p:nvPr/>
          </p:nvSpPr>
          <p:spPr>
            <a:xfrm rot="-5400000">
              <a:off x="48067" y="3573094"/>
              <a:ext cx="1377957" cy="98087"/>
            </a:xfrm>
            <a:custGeom>
              <a:avLst/>
              <a:gdLst/>
              <a:ahLst/>
              <a:cxnLst/>
              <a:rect l="l" t="t" r="r" b="b"/>
              <a:pathLst>
                <a:path w="31679" h="2255" extrusionOk="0">
                  <a:moveTo>
                    <a:pt x="18186" y="1"/>
                  </a:moveTo>
                  <a:lnTo>
                    <a:pt x="16232" y="1955"/>
                  </a:lnTo>
                  <a:lnTo>
                    <a:pt x="1" y="1955"/>
                  </a:lnTo>
                  <a:lnTo>
                    <a:pt x="1" y="2197"/>
                  </a:lnTo>
                  <a:lnTo>
                    <a:pt x="16346" y="2197"/>
                  </a:lnTo>
                  <a:lnTo>
                    <a:pt x="18314" y="229"/>
                  </a:lnTo>
                  <a:lnTo>
                    <a:pt x="22950" y="229"/>
                  </a:lnTo>
                  <a:lnTo>
                    <a:pt x="24661" y="1955"/>
                  </a:lnTo>
                  <a:lnTo>
                    <a:pt x="30908" y="1955"/>
                  </a:lnTo>
                  <a:cubicBezTo>
                    <a:pt x="30965" y="2140"/>
                    <a:pt x="31151" y="2254"/>
                    <a:pt x="31265" y="2254"/>
                  </a:cubicBezTo>
                  <a:cubicBezTo>
                    <a:pt x="31507" y="2254"/>
                    <a:pt x="31679" y="2069"/>
                    <a:pt x="31679" y="1840"/>
                  </a:cubicBezTo>
                  <a:cubicBezTo>
                    <a:pt x="31679" y="1655"/>
                    <a:pt x="31507" y="1484"/>
                    <a:pt x="31265" y="1484"/>
                  </a:cubicBezTo>
                  <a:cubicBezTo>
                    <a:pt x="31151" y="1484"/>
                    <a:pt x="30965" y="1598"/>
                    <a:pt x="30908" y="1712"/>
                  </a:cubicBezTo>
                  <a:lnTo>
                    <a:pt x="24733" y="1712"/>
                  </a:lnTo>
                  <a:lnTo>
                    <a:pt x="2300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25"/>
            <p:cNvSpPr/>
            <p:nvPr/>
          </p:nvSpPr>
          <p:spPr>
            <a:xfrm rot="-5400000">
              <a:off x="-80031" y="3527509"/>
              <a:ext cx="1354991" cy="212224"/>
            </a:xfrm>
            <a:custGeom>
              <a:avLst/>
              <a:gdLst/>
              <a:ahLst/>
              <a:cxnLst/>
              <a:rect l="l" t="t" r="r" b="b"/>
              <a:pathLst>
                <a:path w="31151" h="4879" extrusionOk="0">
                  <a:moveTo>
                    <a:pt x="14749" y="0"/>
                  </a:moveTo>
                  <a:lnTo>
                    <a:pt x="14749" y="4636"/>
                  </a:lnTo>
                  <a:lnTo>
                    <a:pt x="10755" y="4636"/>
                  </a:lnTo>
                  <a:lnTo>
                    <a:pt x="10755" y="956"/>
                  </a:lnTo>
                  <a:lnTo>
                    <a:pt x="1" y="956"/>
                  </a:lnTo>
                  <a:lnTo>
                    <a:pt x="1" y="1184"/>
                  </a:lnTo>
                  <a:lnTo>
                    <a:pt x="10527" y="1184"/>
                  </a:lnTo>
                  <a:lnTo>
                    <a:pt x="10527" y="4878"/>
                  </a:lnTo>
                  <a:lnTo>
                    <a:pt x="14977" y="4878"/>
                  </a:lnTo>
                  <a:lnTo>
                    <a:pt x="14977" y="243"/>
                  </a:lnTo>
                  <a:lnTo>
                    <a:pt x="18842" y="243"/>
                  </a:lnTo>
                  <a:lnTo>
                    <a:pt x="21281" y="2739"/>
                  </a:lnTo>
                  <a:lnTo>
                    <a:pt x="30366" y="2739"/>
                  </a:lnTo>
                  <a:cubicBezTo>
                    <a:pt x="30438" y="2853"/>
                    <a:pt x="30609" y="2967"/>
                    <a:pt x="30723" y="2967"/>
                  </a:cubicBezTo>
                  <a:cubicBezTo>
                    <a:pt x="30965" y="2967"/>
                    <a:pt x="31151" y="2796"/>
                    <a:pt x="31151" y="2610"/>
                  </a:cubicBezTo>
                  <a:cubicBezTo>
                    <a:pt x="31151" y="2382"/>
                    <a:pt x="30965" y="2197"/>
                    <a:pt x="30723" y="2197"/>
                  </a:cubicBezTo>
                  <a:cubicBezTo>
                    <a:pt x="30609" y="2197"/>
                    <a:pt x="30438" y="2311"/>
                    <a:pt x="30366" y="2496"/>
                  </a:cubicBezTo>
                  <a:lnTo>
                    <a:pt x="21395" y="2496"/>
                  </a:lnTo>
                  <a:lnTo>
                    <a:pt x="18899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25"/>
            <p:cNvSpPr/>
            <p:nvPr/>
          </p:nvSpPr>
          <p:spPr>
            <a:xfrm rot="-5400000">
              <a:off x="-149844" y="3491841"/>
              <a:ext cx="1429458" cy="209092"/>
            </a:xfrm>
            <a:custGeom>
              <a:avLst/>
              <a:gdLst/>
              <a:ahLst/>
              <a:cxnLst/>
              <a:rect l="l" t="t" r="r" b="b"/>
              <a:pathLst>
                <a:path w="32863" h="4807" extrusionOk="0">
                  <a:moveTo>
                    <a:pt x="13850" y="0"/>
                  </a:moveTo>
                  <a:lnTo>
                    <a:pt x="13850" y="4578"/>
                  </a:lnTo>
                  <a:lnTo>
                    <a:pt x="11411" y="4578"/>
                  </a:lnTo>
                  <a:lnTo>
                    <a:pt x="11411" y="884"/>
                  </a:lnTo>
                  <a:lnTo>
                    <a:pt x="1" y="884"/>
                  </a:lnTo>
                  <a:lnTo>
                    <a:pt x="1" y="1127"/>
                  </a:lnTo>
                  <a:lnTo>
                    <a:pt x="11183" y="1127"/>
                  </a:lnTo>
                  <a:lnTo>
                    <a:pt x="11183" y="4807"/>
                  </a:lnTo>
                  <a:lnTo>
                    <a:pt x="14092" y="4807"/>
                  </a:lnTo>
                  <a:lnTo>
                    <a:pt x="14092" y="243"/>
                  </a:lnTo>
                  <a:lnTo>
                    <a:pt x="19498" y="243"/>
                  </a:lnTo>
                  <a:lnTo>
                    <a:pt x="21637" y="2439"/>
                  </a:lnTo>
                  <a:lnTo>
                    <a:pt x="32149" y="2439"/>
                  </a:lnTo>
                  <a:cubicBezTo>
                    <a:pt x="32221" y="2553"/>
                    <a:pt x="32335" y="2667"/>
                    <a:pt x="32506" y="2667"/>
                  </a:cubicBezTo>
                  <a:cubicBezTo>
                    <a:pt x="32691" y="2667"/>
                    <a:pt x="32862" y="2496"/>
                    <a:pt x="32862" y="2311"/>
                  </a:cubicBezTo>
                  <a:cubicBezTo>
                    <a:pt x="32862" y="2082"/>
                    <a:pt x="32691" y="1954"/>
                    <a:pt x="32506" y="1954"/>
                  </a:cubicBezTo>
                  <a:cubicBezTo>
                    <a:pt x="32335" y="1954"/>
                    <a:pt x="32221" y="2025"/>
                    <a:pt x="32149" y="2197"/>
                  </a:cubicBezTo>
                  <a:lnTo>
                    <a:pt x="21752" y="2197"/>
                  </a:lnTo>
                  <a:lnTo>
                    <a:pt x="19555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9" name="Google Shape;609;p25"/>
          <p:cNvGrpSpPr/>
          <p:nvPr/>
        </p:nvGrpSpPr>
        <p:grpSpPr>
          <a:xfrm rot="10800000">
            <a:off x="346036" y="-4"/>
            <a:ext cx="586678" cy="2547665"/>
            <a:chOff x="4792514" y="2979701"/>
            <a:chExt cx="305307" cy="1325804"/>
          </a:xfrm>
        </p:grpSpPr>
        <p:sp>
          <p:nvSpPr>
            <p:cNvPr id="610" name="Google Shape;610;p25"/>
            <p:cNvSpPr/>
            <p:nvPr/>
          </p:nvSpPr>
          <p:spPr>
            <a:xfrm rot="-5400000">
              <a:off x="4409125" y="3616809"/>
              <a:ext cx="1266256" cy="111136"/>
            </a:xfrm>
            <a:custGeom>
              <a:avLst/>
              <a:gdLst/>
              <a:ahLst/>
              <a:cxnLst/>
              <a:rect l="l" t="t" r="r" b="b"/>
              <a:pathLst>
                <a:path w="29111" h="2555" extrusionOk="0">
                  <a:moveTo>
                    <a:pt x="0" y="1"/>
                  </a:moveTo>
                  <a:lnTo>
                    <a:pt x="0" y="229"/>
                  </a:lnTo>
                  <a:lnTo>
                    <a:pt x="15803" y="229"/>
                  </a:lnTo>
                  <a:lnTo>
                    <a:pt x="18114" y="2554"/>
                  </a:lnTo>
                  <a:lnTo>
                    <a:pt x="23462" y="2554"/>
                  </a:lnTo>
                  <a:lnTo>
                    <a:pt x="24775" y="1185"/>
                  </a:lnTo>
                  <a:lnTo>
                    <a:pt x="28397" y="1185"/>
                  </a:lnTo>
                  <a:cubicBezTo>
                    <a:pt x="28397" y="1370"/>
                    <a:pt x="28583" y="1484"/>
                    <a:pt x="28754" y="1484"/>
                  </a:cubicBezTo>
                  <a:cubicBezTo>
                    <a:pt x="28939" y="1484"/>
                    <a:pt x="29111" y="1299"/>
                    <a:pt x="29111" y="1128"/>
                  </a:cubicBezTo>
                  <a:cubicBezTo>
                    <a:pt x="29111" y="885"/>
                    <a:pt x="28939" y="714"/>
                    <a:pt x="28754" y="714"/>
                  </a:cubicBezTo>
                  <a:cubicBezTo>
                    <a:pt x="28583" y="714"/>
                    <a:pt x="28454" y="828"/>
                    <a:pt x="28397" y="942"/>
                  </a:cubicBezTo>
                  <a:lnTo>
                    <a:pt x="24718" y="942"/>
                  </a:lnTo>
                  <a:lnTo>
                    <a:pt x="23405" y="2312"/>
                  </a:lnTo>
                  <a:lnTo>
                    <a:pt x="18242" y="2312"/>
                  </a:lnTo>
                  <a:lnTo>
                    <a:pt x="1591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25"/>
            <p:cNvSpPr/>
            <p:nvPr/>
          </p:nvSpPr>
          <p:spPr>
            <a:xfrm rot="-5400000">
              <a:off x="4335310" y="3589536"/>
              <a:ext cx="1325804" cy="106134"/>
            </a:xfrm>
            <a:custGeom>
              <a:avLst/>
              <a:gdLst/>
              <a:ahLst/>
              <a:cxnLst/>
              <a:rect l="l" t="t" r="r" b="b"/>
              <a:pathLst>
                <a:path w="30480" h="2440" extrusionOk="0">
                  <a:moveTo>
                    <a:pt x="0" y="0"/>
                  </a:moveTo>
                  <a:lnTo>
                    <a:pt x="0" y="243"/>
                  </a:lnTo>
                  <a:lnTo>
                    <a:pt x="16459" y="243"/>
                  </a:lnTo>
                  <a:lnTo>
                    <a:pt x="18656" y="2439"/>
                  </a:lnTo>
                  <a:lnTo>
                    <a:pt x="22878" y="2439"/>
                  </a:lnTo>
                  <a:lnTo>
                    <a:pt x="24361" y="899"/>
                  </a:lnTo>
                  <a:lnTo>
                    <a:pt x="29767" y="899"/>
                  </a:lnTo>
                  <a:cubicBezTo>
                    <a:pt x="29824" y="1013"/>
                    <a:pt x="29952" y="1127"/>
                    <a:pt x="30066" y="1127"/>
                  </a:cubicBezTo>
                  <a:cubicBezTo>
                    <a:pt x="30309" y="1127"/>
                    <a:pt x="30480" y="956"/>
                    <a:pt x="30480" y="771"/>
                  </a:cubicBezTo>
                  <a:cubicBezTo>
                    <a:pt x="30480" y="542"/>
                    <a:pt x="30309" y="357"/>
                    <a:pt x="30066" y="357"/>
                  </a:cubicBezTo>
                  <a:cubicBezTo>
                    <a:pt x="29881" y="357"/>
                    <a:pt x="29767" y="471"/>
                    <a:pt x="29710" y="656"/>
                  </a:cubicBezTo>
                  <a:lnTo>
                    <a:pt x="24247" y="656"/>
                  </a:lnTo>
                  <a:lnTo>
                    <a:pt x="22749" y="2197"/>
                  </a:lnTo>
                  <a:lnTo>
                    <a:pt x="18770" y="2197"/>
                  </a:lnTo>
                  <a:lnTo>
                    <a:pt x="16574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25"/>
            <p:cNvSpPr/>
            <p:nvPr/>
          </p:nvSpPr>
          <p:spPr>
            <a:xfrm rot="-5400000">
              <a:off x="4348012" y="3656827"/>
              <a:ext cx="1196790" cy="100566"/>
            </a:xfrm>
            <a:custGeom>
              <a:avLst/>
              <a:gdLst/>
              <a:ahLst/>
              <a:cxnLst/>
              <a:rect l="l" t="t" r="r" b="b"/>
              <a:pathLst>
                <a:path w="27514" h="2312" extrusionOk="0">
                  <a:moveTo>
                    <a:pt x="27157" y="1"/>
                  </a:moveTo>
                  <a:cubicBezTo>
                    <a:pt x="26971" y="1"/>
                    <a:pt x="26857" y="115"/>
                    <a:pt x="26800" y="300"/>
                  </a:cubicBezTo>
                  <a:lnTo>
                    <a:pt x="23890" y="300"/>
                  </a:lnTo>
                  <a:lnTo>
                    <a:pt x="22165" y="2083"/>
                  </a:lnTo>
                  <a:lnTo>
                    <a:pt x="19612" y="2083"/>
                  </a:lnTo>
                  <a:lnTo>
                    <a:pt x="17643" y="115"/>
                  </a:lnTo>
                  <a:lnTo>
                    <a:pt x="0" y="115"/>
                  </a:lnTo>
                  <a:lnTo>
                    <a:pt x="0" y="357"/>
                  </a:lnTo>
                  <a:lnTo>
                    <a:pt x="17586" y="357"/>
                  </a:lnTo>
                  <a:lnTo>
                    <a:pt x="19483" y="2311"/>
                  </a:lnTo>
                  <a:lnTo>
                    <a:pt x="22222" y="2311"/>
                  </a:lnTo>
                  <a:lnTo>
                    <a:pt x="24004" y="528"/>
                  </a:lnTo>
                  <a:lnTo>
                    <a:pt x="26800" y="528"/>
                  </a:lnTo>
                  <a:cubicBezTo>
                    <a:pt x="26857" y="657"/>
                    <a:pt x="26971" y="771"/>
                    <a:pt x="27157" y="771"/>
                  </a:cubicBezTo>
                  <a:cubicBezTo>
                    <a:pt x="27385" y="771"/>
                    <a:pt x="27513" y="600"/>
                    <a:pt x="27513" y="414"/>
                  </a:cubicBezTo>
                  <a:cubicBezTo>
                    <a:pt x="27513" y="172"/>
                    <a:pt x="27385" y="1"/>
                    <a:pt x="27157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25"/>
            <p:cNvSpPr/>
            <p:nvPr/>
          </p:nvSpPr>
          <p:spPr>
            <a:xfrm rot="-5400000">
              <a:off x="4316977" y="3695300"/>
              <a:ext cx="1119234" cy="101175"/>
            </a:xfrm>
            <a:custGeom>
              <a:avLst/>
              <a:gdLst/>
              <a:ahLst/>
              <a:cxnLst/>
              <a:rect l="l" t="t" r="r" b="b"/>
              <a:pathLst>
                <a:path w="25731" h="2326" extrusionOk="0">
                  <a:moveTo>
                    <a:pt x="25374" y="1"/>
                  </a:moveTo>
                  <a:cubicBezTo>
                    <a:pt x="25188" y="1"/>
                    <a:pt x="25074" y="129"/>
                    <a:pt x="25017" y="300"/>
                  </a:cubicBezTo>
                  <a:lnTo>
                    <a:pt x="23947" y="300"/>
                  </a:lnTo>
                  <a:lnTo>
                    <a:pt x="22165" y="2083"/>
                  </a:lnTo>
                  <a:lnTo>
                    <a:pt x="20382" y="2083"/>
                  </a:lnTo>
                  <a:lnTo>
                    <a:pt x="18955" y="657"/>
                  </a:lnTo>
                  <a:lnTo>
                    <a:pt x="0" y="657"/>
                  </a:lnTo>
                  <a:lnTo>
                    <a:pt x="0" y="899"/>
                  </a:lnTo>
                  <a:lnTo>
                    <a:pt x="18827" y="899"/>
                  </a:lnTo>
                  <a:lnTo>
                    <a:pt x="20253" y="2326"/>
                  </a:lnTo>
                  <a:lnTo>
                    <a:pt x="22222" y="2326"/>
                  </a:lnTo>
                  <a:lnTo>
                    <a:pt x="24062" y="543"/>
                  </a:lnTo>
                  <a:lnTo>
                    <a:pt x="25017" y="543"/>
                  </a:lnTo>
                  <a:cubicBezTo>
                    <a:pt x="25074" y="657"/>
                    <a:pt x="25188" y="785"/>
                    <a:pt x="25374" y="785"/>
                  </a:cubicBezTo>
                  <a:cubicBezTo>
                    <a:pt x="25545" y="785"/>
                    <a:pt x="25730" y="600"/>
                    <a:pt x="25730" y="429"/>
                  </a:cubicBezTo>
                  <a:cubicBezTo>
                    <a:pt x="25730" y="186"/>
                    <a:pt x="25545" y="1"/>
                    <a:pt x="2537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25"/>
            <p:cNvSpPr/>
            <p:nvPr/>
          </p:nvSpPr>
          <p:spPr>
            <a:xfrm rot="-5400000">
              <a:off x="4328765" y="3810699"/>
              <a:ext cx="958554" cy="31057"/>
            </a:xfrm>
            <a:custGeom>
              <a:avLst/>
              <a:gdLst/>
              <a:ahLst/>
              <a:cxnLst/>
              <a:rect l="l" t="t" r="r" b="b"/>
              <a:pathLst>
                <a:path w="22037" h="714" extrusionOk="0">
                  <a:moveTo>
                    <a:pt x="21623" y="1"/>
                  </a:moveTo>
                  <a:cubicBezTo>
                    <a:pt x="21508" y="1"/>
                    <a:pt x="21323" y="58"/>
                    <a:pt x="21266" y="243"/>
                  </a:cubicBezTo>
                  <a:lnTo>
                    <a:pt x="0" y="243"/>
                  </a:lnTo>
                  <a:lnTo>
                    <a:pt x="0" y="486"/>
                  </a:lnTo>
                  <a:lnTo>
                    <a:pt x="21266" y="486"/>
                  </a:lnTo>
                  <a:cubicBezTo>
                    <a:pt x="21323" y="657"/>
                    <a:pt x="21508" y="714"/>
                    <a:pt x="21623" y="714"/>
                  </a:cubicBezTo>
                  <a:cubicBezTo>
                    <a:pt x="21865" y="714"/>
                    <a:pt x="22036" y="600"/>
                    <a:pt x="22036" y="357"/>
                  </a:cubicBezTo>
                  <a:cubicBezTo>
                    <a:pt x="22036" y="129"/>
                    <a:pt x="21865" y="1"/>
                    <a:pt x="21623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15" name="Google Shape;615;p25"/>
          <p:cNvSpPr txBox="1">
            <a:spLocks noGrp="1"/>
          </p:cNvSpPr>
          <p:nvPr>
            <p:ph type="subTitle" idx="1"/>
          </p:nvPr>
        </p:nvSpPr>
        <p:spPr>
          <a:xfrm>
            <a:off x="720075" y="2883490"/>
            <a:ext cx="2305500" cy="86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6" name="Google Shape;616;p25"/>
          <p:cNvSpPr txBox="1">
            <a:spLocks noGrp="1"/>
          </p:cNvSpPr>
          <p:nvPr>
            <p:ph type="subTitle" idx="2"/>
          </p:nvPr>
        </p:nvSpPr>
        <p:spPr>
          <a:xfrm>
            <a:off x="3419293" y="2883490"/>
            <a:ext cx="2305500" cy="86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7" name="Google Shape;617;p25"/>
          <p:cNvSpPr txBox="1">
            <a:spLocks noGrp="1"/>
          </p:cNvSpPr>
          <p:nvPr>
            <p:ph type="subTitle" idx="3"/>
          </p:nvPr>
        </p:nvSpPr>
        <p:spPr>
          <a:xfrm>
            <a:off x="6118519" y="2883490"/>
            <a:ext cx="2305500" cy="86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8" name="Google Shape;618;p2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19" name="Google Shape;619;p25"/>
          <p:cNvSpPr txBox="1">
            <a:spLocks noGrp="1"/>
          </p:cNvSpPr>
          <p:nvPr>
            <p:ph type="subTitle" idx="4"/>
          </p:nvPr>
        </p:nvSpPr>
        <p:spPr>
          <a:xfrm>
            <a:off x="720075" y="2408950"/>
            <a:ext cx="23055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20" name="Google Shape;620;p25"/>
          <p:cNvSpPr txBox="1">
            <a:spLocks noGrp="1"/>
          </p:cNvSpPr>
          <p:nvPr>
            <p:ph type="subTitle" idx="5"/>
          </p:nvPr>
        </p:nvSpPr>
        <p:spPr>
          <a:xfrm>
            <a:off x="3419296" y="2408950"/>
            <a:ext cx="23055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21" name="Google Shape;621;p25"/>
          <p:cNvSpPr txBox="1">
            <a:spLocks noGrp="1"/>
          </p:cNvSpPr>
          <p:nvPr>
            <p:ph type="subTitle" idx="6"/>
          </p:nvPr>
        </p:nvSpPr>
        <p:spPr>
          <a:xfrm>
            <a:off x="6118523" y="2408950"/>
            <a:ext cx="23055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26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name="adj" fmla="val 5732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4" name="Google Shape;624;p2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25" name="Google Shape;625;p26"/>
          <p:cNvSpPr txBox="1">
            <a:spLocks noGrp="1"/>
          </p:cNvSpPr>
          <p:nvPr>
            <p:ph type="subTitle" idx="1"/>
          </p:nvPr>
        </p:nvSpPr>
        <p:spPr>
          <a:xfrm>
            <a:off x="1967648" y="2099176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6" name="Google Shape;626;p26"/>
          <p:cNvSpPr txBox="1">
            <a:spLocks noGrp="1"/>
          </p:cNvSpPr>
          <p:nvPr>
            <p:ph type="subTitle" idx="2"/>
          </p:nvPr>
        </p:nvSpPr>
        <p:spPr>
          <a:xfrm>
            <a:off x="5198152" y="2099176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7" name="Google Shape;627;p26"/>
          <p:cNvSpPr txBox="1">
            <a:spLocks noGrp="1"/>
          </p:cNvSpPr>
          <p:nvPr>
            <p:ph type="subTitle" idx="3"/>
          </p:nvPr>
        </p:nvSpPr>
        <p:spPr>
          <a:xfrm>
            <a:off x="1967648" y="3532576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8" name="Google Shape;628;p26"/>
          <p:cNvSpPr txBox="1">
            <a:spLocks noGrp="1"/>
          </p:cNvSpPr>
          <p:nvPr>
            <p:ph type="subTitle" idx="4"/>
          </p:nvPr>
        </p:nvSpPr>
        <p:spPr>
          <a:xfrm>
            <a:off x="5198152" y="3532576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9" name="Google Shape;629;p26"/>
          <p:cNvSpPr txBox="1">
            <a:spLocks noGrp="1"/>
          </p:cNvSpPr>
          <p:nvPr>
            <p:ph type="subTitle" idx="5"/>
          </p:nvPr>
        </p:nvSpPr>
        <p:spPr>
          <a:xfrm>
            <a:off x="1967650" y="1611625"/>
            <a:ext cx="19782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30" name="Google Shape;630;p26"/>
          <p:cNvSpPr txBox="1">
            <a:spLocks noGrp="1"/>
          </p:cNvSpPr>
          <p:nvPr>
            <p:ph type="subTitle" idx="6"/>
          </p:nvPr>
        </p:nvSpPr>
        <p:spPr>
          <a:xfrm>
            <a:off x="5198151" y="1611625"/>
            <a:ext cx="19782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31" name="Google Shape;631;p26"/>
          <p:cNvSpPr txBox="1">
            <a:spLocks noGrp="1"/>
          </p:cNvSpPr>
          <p:nvPr>
            <p:ph type="subTitle" idx="7"/>
          </p:nvPr>
        </p:nvSpPr>
        <p:spPr>
          <a:xfrm>
            <a:off x="1967650" y="3045075"/>
            <a:ext cx="19782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32" name="Google Shape;632;p26"/>
          <p:cNvSpPr txBox="1">
            <a:spLocks noGrp="1"/>
          </p:cNvSpPr>
          <p:nvPr>
            <p:ph type="subTitle" idx="8"/>
          </p:nvPr>
        </p:nvSpPr>
        <p:spPr>
          <a:xfrm>
            <a:off x="5198151" y="3045075"/>
            <a:ext cx="19782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27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name="adj" fmla="val 5732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5" name="Google Shape;635;p27"/>
          <p:cNvGrpSpPr/>
          <p:nvPr/>
        </p:nvGrpSpPr>
        <p:grpSpPr>
          <a:xfrm rot="10800000">
            <a:off x="50756" y="-1649516"/>
            <a:ext cx="740390" cy="2806450"/>
            <a:chOff x="8218831" y="2346909"/>
            <a:chExt cx="740390" cy="2806450"/>
          </a:xfrm>
        </p:grpSpPr>
        <p:sp>
          <p:nvSpPr>
            <p:cNvPr id="636" name="Google Shape;636;p27"/>
            <p:cNvSpPr/>
            <p:nvPr/>
          </p:nvSpPr>
          <p:spPr>
            <a:xfrm rot="-5400000">
              <a:off x="7409304" y="3603442"/>
              <a:ext cx="2806450" cy="293383"/>
            </a:xfrm>
            <a:custGeom>
              <a:avLst/>
              <a:gdLst/>
              <a:ahLst/>
              <a:cxnLst/>
              <a:rect l="l" t="t" r="r" b="b"/>
              <a:pathLst>
                <a:path w="33576" h="3510" extrusionOk="0">
                  <a:moveTo>
                    <a:pt x="33162" y="1"/>
                  </a:moveTo>
                  <a:cubicBezTo>
                    <a:pt x="33048" y="1"/>
                    <a:pt x="32862" y="115"/>
                    <a:pt x="32805" y="229"/>
                  </a:cubicBezTo>
                  <a:lnTo>
                    <a:pt x="18371" y="229"/>
                  </a:lnTo>
                  <a:lnTo>
                    <a:pt x="18371" y="3267"/>
                  </a:lnTo>
                  <a:lnTo>
                    <a:pt x="1" y="3267"/>
                  </a:lnTo>
                  <a:lnTo>
                    <a:pt x="1" y="3509"/>
                  </a:lnTo>
                  <a:lnTo>
                    <a:pt x="18600" y="3509"/>
                  </a:lnTo>
                  <a:lnTo>
                    <a:pt x="18600" y="471"/>
                  </a:lnTo>
                  <a:lnTo>
                    <a:pt x="32805" y="471"/>
                  </a:lnTo>
                  <a:cubicBezTo>
                    <a:pt x="32862" y="657"/>
                    <a:pt x="33048" y="714"/>
                    <a:pt x="33162" y="714"/>
                  </a:cubicBezTo>
                  <a:cubicBezTo>
                    <a:pt x="33404" y="714"/>
                    <a:pt x="33575" y="586"/>
                    <a:pt x="33575" y="357"/>
                  </a:cubicBezTo>
                  <a:cubicBezTo>
                    <a:pt x="33575" y="172"/>
                    <a:pt x="33404" y="1"/>
                    <a:pt x="33162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27"/>
            <p:cNvSpPr/>
            <p:nvPr/>
          </p:nvSpPr>
          <p:spPr>
            <a:xfrm rot="-5400000">
              <a:off x="7520808" y="3794852"/>
              <a:ext cx="2409421" cy="307593"/>
            </a:xfrm>
            <a:custGeom>
              <a:avLst/>
              <a:gdLst/>
              <a:ahLst/>
              <a:cxnLst/>
              <a:rect l="l" t="t" r="r" b="b"/>
              <a:pathLst>
                <a:path w="28826" h="3680" extrusionOk="0">
                  <a:moveTo>
                    <a:pt x="28469" y="0"/>
                  </a:moveTo>
                  <a:cubicBezTo>
                    <a:pt x="28298" y="0"/>
                    <a:pt x="28170" y="114"/>
                    <a:pt x="28113" y="285"/>
                  </a:cubicBezTo>
                  <a:lnTo>
                    <a:pt x="17302" y="285"/>
                  </a:lnTo>
                  <a:lnTo>
                    <a:pt x="17302" y="3437"/>
                  </a:lnTo>
                  <a:lnTo>
                    <a:pt x="1" y="3437"/>
                  </a:lnTo>
                  <a:lnTo>
                    <a:pt x="1" y="3680"/>
                  </a:lnTo>
                  <a:lnTo>
                    <a:pt x="17530" y="3680"/>
                  </a:lnTo>
                  <a:lnTo>
                    <a:pt x="17530" y="528"/>
                  </a:lnTo>
                  <a:lnTo>
                    <a:pt x="28113" y="528"/>
                  </a:lnTo>
                  <a:cubicBezTo>
                    <a:pt x="28170" y="642"/>
                    <a:pt x="28298" y="770"/>
                    <a:pt x="28469" y="770"/>
                  </a:cubicBezTo>
                  <a:cubicBezTo>
                    <a:pt x="28655" y="770"/>
                    <a:pt x="28826" y="585"/>
                    <a:pt x="28826" y="414"/>
                  </a:cubicBezTo>
                  <a:cubicBezTo>
                    <a:pt x="28826" y="171"/>
                    <a:pt x="28655" y="0"/>
                    <a:pt x="28469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27"/>
            <p:cNvSpPr/>
            <p:nvPr/>
          </p:nvSpPr>
          <p:spPr>
            <a:xfrm rot="-5400000">
              <a:off x="7336629" y="3695260"/>
              <a:ext cx="2603756" cy="312441"/>
            </a:xfrm>
            <a:custGeom>
              <a:avLst/>
              <a:gdLst/>
              <a:ahLst/>
              <a:cxnLst/>
              <a:rect l="l" t="t" r="r" b="b"/>
              <a:pathLst>
                <a:path w="31151" h="3738" extrusionOk="0">
                  <a:moveTo>
                    <a:pt x="30723" y="0"/>
                  </a:moveTo>
                  <a:cubicBezTo>
                    <a:pt x="30609" y="0"/>
                    <a:pt x="30438" y="114"/>
                    <a:pt x="30366" y="229"/>
                  </a:cubicBezTo>
                  <a:lnTo>
                    <a:pt x="16104" y="229"/>
                  </a:lnTo>
                  <a:lnTo>
                    <a:pt x="16104" y="3495"/>
                  </a:lnTo>
                  <a:lnTo>
                    <a:pt x="1" y="3495"/>
                  </a:lnTo>
                  <a:lnTo>
                    <a:pt x="1" y="3737"/>
                  </a:lnTo>
                  <a:lnTo>
                    <a:pt x="16346" y="3737"/>
                  </a:lnTo>
                  <a:lnTo>
                    <a:pt x="16346" y="471"/>
                  </a:lnTo>
                  <a:lnTo>
                    <a:pt x="30366" y="471"/>
                  </a:lnTo>
                  <a:cubicBezTo>
                    <a:pt x="30438" y="642"/>
                    <a:pt x="30609" y="770"/>
                    <a:pt x="30723" y="770"/>
                  </a:cubicBezTo>
                  <a:cubicBezTo>
                    <a:pt x="30965" y="770"/>
                    <a:pt x="31151" y="585"/>
                    <a:pt x="31151" y="357"/>
                  </a:cubicBezTo>
                  <a:cubicBezTo>
                    <a:pt x="31151" y="171"/>
                    <a:pt x="30965" y="0"/>
                    <a:pt x="30723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27"/>
            <p:cNvSpPr/>
            <p:nvPr/>
          </p:nvSpPr>
          <p:spPr>
            <a:xfrm rot="-5400000">
              <a:off x="7266838" y="3694675"/>
              <a:ext cx="2484564" cy="432803"/>
            </a:xfrm>
            <a:custGeom>
              <a:avLst/>
              <a:gdLst/>
              <a:ahLst/>
              <a:cxnLst/>
              <a:rect l="l" t="t" r="r" b="b"/>
              <a:pathLst>
                <a:path w="29725" h="5178" extrusionOk="0">
                  <a:moveTo>
                    <a:pt x="29368" y="1"/>
                  </a:moveTo>
                  <a:cubicBezTo>
                    <a:pt x="29183" y="1"/>
                    <a:pt x="29068" y="129"/>
                    <a:pt x="29011" y="243"/>
                  </a:cubicBezTo>
                  <a:lnTo>
                    <a:pt x="18728" y="243"/>
                  </a:lnTo>
                  <a:lnTo>
                    <a:pt x="18728" y="1555"/>
                  </a:lnTo>
                  <a:lnTo>
                    <a:pt x="14977" y="1555"/>
                  </a:lnTo>
                  <a:lnTo>
                    <a:pt x="14977" y="4935"/>
                  </a:lnTo>
                  <a:lnTo>
                    <a:pt x="1" y="4935"/>
                  </a:lnTo>
                  <a:lnTo>
                    <a:pt x="1" y="5178"/>
                  </a:lnTo>
                  <a:lnTo>
                    <a:pt x="15219" y="5178"/>
                  </a:lnTo>
                  <a:lnTo>
                    <a:pt x="15219" y="1783"/>
                  </a:lnTo>
                  <a:lnTo>
                    <a:pt x="18956" y="1783"/>
                  </a:lnTo>
                  <a:lnTo>
                    <a:pt x="18956" y="485"/>
                  </a:lnTo>
                  <a:lnTo>
                    <a:pt x="29011" y="485"/>
                  </a:lnTo>
                  <a:cubicBezTo>
                    <a:pt x="29068" y="657"/>
                    <a:pt x="29183" y="771"/>
                    <a:pt x="29368" y="771"/>
                  </a:cubicBezTo>
                  <a:cubicBezTo>
                    <a:pt x="29596" y="771"/>
                    <a:pt x="29725" y="600"/>
                    <a:pt x="29725" y="357"/>
                  </a:cubicBezTo>
                  <a:cubicBezTo>
                    <a:pt x="29725" y="186"/>
                    <a:pt x="29596" y="1"/>
                    <a:pt x="29368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27"/>
            <p:cNvSpPr/>
            <p:nvPr/>
          </p:nvSpPr>
          <p:spPr>
            <a:xfrm rot="-5400000">
              <a:off x="7264499" y="3772159"/>
              <a:ext cx="2335532" cy="426869"/>
            </a:xfrm>
            <a:custGeom>
              <a:avLst/>
              <a:gdLst/>
              <a:ahLst/>
              <a:cxnLst/>
              <a:rect l="l" t="t" r="r" b="b"/>
              <a:pathLst>
                <a:path w="27942" h="5107" extrusionOk="0">
                  <a:moveTo>
                    <a:pt x="27585" y="0"/>
                  </a:moveTo>
                  <a:cubicBezTo>
                    <a:pt x="27400" y="0"/>
                    <a:pt x="27286" y="114"/>
                    <a:pt x="27229" y="228"/>
                  </a:cubicBezTo>
                  <a:lnTo>
                    <a:pt x="17302" y="228"/>
                  </a:lnTo>
                  <a:lnTo>
                    <a:pt x="17302" y="1369"/>
                  </a:lnTo>
                  <a:lnTo>
                    <a:pt x="14035" y="1369"/>
                  </a:lnTo>
                  <a:lnTo>
                    <a:pt x="14035" y="4864"/>
                  </a:lnTo>
                  <a:lnTo>
                    <a:pt x="1" y="4864"/>
                  </a:lnTo>
                  <a:lnTo>
                    <a:pt x="1" y="5106"/>
                  </a:lnTo>
                  <a:lnTo>
                    <a:pt x="14264" y="5106"/>
                  </a:lnTo>
                  <a:lnTo>
                    <a:pt x="14264" y="1598"/>
                  </a:lnTo>
                  <a:lnTo>
                    <a:pt x="17530" y="1598"/>
                  </a:lnTo>
                  <a:lnTo>
                    <a:pt x="17530" y="471"/>
                  </a:lnTo>
                  <a:lnTo>
                    <a:pt x="27229" y="471"/>
                  </a:lnTo>
                  <a:cubicBezTo>
                    <a:pt x="27286" y="656"/>
                    <a:pt x="27400" y="713"/>
                    <a:pt x="27585" y="713"/>
                  </a:cubicBezTo>
                  <a:cubicBezTo>
                    <a:pt x="27756" y="713"/>
                    <a:pt x="27942" y="585"/>
                    <a:pt x="27942" y="357"/>
                  </a:cubicBezTo>
                  <a:cubicBezTo>
                    <a:pt x="27942" y="171"/>
                    <a:pt x="27756" y="0"/>
                    <a:pt x="27585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27"/>
            <p:cNvSpPr/>
            <p:nvPr/>
          </p:nvSpPr>
          <p:spPr>
            <a:xfrm rot="-5400000">
              <a:off x="7898072" y="4609597"/>
              <a:ext cx="958636" cy="128888"/>
            </a:xfrm>
            <a:custGeom>
              <a:avLst/>
              <a:gdLst/>
              <a:ahLst/>
              <a:cxnLst/>
              <a:rect l="l" t="t" r="r" b="b"/>
              <a:pathLst>
                <a:path w="11469" h="1542" extrusionOk="0">
                  <a:moveTo>
                    <a:pt x="11112" y="1"/>
                  </a:moveTo>
                  <a:cubicBezTo>
                    <a:pt x="10940" y="1"/>
                    <a:pt x="10755" y="172"/>
                    <a:pt x="10755" y="358"/>
                  </a:cubicBezTo>
                  <a:cubicBezTo>
                    <a:pt x="10755" y="529"/>
                    <a:pt x="10883" y="714"/>
                    <a:pt x="10997" y="714"/>
                  </a:cubicBezTo>
                  <a:lnTo>
                    <a:pt x="10997" y="1313"/>
                  </a:lnTo>
                  <a:lnTo>
                    <a:pt x="1" y="1313"/>
                  </a:lnTo>
                  <a:lnTo>
                    <a:pt x="1" y="1541"/>
                  </a:lnTo>
                  <a:lnTo>
                    <a:pt x="11240" y="1541"/>
                  </a:lnTo>
                  <a:lnTo>
                    <a:pt x="11240" y="714"/>
                  </a:lnTo>
                  <a:cubicBezTo>
                    <a:pt x="11411" y="714"/>
                    <a:pt x="11468" y="529"/>
                    <a:pt x="11468" y="358"/>
                  </a:cubicBezTo>
                  <a:cubicBezTo>
                    <a:pt x="11468" y="172"/>
                    <a:pt x="11354" y="1"/>
                    <a:pt x="11112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27"/>
            <p:cNvSpPr/>
            <p:nvPr/>
          </p:nvSpPr>
          <p:spPr>
            <a:xfrm rot="-5400000">
              <a:off x="7893308" y="4534537"/>
              <a:ext cx="1038460" cy="199183"/>
            </a:xfrm>
            <a:custGeom>
              <a:avLst/>
              <a:gdLst/>
              <a:ahLst/>
              <a:cxnLst/>
              <a:rect l="l" t="t" r="r" b="b"/>
              <a:pathLst>
                <a:path w="12424" h="2383" extrusionOk="0">
                  <a:moveTo>
                    <a:pt x="12067" y="1"/>
                  </a:moveTo>
                  <a:cubicBezTo>
                    <a:pt x="11896" y="1"/>
                    <a:pt x="11711" y="172"/>
                    <a:pt x="11711" y="358"/>
                  </a:cubicBezTo>
                  <a:cubicBezTo>
                    <a:pt x="11711" y="529"/>
                    <a:pt x="11825" y="714"/>
                    <a:pt x="11953" y="714"/>
                  </a:cubicBezTo>
                  <a:lnTo>
                    <a:pt x="11953" y="2140"/>
                  </a:lnTo>
                  <a:lnTo>
                    <a:pt x="1" y="2140"/>
                  </a:lnTo>
                  <a:lnTo>
                    <a:pt x="1" y="2383"/>
                  </a:lnTo>
                  <a:lnTo>
                    <a:pt x="12181" y="2383"/>
                  </a:lnTo>
                  <a:lnTo>
                    <a:pt x="12181" y="714"/>
                  </a:lnTo>
                  <a:cubicBezTo>
                    <a:pt x="12367" y="714"/>
                    <a:pt x="12424" y="529"/>
                    <a:pt x="12424" y="358"/>
                  </a:cubicBezTo>
                  <a:cubicBezTo>
                    <a:pt x="12424" y="172"/>
                    <a:pt x="12310" y="1"/>
                    <a:pt x="12067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27"/>
            <p:cNvSpPr/>
            <p:nvPr/>
          </p:nvSpPr>
          <p:spPr>
            <a:xfrm rot="-5400000">
              <a:off x="7885576" y="4457597"/>
              <a:ext cx="1123132" cy="268391"/>
            </a:xfrm>
            <a:custGeom>
              <a:avLst/>
              <a:gdLst/>
              <a:ahLst/>
              <a:cxnLst/>
              <a:rect l="l" t="t" r="r" b="b"/>
              <a:pathLst>
                <a:path w="13437" h="3211" extrusionOk="0">
                  <a:moveTo>
                    <a:pt x="13080" y="1"/>
                  </a:moveTo>
                  <a:cubicBezTo>
                    <a:pt x="12837" y="1"/>
                    <a:pt x="12666" y="172"/>
                    <a:pt x="12666" y="358"/>
                  </a:cubicBezTo>
                  <a:cubicBezTo>
                    <a:pt x="12666" y="529"/>
                    <a:pt x="12780" y="714"/>
                    <a:pt x="12966" y="714"/>
                  </a:cubicBezTo>
                  <a:lnTo>
                    <a:pt x="12966" y="2968"/>
                  </a:lnTo>
                  <a:lnTo>
                    <a:pt x="1" y="2968"/>
                  </a:lnTo>
                  <a:lnTo>
                    <a:pt x="1" y="3210"/>
                  </a:lnTo>
                  <a:lnTo>
                    <a:pt x="13194" y="3210"/>
                  </a:lnTo>
                  <a:lnTo>
                    <a:pt x="13194" y="714"/>
                  </a:lnTo>
                  <a:cubicBezTo>
                    <a:pt x="13322" y="714"/>
                    <a:pt x="13436" y="529"/>
                    <a:pt x="13436" y="358"/>
                  </a:cubicBezTo>
                  <a:cubicBezTo>
                    <a:pt x="13436" y="172"/>
                    <a:pt x="13251" y="1"/>
                    <a:pt x="1308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4" name="Google Shape;644;p27"/>
          <p:cNvGrpSpPr/>
          <p:nvPr/>
        </p:nvGrpSpPr>
        <p:grpSpPr>
          <a:xfrm>
            <a:off x="8430766" y="2624662"/>
            <a:ext cx="536528" cy="2528697"/>
            <a:chOff x="8143116" y="2624662"/>
            <a:chExt cx="536528" cy="2528697"/>
          </a:xfrm>
        </p:grpSpPr>
        <p:sp>
          <p:nvSpPr>
            <p:cNvPr id="645" name="Google Shape;645;p27"/>
            <p:cNvSpPr/>
            <p:nvPr/>
          </p:nvSpPr>
          <p:spPr>
            <a:xfrm rot="-5400000">
              <a:off x="7445679" y="3919393"/>
              <a:ext cx="2235397" cy="232533"/>
            </a:xfrm>
            <a:custGeom>
              <a:avLst/>
              <a:gdLst/>
              <a:ahLst/>
              <a:cxnLst/>
              <a:rect l="l" t="t" r="r" b="b"/>
              <a:pathLst>
                <a:path w="26744" h="2782" extrusionOk="0">
                  <a:moveTo>
                    <a:pt x="26330" y="0"/>
                  </a:moveTo>
                  <a:cubicBezTo>
                    <a:pt x="26216" y="0"/>
                    <a:pt x="26030" y="114"/>
                    <a:pt x="25973" y="286"/>
                  </a:cubicBezTo>
                  <a:lnTo>
                    <a:pt x="17116" y="286"/>
                  </a:lnTo>
                  <a:lnTo>
                    <a:pt x="14863" y="2553"/>
                  </a:lnTo>
                  <a:lnTo>
                    <a:pt x="1" y="2553"/>
                  </a:lnTo>
                  <a:lnTo>
                    <a:pt x="1" y="2782"/>
                  </a:lnTo>
                  <a:lnTo>
                    <a:pt x="14920" y="2782"/>
                  </a:lnTo>
                  <a:lnTo>
                    <a:pt x="17245" y="528"/>
                  </a:lnTo>
                  <a:lnTo>
                    <a:pt x="25973" y="528"/>
                  </a:lnTo>
                  <a:cubicBezTo>
                    <a:pt x="26030" y="642"/>
                    <a:pt x="26216" y="770"/>
                    <a:pt x="26330" y="770"/>
                  </a:cubicBezTo>
                  <a:cubicBezTo>
                    <a:pt x="26572" y="770"/>
                    <a:pt x="26744" y="585"/>
                    <a:pt x="26744" y="414"/>
                  </a:cubicBezTo>
                  <a:cubicBezTo>
                    <a:pt x="26744" y="171"/>
                    <a:pt x="26572" y="0"/>
                    <a:pt x="2633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27"/>
            <p:cNvSpPr/>
            <p:nvPr/>
          </p:nvSpPr>
          <p:spPr>
            <a:xfrm rot="-5400000">
              <a:off x="7411119" y="4023081"/>
              <a:ext cx="1987401" cy="273156"/>
            </a:xfrm>
            <a:custGeom>
              <a:avLst/>
              <a:gdLst/>
              <a:ahLst/>
              <a:cxnLst/>
              <a:rect l="l" t="t" r="r" b="b"/>
              <a:pathLst>
                <a:path w="23777" h="3268" extrusionOk="0">
                  <a:moveTo>
                    <a:pt x="23363" y="1"/>
                  </a:moveTo>
                  <a:cubicBezTo>
                    <a:pt x="23235" y="1"/>
                    <a:pt x="23064" y="58"/>
                    <a:pt x="23007" y="229"/>
                  </a:cubicBezTo>
                  <a:lnTo>
                    <a:pt x="16588" y="229"/>
                  </a:lnTo>
                  <a:lnTo>
                    <a:pt x="13793" y="3025"/>
                  </a:lnTo>
                  <a:lnTo>
                    <a:pt x="1" y="3025"/>
                  </a:lnTo>
                  <a:lnTo>
                    <a:pt x="1" y="3267"/>
                  </a:lnTo>
                  <a:lnTo>
                    <a:pt x="13850" y="3267"/>
                  </a:lnTo>
                  <a:lnTo>
                    <a:pt x="16703" y="472"/>
                  </a:lnTo>
                  <a:lnTo>
                    <a:pt x="23007" y="472"/>
                  </a:lnTo>
                  <a:cubicBezTo>
                    <a:pt x="23064" y="586"/>
                    <a:pt x="23235" y="714"/>
                    <a:pt x="23363" y="714"/>
                  </a:cubicBezTo>
                  <a:cubicBezTo>
                    <a:pt x="23591" y="714"/>
                    <a:pt x="23777" y="529"/>
                    <a:pt x="23777" y="357"/>
                  </a:cubicBezTo>
                  <a:cubicBezTo>
                    <a:pt x="23777" y="115"/>
                    <a:pt x="23591" y="1"/>
                    <a:pt x="23363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27"/>
            <p:cNvSpPr/>
            <p:nvPr/>
          </p:nvSpPr>
          <p:spPr>
            <a:xfrm rot="-5400000">
              <a:off x="7217368" y="3764970"/>
              <a:ext cx="2528697" cy="248080"/>
            </a:xfrm>
            <a:custGeom>
              <a:avLst/>
              <a:gdLst/>
              <a:ahLst/>
              <a:cxnLst/>
              <a:rect l="l" t="t" r="r" b="b"/>
              <a:pathLst>
                <a:path w="30253" h="2968" extrusionOk="0">
                  <a:moveTo>
                    <a:pt x="29839" y="1"/>
                  </a:moveTo>
                  <a:cubicBezTo>
                    <a:pt x="29725" y="1"/>
                    <a:pt x="29539" y="115"/>
                    <a:pt x="29482" y="229"/>
                  </a:cubicBezTo>
                  <a:lnTo>
                    <a:pt x="16760" y="229"/>
                  </a:lnTo>
                  <a:lnTo>
                    <a:pt x="14264" y="2725"/>
                  </a:lnTo>
                  <a:lnTo>
                    <a:pt x="1" y="2725"/>
                  </a:lnTo>
                  <a:lnTo>
                    <a:pt x="1" y="2967"/>
                  </a:lnTo>
                  <a:lnTo>
                    <a:pt x="14321" y="2967"/>
                  </a:lnTo>
                  <a:lnTo>
                    <a:pt x="16817" y="471"/>
                  </a:lnTo>
                  <a:lnTo>
                    <a:pt x="29482" y="471"/>
                  </a:lnTo>
                  <a:cubicBezTo>
                    <a:pt x="29539" y="642"/>
                    <a:pt x="29725" y="771"/>
                    <a:pt x="29839" y="771"/>
                  </a:cubicBezTo>
                  <a:cubicBezTo>
                    <a:pt x="30081" y="771"/>
                    <a:pt x="30252" y="585"/>
                    <a:pt x="30252" y="357"/>
                  </a:cubicBezTo>
                  <a:cubicBezTo>
                    <a:pt x="30252" y="172"/>
                    <a:pt x="30081" y="1"/>
                    <a:pt x="29839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27"/>
            <p:cNvSpPr/>
            <p:nvPr/>
          </p:nvSpPr>
          <p:spPr>
            <a:xfrm rot="-5400000">
              <a:off x="7095211" y="3791843"/>
              <a:ext cx="2409421" cy="313611"/>
            </a:xfrm>
            <a:custGeom>
              <a:avLst/>
              <a:gdLst/>
              <a:ahLst/>
              <a:cxnLst/>
              <a:rect l="l" t="t" r="r" b="b"/>
              <a:pathLst>
                <a:path w="28826" h="3752" extrusionOk="0">
                  <a:moveTo>
                    <a:pt x="28469" y="0"/>
                  </a:moveTo>
                  <a:cubicBezTo>
                    <a:pt x="28298" y="0"/>
                    <a:pt x="28170" y="129"/>
                    <a:pt x="28113" y="300"/>
                  </a:cubicBezTo>
                  <a:lnTo>
                    <a:pt x="16588" y="300"/>
                  </a:lnTo>
                  <a:lnTo>
                    <a:pt x="13322" y="3509"/>
                  </a:lnTo>
                  <a:lnTo>
                    <a:pt x="1" y="3509"/>
                  </a:lnTo>
                  <a:lnTo>
                    <a:pt x="1" y="3751"/>
                  </a:lnTo>
                  <a:lnTo>
                    <a:pt x="13436" y="3751"/>
                  </a:lnTo>
                  <a:lnTo>
                    <a:pt x="16703" y="542"/>
                  </a:lnTo>
                  <a:lnTo>
                    <a:pt x="28113" y="542"/>
                  </a:lnTo>
                  <a:cubicBezTo>
                    <a:pt x="28170" y="656"/>
                    <a:pt x="28298" y="785"/>
                    <a:pt x="28469" y="785"/>
                  </a:cubicBezTo>
                  <a:cubicBezTo>
                    <a:pt x="28655" y="785"/>
                    <a:pt x="28826" y="599"/>
                    <a:pt x="28826" y="428"/>
                  </a:cubicBezTo>
                  <a:cubicBezTo>
                    <a:pt x="28826" y="186"/>
                    <a:pt x="28655" y="0"/>
                    <a:pt x="28469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49" name="Google Shape;649;p2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50" name="Google Shape;650;p27"/>
          <p:cNvSpPr txBox="1">
            <a:spLocks noGrp="1"/>
          </p:cNvSpPr>
          <p:nvPr>
            <p:ph type="subTitle" idx="1"/>
          </p:nvPr>
        </p:nvSpPr>
        <p:spPr>
          <a:xfrm>
            <a:off x="1101175" y="1946457"/>
            <a:ext cx="1986000" cy="6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1" name="Google Shape;651;p27"/>
          <p:cNvSpPr txBox="1">
            <a:spLocks noGrp="1"/>
          </p:cNvSpPr>
          <p:nvPr>
            <p:ph type="subTitle" idx="2"/>
          </p:nvPr>
        </p:nvSpPr>
        <p:spPr>
          <a:xfrm>
            <a:off x="3578947" y="1946457"/>
            <a:ext cx="1986000" cy="6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2" name="Google Shape;652;p27"/>
          <p:cNvSpPr txBox="1">
            <a:spLocks noGrp="1"/>
          </p:cNvSpPr>
          <p:nvPr>
            <p:ph type="subTitle" idx="3"/>
          </p:nvPr>
        </p:nvSpPr>
        <p:spPr>
          <a:xfrm>
            <a:off x="1101175" y="3483332"/>
            <a:ext cx="1986000" cy="6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3" name="Google Shape;653;p27"/>
          <p:cNvSpPr txBox="1">
            <a:spLocks noGrp="1"/>
          </p:cNvSpPr>
          <p:nvPr>
            <p:ph type="subTitle" idx="4"/>
          </p:nvPr>
        </p:nvSpPr>
        <p:spPr>
          <a:xfrm>
            <a:off x="3578947" y="3483332"/>
            <a:ext cx="1986000" cy="6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4" name="Google Shape;654;p27"/>
          <p:cNvSpPr txBox="1">
            <a:spLocks noGrp="1"/>
          </p:cNvSpPr>
          <p:nvPr>
            <p:ph type="subTitle" idx="5"/>
          </p:nvPr>
        </p:nvSpPr>
        <p:spPr>
          <a:xfrm>
            <a:off x="6056725" y="1946457"/>
            <a:ext cx="1986000" cy="6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5" name="Google Shape;655;p27"/>
          <p:cNvSpPr txBox="1">
            <a:spLocks noGrp="1"/>
          </p:cNvSpPr>
          <p:nvPr>
            <p:ph type="subTitle" idx="6"/>
          </p:nvPr>
        </p:nvSpPr>
        <p:spPr>
          <a:xfrm>
            <a:off x="6056725" y="3483332"/>
            <a:ext cx="1986000" cy="6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6" name="Google Shape;656;p27"/>
          <p:cNvSpPr txBox="1">
            <a:spLocks noGrp="1"/>
          </p:cNvSpPr>
          <p:nvPr>
            <p:ph type="subTitle" idx="7"/>
          </p:nvPr>
        </p:nvSpPr>
        <p:spPr>
          <a:xfrm>
            <a:off x="1101175" y="1536976"/>
            <a:ext cx="1986000" cy="50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57" name="Google Shape;657;p27"/>
          <p:cNvSpPr txBox="1">
            <a:spLocks noGrp="1"/>
          </p:cNvSpPr>
          <p:nvPr>
            <p:ph type="subTitle" idx="8"/>
          </p:nvPr>
        </p:nvSpPr>
        <p:spPr>
          <a:xfrm>
            <a:off x="3578947" y="1536976"/>
            <a:ext cx="1986000" cy="50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58" name="Google Shape;658;p27"/>
          <p:cNvSpPr txBox="1">
            <a:spLocks noGrp="1"/>
          </p:cNvSpPr>
          <p:nvPr>
            <p:ph type="subTitle" idx="9"/>
          </p:nvPr>
        </p:nvSpPr>
        <p:spPr>
          <a:xfrm>
            <a:off x="1101175" y="3073851"/>
            <a:ext cx="1986000" cy="50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59" name="Google Shape;659;p27"/>
          <p:cNvSpPr txBox="1">
            <a:spLocks noGrp="1"/>
          </p:cNvSpPr>
          <p:nvPr>
            <p:ph type="subTitle" idx="13"/>
          </p:nvPr>
        </p:nvSpPr>
        <p:spPr>
          <a:xfrm>
            <a:off x="3578947" y="3073851"/>
            <a:ext cx="1986000" cy="50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60" name="Google Shape;660;p27"/>
          <p:cNvSpPr txBox="1">
            <a:spLocks noGrp="1"/>
          </p:cNvSpPr>
          <p:nvPr>
            <p:ph type="subTitle" idx="14"/>
          </p:nvPr>
        </p:nvSpPr>
        <p:spPr>
          <a:xfrm>
            <a:off x="6056725" y="1536976"/>
            <a:ext cx="1986000" cy="50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661" name="Google Shape;661;p27"/>
          <p:cNvSpPr txBox="1">
            <a:spLocks noGrp="1"/>
          </p:cNvSpPr>
          <p:nvPr>
            <p:ph type="subTitle" idx="15"/>
          </p:nvPr>
        </p:nvSpPr>
        <p:spPr>
          <a:xfrm>
            <a:off x="6056725" y="3073851"/>
            <a:ext cx="1986000" cy="50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000">
                <a:latin typeface="Anton"/>
                <a:ea typeface="Anton"/>
                <a:cs typeface="Anton"/>
                <a:sym typeface="Ant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2" name="Google Shape;782;p31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name="adj" fmla="val 5732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83" name="Google Shape;783;p31"/>
          <p:cNvGrpSpPr/>
          <p:nvPr/>
        </p:nvGrpSpPr>
        <p:grpSpPr>
          <a:xfrm rot="5400000">
            <a:off x="1013603" y="2942924"/>
            <a:ext cx="894897" cy="2922106"/>
            <a:chOff x="6961407" y="2871131"/>
            <a:chExt cx="439278" cy="1434374"/>
          </a:xfrm>
        </p:grpSpPr>
        <p:sp>
          <p:nvSpPr>
            <p:cNvPr id="784" name="Google Shape;784;p31"/>
            <p:cNvSpPr/>
            <p:nvPr/>
          </p:nvSpPr>
          <p:spPr>
            <a:xfrm rot="-5400000">
              <a:off x="6647504" y="3552324"/>
              <a:ext cx="1374825" cy="131536"/>
            </a:xfrm>
            <a:custGeom>
              <a:avLst/>
              <a:gdLst/>
              <a:ahLst/>
              <a:cxnLst/>
              <a:rect l="l" t="t" r="r" b="b"/>
              <a:pathLst>
                <a:path w="31607" h="3024" extrusionOk="0">
                  <a:moveTo>
                    <a:pt x="31193" y="0"/>
                  </a:moveTo>
                  <a:cubicBezTo>
                    <a:pt x="31079" y="0"/>
                    <a:pt x="30893" y="114"/>
                    <a:pt x="30836" y="300"/>
                  </a:cubicBezTo>
                  <a:lnTo>
                    <a:pt x="17287" y="300"/>
                  </a:lnTo>
                  <a:lnTo>
                    <a:pt x="17287" y="2796"/>
                  </a:lnTo>
                  <a:lnTo>
                    <a:pt x="0" y="2796"/>
                  </a:lnTo>
                  <a:lnTo>
                    <a:pt x="0" y="3024"/>
                  </a:lnTo>
                  <a:lnTo>
                    <a:pt x="17529" y="3024"/>
                  </a:lnTo>
                  <a:lnTo>
                    <a:pt x="17529" y="528"/>
                  </a:lnTo>
                  <a:lnTo>
                    <a:pt x="30836" y="528"/>
                  </a:lnTo>
                  <a:cubicBezTo>
                    <a:pt x="30893" y="656"/>
                    <a:pt x="31079" y="770"/>
                    <a:pt x="31193" y="770"/>
                  </a:cubicBezTo>
                  <a:cubicBezTo>
                    <a:pt x="31435" y="770"/>
                    <a:pt x="31607" y="599"/>
                    <a:pt x="31607" y="414"/>
                  </a:cubicBezTo>
                  <a:cubicBezTo>
                    <a:pt x="31607" y="171"/>
                    <a:pt x="31435" y="0"/>
                    <a:pt x="31193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1"/>
            <p:cNvSpPr/>
            <p:nvPr/>
          </p:nvSpPr>
          <p:spPr>
            <a:xfrm rot="-5400000">
              <a:off x="6677278" y="3618071"/>
              <a:ext cx="1230283" cy="144586"/>
            </a:xfrm>
            <a:custGeom>
              <a:avLst/>
              <a:gdLst/>
              <a:ahLst/>
              <a:cxnLst/>
              <a:rect l="l" t="t" r="r" b="b"/>
              <a:pathLst>
                <a:path w="28284" h="3324" extrusionOk="0">
                  <a:moveTo>
                    <a:pt x="27870" y="0"/>
                  </a:moveTo>
                  <a:cubicBezTo>
                    <a:pt x="27741" y="0"/>
                    <a:pt x="27570" y="114"/>
                    <a:pt x="27513" y="228"/>
                  </a:cubicBezTo>
                  <a:lnTo>
                    <a:pt x="16103" y="228"/>
                  </a:lnTo>
                  <a:lnTo>
                    <a:pt x="16103" y="3081"/>
                  </a:lnTo>
                  <a:lnTo>
                    <a:pt x="0" y="3081"/>
                  </a:lnTo>
                  <a:lnTo>
                    <a:pt x="0" y="3324"/>
                  </a:lnTo>
                  <a:lnTo>
                    <a:pt x="16331" y="3324"/>
                  </a:lnTo>
                  <a:lnTo>
                    <a:pt x="16331" y="471"/>
                  </a:lnTo>
                  <a:lnTo>
                    <a:pt x="27513" y="471"/>
                  </a:lnTo>
                  <a:cubicBezTo>
                    <a:pt x="27570" y="656"/>
                    <a:pt x="27741" y="770"/>
                    <a:pt x="27870" y="770"/>
                  </a:cubicBezTo>
                  <a:cubicBezTo>
                    <a:pt x="28098" y="770"/>
                    <a:pt x="28283" y="585"/>
                    <a:pt x="28283" y="357"/>
                  </a:cubicBezTo>
                  <a:cubicBezTo>
                    <a:pt x="28283" y="171"/>
                    <a:pt x="28098" y="0"/>
                    <a:pt x="2787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31"/>
            <p:cNvSpPr/>
            <p:nvPr/>
          </p:nvSpPr>
          <p:spPr>
            <a:xfrm rot="-5400000">
              <a:off x="6529931" y="3512306"/>
              <a:ext cx="1434374" cy="152024"/>
            </a:xfrm>
            <a:custGeom>
              <a:avLst/>
              <a:gdLst/>
              <a:ahLst/>
              <a:cxnLst/>
              <a:rect l="l" t="t" r="r" b="b"/>
              <a:pathLst>
                <a:path w="32976" h="3495" extrusionOk="0">
                  <a:moveTo>
                    <a:pt x="32562" y="1"/>
                  </a:moveTo>
                  <a:cubicBezTo>
                    <a:pt x="32448" y="1"/>
                    <a:pt x="32263" y="115"/>
                    <a:pt x="32206" y="286"/>
                  </a:cubicBezTo>
                  <a:lnTo>
                    <a:pt x="14976" y="286"/>
                  </a:lnTo>
                  <a:lnTo>
                    <a:pt x="14976" y="3267"/>
                  </a:lnTo>
                  <a:lnTo>
                    <a:pt x="0" y="3267"/>
                  </a:lnTo>
                  <a:lnTo>
                    <a:pt x="0" y="3495"/>
                  </a:lnTo>
                  <a:lnTo>
                    <a:pt x="15204" y="3495"/>
                  </a:lnTo>
                  <a:lnTo>
                    <a:pt x="15204" y="528"/>
                  </a:lnTo>
                  <a:lnTo>
                    <a:pt x="32206" y="528"/>
                  </a:lnTo>
                  <a:cubicBezTo>
                    <a:pt x="32263" y="642"/>
                    <a:pt x="32448" y="771"/>
                    <a:pt x="32562" y="771"/>
                  </a:cubicBezTo>
                  <a:cubicBezTo>
                    <a:pt x="32805" y="771"/>
                    <a:pt x="32976" y="585"/>
                    <a:pt x="32976" y="414"/>
                  </a:cubicBezTo>
                  <a:cubicBezTo>
                    <a:pt x="32976" y="172"/>
                    <a:pt x="32805" y="1"/>
                    <a:pt x="32562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31"/>
            <p:cNvSpPr/>
            <p:nvPr/>
          </p:nvSpPr>
          <p:spPr>
            <a:xfrm rot="-5400000">
              <a:off x="6645331" y="3671116"/>
              <a:ext cx="1098138" cy="170641"/>
            </a:xfrm>
            <a:custGeom>
              <a:avLst/>
              <a:gdLst/>
              <a:ahLst/>
              <a:cxnLst/>
              <a:rect l="l" t="t" r="r" b="b"/>
              <a:pathLst>
                <a:path w="25246" h="3923" extrusionOk="0">
                  <a:moveTo>
                    <a:pt x="24832" y="0"/>
                  </a:moveTo>
                  <a:cubicBezTo>
                    <a:pt x="24718" y="0"/>
                    <a:pt x="24532" y="114"/>
                    <a:pt x="24475" y="285"/>
                  </a:cubicBezTo>
                  <a:lnTo>
                    <a:pt x="13835" y="285"/>
                  </a:lnTo>
                  <a:lnTo>
                    <a:pt x="13835" y="3680"/>
                  </a:lnTo>
                  <a:lnTo>
                    <a:pt x="0" y="3680"/>
                  </a:lnTo>
                  <a:lnTo>
                    <a:pt x="0" y="3923"/>
                  </a:lnTo>
                  <a:lnTo>
                    <a:pt x="14078" y="3923"/>
                  </a:lnTo>
                  <a:lnTo>
                    <a:pt x="14078" y="528"/>
                  </a:lnTo>
                  <a:lnTo>
                    <a:pt x="24475" y="528"/>
                  </a:lnTo>
                  <a:cubicBezTo>
                    <a:pt x="24532" y="642"/>
                    <a:pt x="24718" y="770"/>
                    <a:pt x="24832" y="770"/>
                  </a:cubicBezTo>
                  <a:cubicBezTo>
                    <a:pt x="25074" y="770"/>
                    <a:pt x="25245" y="585"/>
                    <a:pt x="25245" y="414"/>
                  </a:cubicBezTo>
                  <a:cubicBezTo>
                    <a:pt x="25245" y="171"/>
                    <a:pt x="25074" y="0"/>
                    <a:pt x="24832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31"/>
            <p:cNvSpPr/>
            <p:nvPr/>
          </p:nvSpPr>
          <p:spPr>
            <a:xfrm rot="-5400000">
              <a:off x="6506661" y="3582076"/>
              <a:ext cx="1284264" cy="162594"/>
            </a:xfrm>
            <a:custGeom>
              <a:avLst/>
              <a:gdLst/>
              <a:ahLst/>
              <a:cxnLst/>
              <a:rect l="l" t="t" r="r" b="b"/>
              <a:pathLst>
                <a:path w="29525" h="3738" extrusionOk="0">
                  <a:moveTo>
                    <a:pt x="29111" y="1"/>
                  </a:moveTo>
                  <a:cubicBezTo>
                    <a:pt x="28996" y="1"/>
                    <a:pt x="28811" y="115"/>
                    <a:pt x="28754" y="300"/>
                  </a:cubicBezTo>
                  <a:lnTo>
                    <a:pt x="12708" y="300"/>
                  </a:lnTo>
                  <a:lnTo>
                    <a:pt x="12708" y="3509"/>
                  </a:lnTo>
                  <a:lnTo>
                    <a:pt x="0" y="3509"/>
                  </a:lnTo>
                  <a:lnTo>
                    <a:pt x="0" y="3737"/>
                  </a:lnTo>
                  <a:lnTo>
                    <a:pt x="12951" y="3737"/>
                  </a:lnTo>
                  <a:lnTo>
                    <a:pt x="12951" y="528"/>
                  </a:lnTo>
                  <a:lnTo>
                    <a:pt x="28754" y="528"/>
                  </a:lnTo>
                  <a:cubicBezTo>
                    <a:pt x="28811" y="657"/>
                    <a:pt x="28996" y="771"/>
                    <a:pt x="29111" y="771"/>
                  </a:cubicBezTo>
                  <a:cubicBezTo>
                    <a:pt x="29353" y="771"/>
                    <a:pt x="29524" y="600"/>
                    <a:pt x="29524" y="414"/>
                  </a:cubicBezTo>
                  <a:cubicBezTo>
                    <a:pt x="29524" y="172"/>
                    <a:pt x="29353" y="1"/>
                    <a:pt x="29111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31"/>
            <p:cNvSpPr/>
            <p:nvPr/>
          </p:nvSpPr>
          <p:spPr>
            <a:xfrm rot="-5400000">
              <a:off x="6617711" y="3742147"/>
              <a:ext cx="953596" cy="173120"/>
            </a:xfrm>
            <a:custGeom>
              <a:avLst/>
              <a:gdLst/>
              <a:ahLst/>
              <a:cxnLst/>
              <a:rect l="l" t="t" r="r" b="b"/>
              <a:pathLst>
                <a:path w="21923" h="3980" extrusionOk="0">
                  <a:moveTo>
                    <a:pt x="21566" y="0"/>
                  </a:moveTo>
                  <a:cubicBezTo>
                    <a:pt x="21394" y="0"/>
                    <a:pt x="21209" y="114"/>
                    <a:pt x="21209" y="300"/>
                  </a:cubicBezTo>
                  <a:lnTo>
                    <a:pt x="11168" y="300"/>
                  </a:lnTo>
                  <a:lnTo>
                    <a:pt x="11168" y="3752"/>
                  </a:lnTo>
                  <a:lnTo>
                    <a:pt x="0" y="3752"/>
                  </a:lnTo>
                  <a:lnTo>
                    <a:pt x="0" y="3980"/>
                  </a:lnTo>
                  <a:lnTo>
                    <a:pt x="11410" y="3980"/>
                  </a:lnTo>
                  <a:lnTo>
                    <a:pt x="11410" y="542"/>
                  </a:lnTo>
                  <a:lnTo>
                    <a:pt x="21209" y="542"/>
                  </a:lnTo>
                  <a:cubicBezTo>
                    <a:pt x="21209" y="656"/>
                    <a:pt x="21394" y="771"/>
                    <a:pt x="21566" y="771"/>
                  </a:cubicBezTo>
                  <a:cubicBezTo>
                    <a:pt x="21751" y="771"/>
                    <a:pt x="21922" y="599"/>
                    <a:pt x="21922" y="414"/>
                  </a:cubicBezTo>
                  <a:cubicBezTo>
                    <a:pt x="21922" y="186"/>
                    <a:pt x="21751" y="0"/>
                    <a:pt x="2156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31"/>
            <p:cNvSpPr/>
            <p:nvPr/>
          </p:nvSpPr>
          <p:spPr>
            <a:xfrm rot="-5400000">
              <a:off x="6516884" y="3690342"/>
              <a:ext cx="1059686" cy="170641"/>
            </a:xfrm>
            <a:custGeom>
              <a:avLst/>
              <a:gdLst/>
              <a:ahLst/>
              <a:cxnLst/>
              <a:rect l="l" t="t" r="r" b="b"/>
              <a:pathLst>
                <a:path w="24362" h="3923" extrusionOk="0">
                  <a:moveTo>
                    <a:pt x="24004" y="1"/>
                  </a:moveTo>
                  <a:cubicBezTo>
                    <a:pt x="23819" y="1"/>
                    <a:pt x="23648" y="115"/>
                    <a:pt x="23648" y="300"/>
                  </a:cubicBezTo>
                  <a:lnTo>
                    <a:pt x="10098" y="300"/>
                  </a:lnTo>
                  <a:lnTo>
                    <a:pt x="10098" y="3680"/>
                  </a:lnTo>
                  <a:lnTo>
                    <a:pt x="0" y="3680"/>
                  </a:lnTo>
                  <a:lnTo>
                    <a:pt x="0" y="3923"/>
                  </a:lnTo>
                  <a:lnTo>
                    <a:pt x="10341" y="3923"/>
                  </a:lnTo>
                  <a:lnTo>
                    <a:pt x="10341" y="543"/>
                  </a:lnTo>
                  <a:lnTo>
                    <a:pt x="23648" y="543"/>
                  </a:lnTo>
                  <a:cubicBezTo>
                    <a:pt x="23648" y="657"/>
                    <a:pt x="23819" y="771"/>
                    <a:pt x="24004" y="771"/>
                  </a:cubicBezTo>
                  <a:cubicBezTo>
                    <a:pt x="24176" y="771"/>
                    <a:pt x="24361" y="600"/>
                    <a:pt x="24361" y="414"/>
                  </a:cubicBezTo>
                  <a:cubicBezTo>
                    <a:pt x="24361" y="186"/>
                    <a:pt x="24176" y="1"/>
                    <a:pt x="2400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1" name="Google Shape;791;p31"/>
          <p:cNvGrpSpPr/>
          <p:nvPr/>
        </p:nvGrpSpPr>
        <p:grpSpPr>
          <a:xfrm rot="-5400000">
            <a:off x="7956785" y="-950085"/>
            <a:ext cx="947978" cy="3517490"/>
            <a:chOff x="4128096" y="2589445"/>
            <a:chExt cx="465334" cy="1726630"/>
          </a:xfrm>
        </p:grpSpPr>
        <p:sp>
          <p:nvSpPr>
            <p:cNvPr id="792" name="Google Shape;792;p31"/>
            <p:cNvSpPr/>
            <p:nvPr/>
          </p:nvSpPr>
          <p:spPr>
            <a:xfrm rot="-5400000">
              <a:off x="4350516" y="3592343"/>
              <a:ext cx="447328" cy="38495"/>
            </a:xfrm>
            <a:custGeom>
              <a:avLst/>
              <a:gdLst/>
              <a:ahLst/>
              <a:cxnLst/>
              <a:rect l="l" t="t" r="r" b="b"/>
              <a:pathLst>
                <a:path w="10284" h="885" extrusionOk="0">
                  <a:moveTo>
                    <a:pt x="9927" y="0"/>
                  </a:moveTo>
                  <a:cubicBezTo>
                    <a:pt x="9742" y="0"/>
                    <a:pt x="9628" y="114"/>
                    <a:pt x="9571" y="242"/>
                  </a:cubicBezTo>
                  <a:lnTo>
                    <a:pt x="0" y="242"/>
                  </a:lnTo>
                  <a:lnTo>
                    <a:pt x="0" y="884"/>
                  </a:lnTo>
                  <a:lnTo>
                    <a:pt x="243" y="884"/>
                  </a:lnTo>
                  <a:lnTo>
                    <a:pt x="243" y="471"/>
                  </a:lnTo>
                  <a:lnTo>
                    <a:pt x="9571" y="471"/>
                  </a:lnTo>
                  <a:cubicBezTo>
                    <a:pt x="9628" y="656"/>
                    <a:pt x="9742" y="770"/>
                    <a:pt x="9927" y="770"/>
                  </a:cubicBezTo>
                  <a:cubicBezTo>
                    <a:pt x="10155" y="770"/>
                    <a:pt x="10284" y="599"/>
                    <a:pt x="10284" y="357"/>
                  </a:cubicBezTo>
                  <a:cubicBezTo>
                    <a:pt x="10284" y="171"/>
                    <a:pt x="10155" y="0"/>
                    <a:pt x="9927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31"/>
            <p:cNvSpPr/>
            <p:nvPr/>
          </p:nvSpPr>
          <p:spPr>
            <a:xfrm rot="-5400000">
              <a:off x="4258650" y="2857151"/>
              <a:ext cx="602484" cy="67073"/>
            </a:xfrm>
            <a:custGeom>
              <a:avLst/>
              <a:gdLst/>
              <a:ahLst/>
              <a:cxnLst/>
              <a:rect l="l" t="t" r="r" b="b"/>
              <a:pathLst>
                <a:path w="13851" h="1542" extrusionOk="0">
                  <a:moveTo>
                    <a:pt x="13494" y="1"/>
                  </a:moveTo>
                  <a:cubicBezTo>
                    <a:pt x="13322" y="1"/>
                    <a:pt x="13137" y="58"/>
                    <a:pt x="13137" y="243"/>
                  </a:cubicBezTo>
                  <a:lnTo>
                    <a:pt x="1" y="243"/>
                  </a:lnTo>
                  <a:lnTo>
                    <a:pt x="1" y="1541"/>
                  </a:lnTo>
                  <a:lnTo>
                    <a:pt x="243" y="1541"/>
                  </a:lnTo>
                  <a:lnTo>
                    <a:pt x="243" y="472"/>
                  </a:lnTo>
                  <a:lnTo>
                    <a:pt x="13137" y="472"/>
                  </a:lnTo>
                  <a:cubicBezTo>
                    <a:pt x="13137" y="600"/>
                    <a:pt x="13322" y="714"/>
                    <a:pt x="13494" y="714"/>
                  </a:cubicBezTo>
                  <a:cubicBezTo>
                    <a:pt x="13679" y="714"/>
                    <a:pt x="13850" y="543"/>
                    <a:pt x="13850" y="357"/>
                  </a:cubicBezTo>
                  <a:cubicBezTo>
                    <a:pt x="13850" y="115"/>
                    <a:pt x="13679" y="1"/>
                    <a:pt x="1349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31"/>
            <p:cNvSpPr/>
            <p:nvPr/>
          </p:nvSpPr>
          <p:spPr>
            <a:xfrm rot="-5400000">
              <a:off x="4342753" y="2990231"/>
              <a:ext cx="395827" cy="105525"/>
            </a:xfrm>
            <a:custGeom>
              <a:avLst/>
              <a:gdLst/>
              <a:ahLst/>
              <a:cxnLst/>
              <a:rect l="l" t="t" r="r" b="b"/>
              <a:pathLst>
                <a:path w="9100" h="2426" extrusionOk="0">
                  <a:moveTo>
                    <a:pt x="8686" y="1"/>
                  </a:moveTo>
                  <a:cubicBezTo>
                    <a:pt x="8558" y="1"/>
                    <a:pt x="8387" y="115"/>
                    <a:pt x="8330" y="229"/>
                  </a:cubicBezTo>
                  <a:lnTo>
                    <a:pt x="0" y="229"/>
                  </a:lnTo>
                  <a:lnTo>
                    <a:pt x="0" y="2425"/>
                  </a:lnTo>
                  <a:lnTo>
                    <a:pt x="243" y="2425"/>
                  </a:lnTo>
                  <a:lnTo>
                    <a:pt x="243" y="471"/>
                  </a:lnTo>
                  <a:lnTo>
                    <a:pt x="8330" y="471"/>
                  </a:lnTo>
                  <a:cubicBezTo>
                    <a:pt x="8387" y="642"/>
                    <a:pt x="8558" y="771"/>
                    <a:pt x="8686" y="771"/>
                  </a:cubicBezTo>
                  <a:cubicBezTo>
                    <a:pt x="8914" y="771"/>
                    <a:pt x="9100" y="585"/>
                    <a:pt x="9100" y="357"/>
                  </a:cubicBezTo>
                  <a:cubicBezTo>
                    <a:pt x="9100" y="172"/>
                    <a:pt x="8914" y="1"/>
                    <a:pt x="8686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31"/>
            <p:cNvSpPr/>
            <p:nvPr/>
          </p:nvSpPr>
          <p:spPr>
            <a:xfrm rot="-5400000">
              <a:off x="4236967" y="2935946"/>
              <a:ext cx="565859" cy="147065"/>
            </a:xfrm>
            <a:custGeom>
              <a:avLst/>
              <a:gdLst/>
              <a:ahLst/>
              <a:cxnLst/>
              <a:rect l="l" t="t" r="r" b="b"/>
              <a:pathLst>
                <a:path w="13009" h="3381" extrusionOk="0">
                  <a:moveTo>
                    <a:pt x="12594" y="0"/>
                  </a:moveTo>
                  <a:cubicBezTo>
                    <a:pt x="12480" y="0"/>
                    <a:pt x="12295" y="114"/>
                    <a:pt x="12238" y="242"/>
                  </a:cubicBezTo>
                  <a:lnTo>
                    <a:pt x="0" y="242"/>
                  </a:lnTo>
                  <a:lnTo>
                    <a:pt x="0" y="3380"/>
                  </a:lnTo>
                  <a:lnTo>
                    <a:pt x="243" y="3380"/>
                  </a:lnTo>
                  <a:lnTo>
                    <a:pt x="243" y="471"/>
                  </a:lnTo>
                  <a:lnTo>
                    <a:pt x="12238" y="471"/>
                  </a:lnTo>
                  <a:cubicBezTo>
                    <a:pt x="12295" y="656"/>
                    <a:pt x="12480" y="770"/>
                    <a:pt x="12594" y="770"/>
                  </a:cubicBezTo>
                  <a:cubicBezTo>
                    <a:pt x="12837" y="770"/>
                    <a:pt x="13008" y="599"/>
                    <a:pt x="13008" y="357"/>
                  </a:cubicBezTo>
                  <a:cubicBezTo>
                    <a:pt x="13008" y="171"/>
                    <a:pt x="12837" y="0"/>
                    <a:pt x="12594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31"/>
            <p:cNvSpPr/>
            <p:nvPr/>
          </p:nvSpPr>
          <p:spPr>
            <a:xfrm rot="-5400000">
              <a:off x="4284728" y="3027769"/>
              <a:ext cx="421317" cy="196087"/>
            </a:xfrm>
            <a:custGeom>
              <a:avLst/>
              <a:gdLst/>
              <a:ahLst/>
              <a:cxnLst/>
              <a:rect l="l" t="t" r="r" b="b"/>
              <a:pathLst>
                <a:path w="9686" h="4508" extrusionOk="0">
                  <a:moveTo>
                    <a:pt x="9329" y="0"/>
                  </a:moveTo>
                  <a:cubicBezTo>
                    <a:pt x="9157" y="0"/>
                    <a:pt x="8972" y="114"/>
                    <a:pt x="8972" y="300"/>
                  </a:cubicBezTo>
                  <a:lnTo>
                    <a:pt x="1" y="300"/>
                  </a:lnTo>
                  <a:lnTo>
                    <a:pt x="1" y="4507"/>
                  </a:lnTo>
                  <a:lnTo>
                    <a:pt x="243" y="4507"/>
                  </a:lnTo>
                  <a:lnTo>
                    <a:pt x="243" y="528"/>
                  </a:lnTo>
                  <a:lnTo>
                    <a:pt x="8972" y="528"/>
                  </a:lnTo>
                  <a:cubicBezTo>
                    <a:pt x="8972" y="656"/>
                    <a:pt x="9157" y="770"/>
                    <a:pt x="9329" y="770"/>
                  </a:cubicBezTo>
                  <a:cubicBezTo>
                    <a:pt x="9514" y="770"/>
                    <a:pt x="9685" y="585"/>
                    <a:pt x="9685" y="414"/>
                  </a:cubicBezTo>
                  <a:cubicBezTo>
                    <a:pt x="9685" y="171"/>
                    <a:pt x="9514" y="0"/>
                    <a:pt x="9329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31"/>
            <p:cNvSpPr/>
            <p:nvPr/>
          </p:nvSpPr>
          <p:spPr>
            <a:xfrm rot="-5400000">
              <a:off x="3936988" y="3222875"/>
              <a:ext cx="1067777" cy="245108"/>
            </a:xfrm>
            <a:custGeom>
              <a:avLst/>
              <a:gdLst/>
              <a:ahLst/>
              <a:cxnLst/>
              <a:rect l="l" t="t" r="r" b="b"/>
              <a:pathLst>
                <a:path w="24548" h="5635" extrusionOk="0">
                  <a:moveTo>
                    <a:pt x="24190" y="0"/>
                  </a:moveTo>
                  <a:cubicBezTo>
                    <a:pt x="24005" y="0"/>
                    <a:pt x="23834" y="115"/>
                    <a:pt x="23834" y="229"/>
                  </a:cubicBezTo>
                  <a:lnTo>
                    <a:pt x="11525" y="229"/>
                  </a:lnTo>
                  <a:lnTo>
                    <a:pt x="11525" y="4151"/>
                  </a:lnTo>
                  <a:lnTo>
                    <a:pt x="1" y="4151"/>
                  </a:lnTo>
                  <a:lnTo>
                    <a:pt x="1" y="5634"/>
                  </a:lnTo>
                  <a:lnTo>
                    <a:pt x="243" y="5634"/>
                  </a:lnTo>
                  <a:lnTo>
                    <a:pt x="243" y="4393"/>
                  </a:lnTo>
                  <a:lnTo>
                    <a:pt x="11768" y="4393"/>
                  </a:lnTo>
                  <a:lnTo>
                    <a:pt x="11768" y="471"/>
                  </a:lnTo>
                  <a:lnTo>
                    <a:pt x="23834" y="471"/>
                  </a:lnTo>
                  <a:cubicBezTo>
                    <a:pt x="23834" y="642"/>
                    <a:pt x="24005" y="771"/>
                    <a:pt x="24190" y="771"/>
                  </a:cubicBezTo>
                  <a:cubicBezTo>
                    <a:pt x="24362" y="771"/>
                    <a:pt x="24547" y="585"/>
                    <a:pt x="24547" y="357"/>
                  </a:cubicBezTo>
                  <a:cubicBezTo>
                    <a:pt x="24547" y="172"/>
                    <a:pt x="24362" y="0"/>
                    <a:pt x="2419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31"/>
            <p:cNvSpPr/>
            <p:nvPr/>
          </p:nvSpPr>
          <p:spPr>
            <a:xfrm rot="-5400000">
              <a:off x="3583049" y="3406216"/>
              <a:ext cx="1613105" cy="206613"/>
            </a:xfrm>
            <a:custGeom>
              <a:avLst/>
              <a:gdLst/>
              <a:ahLst/>
              <a:cxnLst/>
              <a:rect l="l" t="t" r="r" b="b"/>
              <a:pathLst>
                <a:path w="37085" h="4750" extrusionOk="0">
                  <a:moveTo>
                    <a:pt x="36670" y="0"/>
                  </a:moveTo>
                  <a:cubicBezTo>
                    <a:pt x="36542" y="0"/>
                    <a:pt x="36371" y="114"/>
                    <a:pt x="36314" y="228"/>
                  </a:cubicBezTo>
                  <a:lnTo>
                    <a:pt x="20325" y="228"/>
                  </a:lnTo>
                  <a:lnTo>
                    <a:pt x="20325" y="4507"/>
                  </a:lnTo>
                  <a:lnTo>
                    <a:pt x="1" y="4507"/>
                  </a:lnTo>
                  <a:lnTo>
                    <a:pt x="1" y="4750"/>
                  </a:lnTo>
                  <a:lnTo>
                    <a:pt x="20568" y="4750"/>
                  </a:lnTo>
                  <a:lnTo>
                    <a:pt x="20568" y="471"/>
                  </a:lnTo>
                  <a:lnTo>
                    <a:pt x="36314" y="471"/>
                  </a:lnTo>
                  <a:cubicBezTo>
                    <a:pt x="36371" y="642"/>
                    <a:pt x="36542" y="713"/>
                    <a:pt x="36670" y="713"/>
                  </a:cubicBezTo>
                  <a:cubicBezTo>
                    <a:pt x="36899" y="713"/>
                    <a:pt x="37084" y="585"/>
                    <a:pt x="37084" y="357"/>
                  </a:cubicBezTo>
                  <a:cubicBezTo>
                    <a:pt x="37084" y="171"/>
                    <a:pt x="36899" y="0"/>
                    <a:pt x="3667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31"/>
            <p:cNvSpPr/>
            <p:nvPr/>
          </p:nvSpPr>
          <p:spPr>
            <a:xfrm rot="-5400000">
              <a:off x="3683572" y="3550758"/>
              <a:ext cx="1318409" cy="212224"/>
            </a:xfrm>
            <a:custGeom>
              <a:avLst/>
              <a:gdLst/>
              <a:ahLst/>
              <a:cxnLst/>
              <a:rect l="l" t="t" r="r" b="b"/>
              <a:pathLst>
                <a:path w="30310" h="4879" extrusionOk="0">
                  <a:moveTo>
                    <a:pt x="29896" y="0"/>
                  </a:moveTo>
                  <a:cubicBezTo>
                    <a:pt x="29767" y="0"/>
                    <a:pt x="29596" y="71"/>
                    <a:pt x="29539" y="243"/>
                  </a:cubicBezTo>
                  <a:lnTo>
                    <a:pt x="18956" y="243"/>
                  </a:lnTo>
                  <a:lnTo>
                    <a:pt x="18956" y="4636"/>
                  </a:lnTo>
                  <a:lnTo>
                    <a:pt x="1" y="4636"/>
                  </a:lnTo>
                  <a:lnTo>
                    <a:pt x="1" y="4878"/>
                  </a:lnTo>
                  <a:lnTo>
                    <a:pt x="19198" y="4878"/>
                  </a:lnTo>
                  <a:lnTo>
                    <a:pt x="19198" y="485"/>
                  </a:lnTo>
                  <a:lnTo>
                    <a:pt x="29539" y="485"/>
                  </a:lnTo>
                  <a:cubicBezTo>
                    <a:pt x="29596" y="599"/>
                    <a:pt x="29767" y="713"/>
                    <a:pt x="29896" y="713"/>
                  </a:cubicBezTo>
                  <a:cubicBezTo>
                    <a:pt x="30124" y="713"/>
                    <a:pt x="30309" y="542"/>
                    <a:pt x="30309" y="357"/>
                  </a:cubicBezTo>
                  <a:cubicBezTo>
                    <a:pt x="30309" y="129"/>
                    <a:pt x="30124" y="0"/>
                    <a:pt x="2989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31"/>
            <p:cNvSpPr/>
            <p:nvPr/>
          </p:nvSpPr>
          <p:spPr>
            <a:xfrm rot="-5400000">
              <a:off x="3890469" y="3910287"/>
              <a:ext cx="679996" cy="131580"/>
            </a:xfrm>
            <a:custGeom>
              <a:avLst/>
              <a:gdLst/>
              <a:ahLst/>
              <a:cxnLst/>
              <a:rect l="l" t="t" r="r" b="b"/>
              <a:pathLst>
                <a:path w="15633" h="3025" extrusionOk="0">
                  <a:moveTo>
                    <a:pt x="15219" y="1"/>
                  </a:moveTo>
                  <a:cubicBezTo>
                    <a:pt x="15034" y="1"/>
                    <a:pt x="14863" y="115"/>
                    <a:pt x="14863" y="357"/>
                  </a:cubicBezTo>
                  <a:cubicBezTo>
                    <a:pt x="14863" y="528"/>
                    <a:pt x="14977" y="714"/>
                    <a:pt x="15219" y="714"/>
                  </a:cubicBezTo>
                  <a:lnTo>
                    <a:pt x="15219" y="2796"/>
                  </a:lnTo>
                  <a:lnTo>
                    <a:pt x="1" y="2796"/>
                  </a:lnTo>
                  <a:lnTo>
                    <a:pt x="1" y="3024"/>
                  </a:lnTo>
                  <a:lnTo>
                    <a:pt x="15447" y="3024"/>
                  </a:lnTo>
                  <a:lnTo>
                    <a:pt x="15447" y="657"/>
                  </a:lnTo>
                  <a:cubicBezTo>
                    <a:pt x="15504" y="585"/>
                    <a:pt x="15633" y="471"/>
                    <a:pt x="15633" y="357"/>
                  </a:cubicBezTo>
                  <a:cubicBezTo>
                    <a:pt x="15633" y="115"/>
                    <a:pt x="15447" y="1"/>
                    <a:pt x="15219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31"/>
            <p:cNvSpPr/>
            <p:nvPr/>
          </p:nvSpPr>
          <p:spPr>
            <a:xfrm rot="-5400000">
              <a:off x="3593294" y="3509501"/>
              <a:ext cx="1400924" cy="212224"/>
            </a:xfrm>
            <a:custGeom>
              <a:avLst/>
              <a:gdLst/>
              <a:ahLst/>
              <a:cxnLst/>
              <a:rect l="l" t="t" r="r" b="b"/>
              <a:pathLst>
                <a:path w="32207" h="4879" extrusionOk="0">
                  <a:moveTo>
                    <a:pt x="31850" y="0"/>
                  </a:moveTo>
                  <a:cubicBezTo>
                    <a:pt x="31678" y="0"/>
                    <a:pt x="31493" y="57"/>
                    <a:pt x="31493" y="243"/>
                  </a:cubicBezTo>
                  <a:lnTo>
                    <a:pt x="17715" y="243"/>
                  </a:lnTo>
                  <a:lnTo>
                    <a:pt x="17715" y="4636"/>
                  </a:lnTo>
                  <a:lnTo>
                    <a:pt x="1" y="4636"/>
                  </a:lnTo>
                  <a:lnTo>
                    <a:pt x="1" y="4878"/>
                  </a:lnTo>
                  <a:lnTo>
                    <a:pt x="17943" y="4878"/>
                  </a:lnTo>
                  <a:lnTo>
                    <a:pt x="17943" y="485"/>
                  </a:lnTo>
                  <a:lnTo>
                    <a:pt x="31493" y="485"/>
                  </a:lnTo>
                  <a:cubicBezTo>
                    <a:pt x="31493" y="599"/>
                    <a:pt x="31678" y="714"/>
                    <a:pt x="31850" y="714"/>
                  </a:cubicBezTo>
                  <a:cubicBezTo>
                    <a:pt x="32035" y="714"/>
                    <a:pt x="32206" y="542"/>
                    <a:pt x="32206" y="357"/>
                  </a:cubicBezTo>
                  <a:cubicBezTo>
                    <a:pt x="32206" y="129"/>
                    <a:pt x="32035" y="0"/>
                    <a:pt x="3185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31"/>
            <p:cNvSpPr/>
            <p:nvPr/>
          </p:nvSpPr>
          <p:spPr>
            <a:xfrm rot="-5400000">
              <a:off x="3468913" y="3442188"/>
              <a:ext cx="1533069" cy="214704"/>
            </a:xfrm>
            <a:custGeom>
              <a:avLst/>
              <a:gdLst/>
              <a:ahLst/>
              <a:cxnLst/>
              <a:rect l="l" t="t" r="r" b="b"/>
              <a:pathLst>
                <a:path w="35245" h="4936" extrusionOk="0">
                  <a:moveTo>
                    <a:pt x="34831" y="0"/>
                  </a:moveTo>
                  <a:cubicBezTo>
                    <a:pt x="34702" y="0"/>
                    <a:pt x="34531" y="71"/>
                    <a:pt x="34474" y="243"/>
                  </a:cubicBezTo>
                  <a:lnTo>
                    <a:pt x="16403" y="243"/>
                  </a:lnTo>
                  <a:lnTo>
                    <a:pt x="16403" y="4707"/>
                  </a:lnTo>
                  <a:lnTo>
                    <a:pt x="1" y="4707"/>
                  </a:lnTo>
                  <a:lnTo>
                    <a:pt x="1" y="4935"/>
                  </a:lnTo>
                  <a:lnTo>
                    <a:pt x="16645" y="4935"/>
                  </a:lnTo>
                  <a:lnTo>
                    <a:pt x="16645" y="485"/>
                  </a:lnTo>
                  <a:lnTo>
                    <a:pt x="34474" y="485"/>
                  </a:lnTo>
                  <a:cubicBezTo>
                    <a:pt x="34531" y="599"/>
                    <a:pt x="34702" y="713"/>
                    <a:pt x="34831" y="713"/>
                  </a:cubicBezTo>
                  <a:cubicBezTo>
                    <a:pt x="35059" y="713"/>
                    <a:pt x="35244" y="542"/>
                    <a:pt x="35244" y="357"/>
                  </a:cubicBezTo>
                  <a:cubicBezTo>
                    <a:pt x="35244" y="129"/>
                    <a:pt x="35059" y="0"/>
                    <a:pt x="34831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p32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name="adj" fmla="val 5732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05" name="Google Shape;805;p32"/>
          <p:cNvGrpSpPr/>
          <p:nvPr/>
        </p:nvGrpSpPr>
        <p:grpSpPr>
          <a:xfrm rot="10800000">
            <a:off x="402247" y="-1174644"/>
            <a:ext cx="621971" cy="2700928"/>
            <a:chOff x="4792514" y="2979701"/>
            <a:chExt cx="305307" cy="1325804"/>
          </a:xfrm>
        </p:grpSpPr>
        <p:sp>
          <p:nvSpPr>
            <p:cNvPr id="806" name="Google Shape;806;p32"/>
            <p:cNvSpPr/>
            <p:nvPr/>
          </p:nvSpPr>
          <p:spPr>
            <a:xfrm rot="-5400000">
              <a:off x="4409125" y="3616809"/>
              <a:ext cx="1266256" cy="111136"/>
            </a:xfrm>
            <a:custGeom>
              <a:avLst/>
              <a:gdLst/>
              <a:ahLst/>
              <a:cxnLst/>
              <a:rect l="l" t="t" r="r" b="b"/>
              <a:pathLst>
                <a:path w="29111" h="2555" extrusionOk="0">
                  <a:moveTo>
                    <a:pt x="0" y="1"/>
                  </a:moveTo>
                  <a:lnTo>
                    <a:pt x="0" y="229"/>
                  </a:lnTo>
                  <a:lnTo>
                    <a:pt x="15803" y="229"/>
                  </a:lnTo>
                  <a:lnTo>
                    <a:pt x="18114" y="2554"/>
                  </a:lnTo>
                  <a:lnTo>
                    <a:pt x="23462" y="2554"/>
                  </a:lnTo>
                  <a:lnTo>
                    <a:pt x="24775" y="1185"/>
                  </a:lnTo>
                  <a:lnTo>
                    <a:pt x="28397" y="1185"/>
                  </a:lnTo>
                  <a:cubicBezTo>
                    <a:pt x="28397" y="1370"/>
                    <a:pt x="28583" y="1484"/>
                    <a:pt x="28754" y="1484"/>
                  </a:cubicBezTo>
                  <a:cubicBezTo>
                    <a:pt x="28939" y="1484"/>
                    <a:pt x="29111" y="1299"/>
                    <a:pt x="29111" y="1128"/>
                  </a:cubicBezTo>
                  <a:cubicBezTo>
                    <a:pt x="29111" y="885"/>
                    <a:pt x="28939" y="714"/>
                    <a:pt x="28754" y="714"/>
                  </a:cubicBezTo>
                  <a:cubicBezTo>
                    <a:pt x="28583" y="714"/>
                    <a:pt x="28454" y="828"/>
                    <a:pt x="28397" y="942"/>
                  </a:cubicBezTo>
                  <a:lnTo>
                    <a:pt x="24718" y="942"/>
                  </a:lnTo>
                  <a:lnTo>
                    <a:pt x="23405" y="2312"/>
                  </a:lnTo>
                  <a:lnTo>
                    <a:pt x="18242" y="2312"/>
                  </a:lnTo>
                  <a:lnTo>
                    <a:pt x="1591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32"/>
            <p:cNvSpPr/>
            <p:nvPr/>
          </p:nvSpPr>
          <p:spPr>
            <a:xfrm rot="-5400000">
              <a:off x="4335310" y="3589536"/>
              <a:ext cx="1325804" cy="106134"/>
            </a:xfrm>
            <a:custGeom>
              <a:avLst/>
              <a:gdLst/>
              <a:ahLst/>
              <a:cxnLst/>
              <a:rect l="l" t="t" r="r" b="b"/>
              <a:pathLst>
                <a:path w="30480" h="2440" extrusionOk="0">
                  <a:moveTo>
                    <a:pt x="0" y="0"/>
                  </a:moveTo>
                  <a:lnTo>
                    <a:pt x="0" y="243"/>
                  </a:lnTo>
                  <a:lnTo>
                    <a:pt x="16459" y="243"/>
                  </a:lnTo>
                  <a:lnTo>
                    <a:pt x="18656" y="2439"/>
                  </a:lnTo>
                  <a:lnTo>
                    <a:pt x="22878" y="2439"/>
                  </a:lnTo>
                  <a:lnTo>
                    <a:pt x="24361" y="899"/>
                  </a:lnTo>
                  <a:lnTo>
                    <a:pt x="29767" y="899"/>
                  </a:lnTo>
                  <a:cubicBezTo>
                    <a:pt x="29824" y="1013"/>
                    <a:pt x="29952" y="1127"/>
                    <a:pt x="30066" y="1127"/>
                  </a:cubicBezTo>
                  <a:cubicBezTo>
                    <a:pt x="30309" y="1127"/>
                    <a:pt x="30480" y="956"/>
                    <a:pt x="30480" y="771"/>
                  </a:cubicBezTo>
                  <a:cubicBezTo>
                    <a:pt x="30480" y="542"/>
                    <a:pt x="30309" y="357"/>
                    <a:pt x="30066" y="357"/>
                  </a:cubicBezTo>
                  <a:cubicBezTo>
                    <a:pt x="29881" y="357"/>
                    <a:pt x="29767" y="471"/>
                    <a:pt x="29710" y="656"/>
                  </a:cubicBezTo>
                  <a:lnTo>
                    <a:pt x="24247" y="656"/>
                  </a:lnTo>
                  <a:lnTo>
                    <a:pt x="22749" y="2197"/>
                  </a:lnTo>
                  <a:lnTo>
                    <a:pt x="18770" y="2197"/>
                  </a:lnTo>
                  <a:lnTo>
                    <a:pt x="16574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32"/>
            <p:cNvSpPr/>
            <p:nvPr/>
          </p:nvSpPr>
          <p:spPr>
            <a:xfrm rot="-5400000">
              <a:off x="4348012" y="3656827"/>
              <a:ext cx="1196790" cy="100566"/>
            </a:xfrm>
            <a:custGeom>
              <a:avLst/>
              <a:gdLst/>
              <a:ahLst/>
              <a:cxnLst/>
              <a:rect l="l" t="t" r="r" b="b"/>
              <a:pathLst>
                <a:path w="27514" h="2312" extrusionOk="0">
                  <a:moveTo>
                    <a:pt x="27157" y="1"/>
                  </a:moveTo>
                  <a:cubicBezTo>
                    <a:pt x="26971" y="1"/>
                    <a:pt x="26857" y="115"/>
                    <a:pt x="26800" y="300"/>
                  </a:cubicBezTo>
                  <a:lnTo>
                    <a:pt x="23890" y="300"/>
                  </a:lnTo>
                  <a:lnTo>
                    <a:pt x="22165" y="2083"/>
                  </a:lnTo>
                  <a:lnTo>
                    <a:pt x="19612" y="2083"/>
                  </a:lnTo>
                  <a:lnTo>
                    <a:pt x="17643" y="115"/>
                  </a:lnTo>
                  <a:lnTo>
                    <a:pt x="0" y="115"/>
                  </a:lnTo>
                  <a:lnTo>
                    <a:pt x="0" y="357"/>
                  </a:lnTo>
                  <a:lnTo>
                    <a:pt x="17586" y="357"/>
                  </a:lnTo>
                  <a:lnTo>
                    <a:pt x="19483" y="2311"/>
                  </a:lnTo>
                  <a:lnTo>
                    <a:pt x="22222" y="2311"/>
                  </a:lnTo>
                  <a:lnTo>
                    <a:pt x="24004" y="528"/>
                  </a:lnTo>
                  <a:lnTo>
                    <a:pt x="26800" y="528"/>
                  </a:lnTo>
                  <a:cubicBezTo>
                    <a:pt x="26857" y="657"/>
                    <a:pt x="26971" y="771"/>
                    <a:pt x="27157" y="771"/>
                  </a:cubicBezTo>
                  <a:cubicBezTo>
                    <a:pt x="27385" y="771"/>
                    <a:pt x="27513" y="600"/>
                    <a:pt x="27513" y="414"/>
                  </a:cubicBezTo>
                  <a:cubicBezTo>
                    <a:pt x="27513" y="172"/>
                    <a:pt x="27385" y="1"/>
                    <a:pt x="27157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32"/>
            <p:cNvSpPr/>
            <p:nvPr/>
          </p:nvSpPr>
          <p:spPr>
            <a:xfrm rot="-5400000">
              <a:off x="4316977" y="3695300"/>
              <a:ext cx="1119234" cy="101175"/>
            </a:xfrm>
            <a:custGeom>
              <a:avLst/>
              <a:gdLst/>
              <a:ahLst/>
              <a:cxnLst/>
              <a:rect l="l" t="t" r="r" b="b"/>
              <a:pathLst>
                <a:path w="25731" h="2326" extrusionOk="0">
                  <a:moveTo>
                    <a:pt x="25374" y="1"/>
                  </a:moveTo>
                  <a:cubicBezTo>
                    <a:pt x="25188" y="1"/>
                    <a:pt x="25074" y="129"/>
                    <a:pt x="25017" y="300"/>
                  </a:cubicBezTo>
                  <a:lnTo>
                    <a:pt x="23947" y="300"/>
                  </a:lnTo>
                  <a:lnTo>
                    <a:pt x="22165" y="2083"/>
                  </a:lnTo>
                  <a:lnTo>
                    <a:pt x="20382" y="2083"/>
                  </a:lnTo>
                  <a:lnTo>
                    <a:pt x="18955" y="657"/>
                  </a:lnTo>
                  <a:lnTo>
                    <a:pt x="0" y="657"/>
                  </a:lnTo>
                  <a:lnTo>
                    <a:pt x="0" y="899"/>
                  </a:lnTo>
                  <a:lnTo>
                    <a:pt x="18827" y="899"/>
                  </a:lnTo>
                  <a:lnTo>
                    <a:pt x="20253" y="2326"/>
                  </a:lnTo>
                  <a:lnTo>
                    <a:pt x="22222" y="2326"/>
                  </a:lnTo>
                  <a:lnTo>
                    <a:pt x="24062" y="543"/>
                  </a:lnTo>
                  <a:lnTo>
                    <a:pt x="25017" y="543"/>
                  </a:lnTo>
                  <a:cubicBezTo>
                    <a:pt x="25074" y="657"/>
                    <a:pt x="25188" y="785"/>
                    <a:pt x="25374" y="785"/>
                  </a:cubicBezTo>
                  <a:cubicBezTo>
                    <a:pt x="25545" y="785"/>
                    <a:pt x="25730" y="600"/>
                    <a:pt x="25730" y="429"/>
                  </a:cubicBezTo>
                  <a:cubicBezTo>
                    <a:pt x="25730" y="186"/>
                    <a:pt x="25545" y="1"/>
                    <a:pt x="2537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32"/>
            <p:cNvSpPr/>
            <p:nvPr/>
          </p:nvSpPr>
          <p:spPr>
            <a:xfrm rot="-5400000">
              <a:off x="4328765" y="3810699"/>
              <a:ext cx="958554" cy="31057"/>
            </a:xfrm>
            <a:custGeom>
              <a:avLst/>
              <a:gdLst/>
              <a:ahLst/>
              <a:cxnLst/>
              <a:rect l="l" t="t" r="r" b="b"/>
              <a:pathLst>
                <a:path w="22037" h="714" extrusionOk="0">
                  <a:moveTo>
                    <a:pt x="21623" y="1"/>
                  </a:moveTo>
                  <a:cubicBezTo>
                    <a:pt x="21508" y="1"/>
                    <a:pt x="21323" y="58"/>
                    <a:pt x="21266" y="243"/>
                  </a:cubicBezTo>
                  <a:lnTo>
                    <a:pt x="0" y="243"/>
                  </a:lnTo>
                  <a:lnTo>
                    <a:pt x="0" y="486"/>
                  </a:lnTo>
                  <a:lnTo>
                    <a:pt x="21266" y="486"/>
                  </a:lnTo>
                  <a:cubicBezTo>
                    <a:pt x="21323" y="657"/>
                    <a:pt x="21508" y="714"/>
                    <a:pt x="21623" y="714"/>
                  </a:cubicBezTo>
                  <a:cubicBezTo>
                    <a:pt x="21865" y="714"/>
                    <a:pt x="22036" y="600"/>
                    <a:pt x="22036" y="357"/>
                  </a:cubicBezTo>
                  <a:cubicBezTo>
                    <a:pt x="22036" y="129"/>
                    <a:pt x="21865" y="1"/>
                    <a:pt x="21623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1" name="Google Shape;811;p32"/>
          <p:cNvGrpSpPr/>
          <p:nvPr/>
        </p:nvGrpSpPr>
        <p:grpSpPr>
          <a:xfrm>
            <a:off x="7456205" y="3275257"/>
            <a:ext cx="974558" cy="3164817"/>
            <a:chOff x="6278982" y="2751992"/>
            <a:chExt cx="478381" cy="1553513"/>
          </a:xfrm>
        </p:grpSpPr>
        <p:sp>
          <p:nvSpPr>
            <p:cNvPr id="812" name="Google Shape;812;p32"/>
            <p:cNvSpPr/>
            <p:nvPr/>
          </p:nvSpPr>
          <p:spPr>
            <a:xfrm rot="-5400000">
              <a:off x="6192439" y="3740581"/>
              <a:ext cx="1059686" cy="70161"/>
            </a:xfrm>
            <a:custGeom>
              <a:avLst/>
              <a:gdLst/>
              <a:ahLst/>
              <a:cxnLst/>
              <a:rect l="l" t="t" r="r" b="b"/>
              <a:pathLst>
                <a:path w="24362" h="1613" extrusionOk="0">
                  <a:moveTo>
                    <a:pt x="0" y="0"/>
                  </a:moveTo>
                  <a:lnTo>
                    <a:pt x="0" y="243"/>
                  </a:lnTo>
                  <a:lnTo>
                    <a:pt x="15917" y="243"/>
                  </a:lnTo>
                  <a:lnTo>
                    <a:pt x="17173" y="1313"/>
                  </a:lnTo>
                  <a:lnTo>
                    <a:pt x="23648" y="1313"/>
                  </a:lnTo>
                  <a:cubicBezTo>
                    <a:pt x="23705" y="1498"/>
                    <a:pt x="23819" y="1612"/>
                    <a:pt x="24004" y="1612"/>
                  </a:cubicBezTo>
                  <a:cubicBezTo>
                    <a:pt x="24176" y="1612"/>
                    <a:pt x="24361" y="1427"/>
                    <a:pt x="24361" y="1199"/>
                  </a:cubicBezTo>
                  <a:cubicBezTo>
                    <a:pt x="24361" y="1013"/>
                    <a:pt x="24176" y="842"/>
                    <a:pt x="24004" y="842"/>
                  </a:cubicBezTo>
                  <a:cubicBezTo>
                    <a:pt x="23819" y="842"/>
                    <a:pt x="23705" y="956"/>
                    <a:pt x="23648" y="1070"/>
                  </a:cubicBezTo>
                  <a:lnTo>
                    <a:pt x="17230" y="1070"/>
                  </a:lnTo>
                  <a:lnTo>
                    <a:pt x="15975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32"/>
            <p:cNvSpPr/>
            <p:nvPr/>
          </p:nvSpPr>
          <p:spPr>
            <a:xfrm rot="-5400000">
              <a:off x="6010359" y="3607522"/>
              <a:ext cx="1325804" cy="70161"/>
            </a:xfrm>
            <a:custGeom>
              <a:avLst/>
              <a:gdLst/>
              <a:ahLst/>
              <a:cxnLst/>
              <a:rect l="l" t="t" r="r" b="b"/>
              <a:pathLst>
                <a:path w="30480" h="1613" extrusionOk="0">
                  <a:moveTo>
                    <a:pt x="0" y="1"/>
                  </a:moveTo>
                  <a:lnTo>
                    <a:pt x="0" y="243"/>
                  </a:lnTo>
                  <a:lnTo>
                    <a:pt x="17173" y="243"/>
                  </a:lnTo>
                  <a:lnTo>
                    <a:pt x="18242" y="1370"/>
                  </a:lnTo>
                  <a:lnTo>
                    <a:pt x="29710" y="1370"/>
                  </a:lnTo>
                  <a:cubicBezTo>
                    <a:pt x="29767" y="1484"/>
                    <a:pt x="29952" y="1612"/>
                    <a:pt x="30066" y="1612"/>
                  </a:cubicBezTo>
                  <a:cubicBezTo>
                    <a:pt x="30309" y="1612"/>
                    <a:pt x="30480" y="1427"/>
                    <a:pt x="30480" y="1256"/>
                  </a:cubicBezTo>
                  <a:cubicBezTo>
                    <a:pt x="30480" y="1013"/>
                    <a:pt x="30309" y="842"/>
                    <a:pt x="30066" y="842"/>
                  </a:cubicBezTo>
                  <a:cubicBezTo>
                    <a:pt x="29952" y="842"/>
                    <a:pt x="29767" y="956"/>
                    <a:pt x="29710" y="1127"/>
                  </a:cubicBezTo>
                  <a:lnTo>
                    <a:pt x="18356" y="1127"/>
                  </a:lnTo>
                  <a:lnTo>
                    <a:pt x="17230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32"/>
            <p:cNvSpPr/>
            <p:nvPr/>
          </p:nvSpPr>
          <p:spPr>
            <a:xfrm rot="-5400000">
              <a:off x="6022147" y="3665853"/>
              <a:ext cx="1214755" cy="64550"/>
            </a:xfrm>
            <a:custGeom>
              <a:avLst/>
              <a:gdLst/>
              <a:ahLst/>
              <a:cxnLst/>
              <a:rect l="l" t="t" r="r" b="b"/>
              <a:pathLst>
                <a:path w="27927" h="1484" extrusionOk="0">
                  <a:moveTo>
                    <a:pt x="0" y="0"/>
                  </a:moveTo>
                  <a:lnTo>
                    <a:pt x="0" y="229"/>
                  </a:lnTo>
                  <a:lnTo>
                    <a:pt x="17943" y="229"/>
                  </a:lnTo>
                  <a:lnTo>
                    <a:pt x="18898" y="1241"/>
                  </a:lnTo>
                  <a:lnTo>
                    <a:pt x="27157" y="1241"/>
                  </a:lnTo>
                  <a:cubicBezTo>
                    <a:pt x="27214" y="1427"/>
                    <a:pt x="27385" y="1484"/>
                    <a:pt x="27513" y="1484"/>
                  </a:cubicBezTo>
                  <a:cubicBezTo>
                    <a:pt x="27741" y="1484"/>
                    <a:pt x="27927" y="1298"/>
                    <a:pt x="27927" y="1127"/>
                  </a:cubicBezTo>
                  <a:cubicBezTo>
                    <a:pt x="27927" y="885"/>
                    <a:pt x="27741" y="771"/>
                    <a:pt x="27513" y="771"/>
                  </a:cubicBezTo>
                  <a:cubicBezTo>
                    <a:pt x="27385" y="771"/>
                    <a:pt x="27214" y="828"/>
                    <a:pt x="27157" y="999"/>
                  </a:cubicBezTo>
                  <a:lnTo>
                    <a:pt x="19012" y="999"/>
                  </a:lnTo>
                  <a:lnTo>
                    <a:pt x="18000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32"/>
            <p:cNvSpPr/>
            <p:nvPr/>
          </p:nvSpPr>
          <p:spPr>
            <a:xfrm rot="-5400000">
              <a:off x="5843461" y="3619310"/>
              <a:ext cx="1279305" cy="93085"/>
            </a:xfrm>
            <a:custGeom>
              <a:avLst/>
              <a:gdLst/>
              <a:ahLst/>
              <a:cxnLst/>
              <a:rect l="l" t="t" r="r" b="b"/>
              <a:pathLst>
                <a:path w="29411" h="2140" extrusionOk="0">
                  <a:moveTo>
                    <a:pt x="28996" y="0"/>
                  </a:moveTo>
                  <a:cubicBezTo>
                    <a:pt x="28882" y="0"/>
                    <a:pt x="28697" y="57"/>
                    <a:pt x="28640" y="243"/>
                  </a:cubicBezTo>
                  <a:lnTo>
                    <a:pt x="20610" y="243"/>
                  </a:lnTo>
                  <a:lnTo>
                    <a:pt x="20610" y="1911"/>
                  </a:lnTo>
                  <a:lnTo>
                    <a:pt x="0" y="1911"/>
                  </a:lnTo>
                  <a:lnTo>
                    <a:pt x="0" y="2140"/>
                  </a:lnTo>
                  <a:lnTo>
                    <a:pt x="20852" y="2140"/>
                  </a:lnTo>
                  <a:lnTo>
                    <a:pt x="20852" y="485"/>
                  </a:lnTo>
                  <a:lnTo>
                    <a:pt x="28640" y="485"/>
                  </a:lnTo>
                  <a:cubicBezTo>
                    <a:pt x="28697" y="656"/>
                    <a:pt x="28882" y="713"/>
                    <a:pt x="28996" y="713"/>
                  </a:cubicBezTo>
                  <a:cubicBezTo>
                    <a:pt x="29239" y="713"/>
                    <a:pt x="29410" y="542"/>
                    <a:pt x="29410" y="357"/>
                  </a:cubicBezTo>
                  <a:cubicBezTo>
                    <a:pt x="29410" y="129"/>
                    <a:pt x="29239" y="0"/>
                    <a:pt x="2899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32"/>
            <p:cNvSpPr/>
            <p:nvPr/>
          </p:nvSpPr>
          <p:spPr>
            <a:xfrm rot="-5400000">
              <a:off x="5753204" y="3565025"/>
              <a:ext cx="1374825" cy="106134"/>
            </a:xfrm>
            <a:custGeom>
              <a:avLst/>
              <a:gdLst/>
              <a:ahLst/>
              <a:cxnLst/>
              <a:rect l="l" t="t" r="r" b="b"/>
              <a:pathLst>
                <a:path w="31607" h="2440" extrusionOk="0">
                  <a:moveTo>
                    <a:pt x="31193" y="1"/>
                  </a:moveTo>
                  <a:cubicBezTo>
                    <a:pt x="31079" y="1"/>
                    <a:pt x="30893" y="58"/>
                    <a:pt x="30836" y="243"/>
                  </a:cubicBezTo>
                  <a:lnTo>
                    <a:pt x="19426" y="243"/>
                  </a:lnTo>
                  <a:lnTo>
                    <a:pt x="19426" y="2197"/>
                  </a:lnTo>
                  <a:lnTo>
                    <a:pt x="0" y="2197"/>
                  </a:lnTo>
                  <a:lnTo>
                    <a:pt x="0" y="2439"/>
                  </a:lnTo>
                  <a:lnTo>
                    <a:pt x="19669" y="2439"/>
                  </a:lnTo>
                  <a:lnTo>
                    <a:pt x="19669" y="471"/>
                  </a:lnTo>
                  <a:lnTo>
                    <a:pt x="30836" y="471"/>
                  </a:lnTo>
                  <a:cubicBezTo>
                    <a:pt x="30893" y="657"/>
                    <a:pt x="31079" y="714"/>
                    <a:pt x="31193" y="714"/>
                  </a:cubicBezTo>
                  <a:cubicBezTo>
                    <a:pt x="31435" y="714"/>
                    <a:pt x="31607" y="542"/>
                    <a:pt x="31607" y="357"/>
                  </a:cubicBezTo>
                  <a:cubicBezTo>
                    <a:pt x="31607" y="115"/>
                    <a:pt x="31435" y="1"/>
                    <a:pt x="31193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32"/>
            <p:cNvSpPr/>
            <p:nvPr/>
          </p:nvSpPr>
          <p:spPr>
            <a:xfrm rot="-5400000">
              <a:off x="5618885" y="3466677"/>
              <a:ext cx="1553513" cy="124142"/>
            </a:xfrm>
            <a:custGeom>
              <a:avLst/>
              <a:gdLst/>
              <a:ahLst/>
              <a:cxnLst/>
              <a:rect l="l" t="t" r="r" b="b"/>
              <a:pathLst>
                <a:path w="35715" h="2854" extrusionOk="0">
                  <a:moveTo>
                    <a:pt x="35301" y="1"/>
                  </a:moveTo>
                  <a:cubicBezTo>
                    <a:pt x="35172" y="1"/>
                    <a:pt x="35001" y="58"/>
                    <a:pt x="34944" y="229"/>
                  </a:cubicBezTo>
                  <a:lnTo>
                    <a:pt x="18185" y="229"/>
                  </a:lnTo>
                  <a:lnTo>
                    <a:pt x="18185" y="2611"/>
                  </a:lnTo>
                  <a:lnTo>
                    <a:pt x="0" y="2611"/>
                  </a:lnTo>
                  <a:lnTo>
                    <a:pt x="0" y="2853"/>
                  </a:lnTo>
                  <a:lnTo>
                    <a:pt x="18413" y="2853"/>
                  </a:lnTo>
                  <a:lnTo>
                    <a:pt x="18413" y="471"/>
                  </a:lnTo>
                  <a:lnTo>
                    <a:pt x="34944" y="471"/>
                  </a:lnTo>
                  <a:cubicBezTo>
                    <a:pt x="35001" y="642"/>
                    <a:pt x="35172" y="714"/>
                    <a:pt x="35301" y="714"/>
                  </a:cubicBezTo>
                  <a:cubicBezTo>
                    <a:pt x="35529" y="714"/>
                    <a:pt x="35714" y="528"/>
                    <a:pt x="35714" y="357"/>
                  </a:cubicBezTo>
                  <a:cubicBezTo>
                    <a:pt x="35714" y="115"/>
                    <a:pt x="35529" y="1"/>
                    <a:pt x="35301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32"/>
            <p:cNvSpPr/>
            <p:nvPr/>
          </p:nvSpPr>
          <p:spPr>
            <a:xfrm rot="-5400000">
              <a:off x="5790418" y="3674835"/>
              <a:ext cx="1119234" cy="142106"/>
            </a:xfrm>
            <a:custGeom>
              <a:avLst/>
              <a:gdLst/>
              <a:ahLst/>
              <a:cxnLst/>
              <a:rect l="l" t="t" r="r" b="b"/>
              <a:pathLst>
                <a:path w="25731" h="3267" extrusionOk="0">
                  <a:moveTo>
                    <a:pt x="25374" y="1"/>
                  </a:moveTo>
                  <a:cubicBezTo>
                    <a:pt x="25188" y="1"/>
                    <a:pt x="25074" y="115"/>
                    <a:pt x="25017" y="243"/>
                  </a:cubicBezTo>
                  <a:lnTo>
                    <a:pt x="17044" y="243"/>
                  </a:lnTo>
                  <a:lnTo>
                    <a:pt x="17044" y="3038"/>
                  </a:lnTo>
                  <a:lnTo>
                    <a:pt x="0" y="3038"/>
                  </a:lnTo>
                  <a:lnTo>
                    <a:pt x="0" y="3267"/>
                  </a:lnTo>
                  <a:lnTo>
                    <a:pt x="17287" y="3267"/>
                  </a:lnTo>
                  <a:lnTo>
                    <a:pt x="17287" y="471"/>
                  </a:lnTo>
                  <a:lnTo>
                    <a:pt x="25017" y="471"/>
                  </a:lnTo>
                  <a:cubicBezTo>
                    <a:pt x="25074" y="657"/>
                    <a:pt x="25188" y="771"/>
                    <a:pt x="25374" y="771"/>
                  </a:cubicBezTo>
                  <a:cubicBezTo>
                    <a:pt x="25545" y="771"/>
                    <a:pt x="25730" y="600"/>
                    <a:pt x="25730" y="357"/>
                  </a:cubicBezTo>
                  <a:cubicBezTo>
                    <a:pt x="25730" y="186"/>
                    <a:pt x="25545" y="1"/>
                    <a:pt x="2537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32"/>
            <p:cNvSpPr/>
            <p:nvPr/>
          </p:nvSpPr>
          <p:spPr>
            <a:xfrm rot="-5400000">
              <a:off x="6430370" y="3978513"/>
              <a:ext cx="620405" cy="33580"/>
            </a:xfrm>
            <a:custGeom>
              <a:avLst/>
              <a:gdLst/>
              <a:ahLst/>
              <a:cxnLst/>
              <a:rect l="l" t="t" r="r" b="b"/>
              <a:pathLst>
                <a:path w="14263" h="772" extrusionOk="0">
                  <a:moveTo>
                    <a:pt x="13906" y="1"/>
                  </a:moveTo>
                  <a:cubicBezTo>
                    <a:pt x="13721" y="1"/>
                    <a:pt x="13607" y="115"/>
                    <a:pt x="13550" y="229"/>
                  </a:cubicBezTo>
                  <a:lnTo>
                    <a:pt x="0" y="229"/>
                  </a:lnTo>
                  <a:lnTo>
                    <a:pt x="0" y="472"/>
                  </a:lnTo>
                  <a:lnTo>
                    <a:pt x="13550" y="472"/>
                  </a:lnTo>
                  <a:cubicBezTo>
                    <a:pt x="13607" y="657"/>
                    <a:pt x="13721" y="771"/>
                    <a:pt x="13906" y="771"/>
                  </a:cubicBezTo>
                  <a:cubicBezTo>
                    <a:pt x="14078" y="771"/>
                    <a:pt x="14263" y="586"/>
                    <a:pt x="14263" y="358"/>
                  </a:cubicBezTo>
                  <a:cubicBezTo>
                    <a:pt x="14263" y="172"/>
                    <a:pt x="14078" y="1"/>
                    <a:pt x="13906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32"/>
            <p:cNvSpPr/>
            <p:nvPr/>
          </p:nvSpPr>
          <p:spPr>
            <a:xfrm rot="-5400000">
              <a:off x="5858989" y="3544234"/>
              <a:ext cx="1460429" cy="62114"/>
            </a:xfrm>
            <a:custGeom>
              <a:avLst/>
              <a:gdLst/>
              <a:ahLst/>
              <a:cxnLst/>
              <a:rect l="l" t="t" r="r" b="b"/>
              <a:pathLst>
                <a:path w="33575" h="1428" extrusionOk="0">
                  <a:moveTo>
                    <a:pt x="0" y="1"/>
                  </a:moveTo>
                  <a:lnTo>
                    <a:pt x="0" y="243"/>
                  </a:lnTo>
                  <a:lnTo>
                    <a:pt x="18542" y="243"/>
                  </a:lnTo>
                  <a:lnTo>
                    <a:pt x="19483" y="1185"/>
                  </a:lnTo>
                  <a:lnTo>
                    <a:pt x="32862" y="1185"/>
                  </a:lnTo>
                  <a:cubicBezTo>
                    <a:pt x="32919" y="1313"/>
                    <a:pt x="33033" y="1427"/>
                    <a:pt x="33161" y="1427"/>
                  </a:cubicBezTo>
                  <a:cubicBezTo>
                    <a:pt x="33389" y="1427"/>
                    <a:pt x="33575" y="1256"/>
                    <a:pt x="33575" y="1013"/>
                  </a:cubicBezTo>
                  <a:cubicBezTo>
                    <a:pt x="33575" y="828"/>
                    <a:pt x="33389" y="657"/>
                    <a:pt x="33161" y="657"/>
                  </a:cubicBezTo>
                  <a:cubicBezTo>
                    <a:pt x="32976" y="657"/>
                    <a:pt x="32862" y="771"/>
                    <a:pt x="32805" y="956"/>
                  </a:cubicBezTo>
                  <a:lnTo>
                    <a:pt x="19612" y="956"/>
                  </a:lnTo>
                  <a:lnTo>
                    <a:pt x="18599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name="adj" fmla="val 5732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3"/>
          <p:cNvGrpSpPr/>
          <p:nvPr/>
        </p:nvGrpSpPr>
        <p:grpSpPr>
          <a:xfrm rot="10800000">
            <a:off x="6929878" y="-11"/>
            <a:ext cx="1346494" cy="2890304"/>
            <a:chOff x="5452016" y="2824589"/>
            <a:chExt cx="689908" cy="1480916"/>
          </a:xfrm>
        </p:grpSpPr>
        <p:sp>
          <p:nvSpPr>
            <p:cNvPr id="64" name="Google Shape;64;p3"/>
            <p:cNvSpPr/>
            <p:nvPr/>
          </p:nvSpPr>
          <p:spPr>
            <a:xfrm rot="-5400000">
              <a:off x="5392462" y="3556043"/>
              <a:ext cx="1325804" cy="173120"/>
            </a:xfrm>
            <a:custGeom>
              <a:avLst/>
              <a:gdLst/>
              <a:ahLst/>
              <a:cxnLst/>
              <a:rect l="l" t="t" r="r" b="b"/>
              <a:pathLst>
                <a:path w="30480" h="3980" extrusionOk="0">
                  <a:moveTo>
                    <a:pt x="30066" y="0"/>
                  </a:moveTo>
                  <a:cubicBezTo>
                    <a:pt x="29952" y="0"/>
                    <a:pt x="29767" y="114"/>
                    <a:pt x="29710" y="300"/>
                  </a:cubicBezTo>
                  <a:lnTo>
                    <a:pt x="17829" y="300"/>
                  </a:lnTo>
                  <a:lnTo>
                    <a:pt x="14377" y="3751"/>
                  </a:lnTo>
                  <a:lnTo>
                    <a:pt x="11467" y="3751"/>
                  </a:lnTo>
                  <a:lnTo>
                    <a:pt x="11467" y="357"/>
                  </a:lnTo>
                  <a:lnTo>
                    <a:pt x="0" y="357"/>
                  </a:lnTo>
                  <a:lnTo>
                    <a:pt x="0" y="599"/>
                  </a:lnTo>
                  <a:lnTo>
                    <a:pt x="11225" y="599"/>
                  </a:lnTo>
                  <a:lnTo>
                    <a:pt x="11225" y="3979"/>
                  </a:lnTo>
                  <a:lnTo>
                    <a:pt x="14491" y="3979"/>
                  </a:lnTo>
                  <a:lnTo>
                    <a:pt x="17943" y="542"/>
                  </a:lnTo>
                  <a:lnTo>
                    <a:pt x="29710" y="542"/>
                  </a:lnTo>
                  <a:cubicBezTo>
                    <a:pt x="29767" y="656"/>
                    <a:pt x="29952" y="770"/>
                    <a:pt x="30066" y="770"/>
                  </a:cubicBezTo>
                  <a:cubicBezTo>
                    <a:pt x="30309" y="770"/>
                    <a:pt x="30480" y="599"/>
                    <a:pt x="30480" y="414"/>
                  </a:cubicBezTo>
                  <a:cubicBezTo>
                    <a:pt x="30480" y="185"/>
                    <a:pt x="30309" y="0"/>
                    <a:pt x="3006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3"/>
            <p:cNvSpPr/>
            <p:nvPr/>
          </p:nvSpPr>
          <p:spPr>
            <a:xfrm rot="-5400000">
              <a:off x="5265885" y="3473528"/>
              <a:ext cx="1480916" cy="183037"/>
            </a:xfrm>
            <a:custGeom>
              <a:avLst/>
              <a:gdLst/>
              <a:ahLst/>
              <a:cxnLst/>
              <a:rect l="l" t="t" r="r" b="b"/>
              <a:pathLst>
                <a:path w="34046" h="4208" extrusionOk="0">
                  <a:moveTo>
                    <a:pt x="33632" y="0"/>
                  </a:moveTo>
                  <a:cubicBezTo>
                    <a:pt x="33518" y="0"/>
                    <a:pt x="33332" y="114"/>
                    <a:pt x="33275" y="228"/>
                  </a:cubicBezTo>
                  <a:lnTo>
                    <a:pt x="17757" y="228"/>
                  </a:lnTo>
                  <a:lnTo>
                    <a:pt x="14020" y="3980"/>
                  </a:lnTo>
                  <a:lnTo>
                    <a:pt x="12480" y="3980"/>
                  </a:lnTo>
                  <a:lnTo>
                    <a:pt x="12480" y="827"/>
                  </a:lnTo>
                  <a:lnTo>
                    <a:pt x="0" y="827"/>
                  </a:lnTo>
                  <a:lnTo>
                    <a:pt x="0" y="1070"/>
                  </a:lnTo>
                  <a:lnTo>
                    <a:pt x="12238" y="1070"/>
                  </a:lnTo>
                  <a:lnTo>
                    <a:pt x="12238" y="4208"/>
                  </a:lnTo>
                  <a:lnTo>
                    <a:pt x="14135" y="4208"/>
                  </a:lnTo>
                  <a:lnTo>
                    <a:pt x="17886" y="471"/>
                  </a:lnTo>
                  <a:lnTo>
                    <a:pt x="33275" y="471"/>
                  </a:lnTo>
                  <a:cubicBezTo>
                    <a:pt x="33332" y="642"/>
                    <a:pt x="33518" y="770"/>
                    <a:pt x="33632" y="770"/>
                  </a:cubicBezTo>
                  <a:cubicBezTo>
                    <a:pt x="33874" y="770"/>
                    <a:pt x="34046" y="585"/>
                    <a:pt x="34046" y="357"/>
                  </a:cubicBezTo>
                  <a:cubicBezTo>
                    <a:pt x="34046" y="171"/>
                    <a:pt x="33874" y="0"/>
                    <a:pt x="33632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3"/>
            <p:cNvSpPr/>
            <p:nvPr/>
          </p:nvSpPr>
          <p:spPr>
            <a:xfrm rot="-5400000">
              <a:off x="5330414" y="3589558"/>
              <a:ext cx="1245768" cy="186126"/>
            </a:xfrm>
            <a:custGeom>
              <a:avLst/>
              <a:gdLst/>
              <a:ahLst/>
              <a:cxnLst/>
              <a:rect l="l" t="t" r="r" b="b"/>
              <a:pathLst>
                <a:path w="28640" h="4279" extrusionOk="0">
                  <a:moveTo>
                    <a:pt x="28283" y="0"/>
                  </a:moveTo>
                  <a:cubicBezTo>
                    <a:pt x="28098" y="0"/>
                    <a:pt x="27984" y="57"/>
                    <a:pt x="27927" y="243"/>
                  </a:cubicBezTo>
                  <a:lnTo>
                    <a:pt x="17829" y="243"/>
                  </a:lnTo>
                  <a:lnTo>
                    <a:pt x="14020" y="4036"/>
                  </a:lnTo>
                  <a:lnTo>
                    <a:pt x="13250" y="4036"/>
                  </a:lnTo>
                  <a:lnTo>
                    <a:pt x="13250" y="1255"/>
                  </a:lnTo>
                  <a:lnTo>
                    <a:pt x="0" y="1255"/>
                  </a:lnTo>
                  <a:lnTo>
                    <a:pt x="0" y="1483"/>
                  </a:lnTo>
                  <a:lnTo>
                    <a:pt x="13008" y="1483"/>
                  </a:lnTo>
                  <a:lnTo>
                    <a:pt x="13008" y="4279"/>
                  </a:lnTo>
                  <a:lnTo>
                    <a:pt x="14078" y="4279"/>
                  </a:lnTo>
                  <a:lnTo>
                    <a:pt x="17886" y="471"/>
                  </a:lnTo>
                  <a:lnTo>
                    <a:pt x="27927" y="471"/>
                  </a:lnTo>
                  <a:cubicBezTo>
                    <a:pt x="27984" y="656"/>
                    <a:pt x="28098" y="713"/>
                    <a:pt x="28283" y="713"/>
                  </a:cubicBezTo>
                  <a:cubicBezTo>
                    <a:pt x="28454" y="713"/>
                    <a:pt x="28640" y="599"/>
                    <a:pt x="28640" y="357"/>
                  </a:cubicBezTo>
                  <a:cubicBezTo>
                    <a:pt x="28640" y="114"/>
                    <a:pt x="28454" y="0"/>
                    <a:pt x="28283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3"/>
            <p:cNvSpPr/>
            <p:nvPr/>
          </p:nvSpPr>
          <p:spPr>
            <a:xfrm rot="-5400000">
              <a:off x="5370411" y="3676053"/>
              <a:ext cx="1059686" cy="199219"/>
            </a:xfrm>
            <a:custGeom>
              <a:avLst/>
              <a:gdLst/>
              <a:ahLst/>
              <a:cxnLst/>
              <a:rect l="l" t="t" r="r" b="b"/>
              <a:pathLst>
                <a:path w="24362" h="4580" extrusionOk="0">
                  <a:moveTo>
                    <a:pt x="24004" y="1"/>
                  </a:moveTo>
                  <a:cubicBezTo>
                    <a:pt x="23819" y="1"/>
                    <a:pt x="23705" y="129"/>
                    <a:pt x="23648" y="300"/>
                  </a:cubicBezTo>
                  <a:lnTo>
                    <a:pt x="17700" y="300"/>
                  </a:lnTo>
                  <a:lnTo>
                    <a:pt x="14020" y="3980"/>
                  </a:lnTo>
                  <a:lnTo>
                    <a:pt x="14020" y="1613"/>
                  </a:lnTo>
                  <a:lnTo>
                    <a:pt x="0" y="1613"/>
                  </a:lnTo>
                  <a:lnTo>
                    <a:pt x="0" y="1841"/>
                  </a:lnTo>
                  <a:lnTo>
                    <a:pt x="13778" y="1841"/>
                  </a:lnTo>
                  <a:lnTo>
                    <a:pt x="13778" y="4579"/>
                  </a:lnTo>
                  <a:lnTo>
                    <a:pt x="17829" y="543"/>
                  </a:lnTo>
                  <a:lnTo>
                    <a:pt x="23648" y="543"/>
                  </a:lnTo>
                  <a:cubicBezTo>
                    <a:pt x="23705" y="657"/>
                    <a:pt x="23819" y="771"/>
                    <a:pt x="24004" y="771"/>
                  </a:cubicBezTo>
                  <a:cubicBezTo>
                    <a:pt x="24176" y="771"/>
                    <a:pt x="24361" y="600"/>
                    <a:pt x="24361" y="414"/>
                  </a:cubicBezTo>
                  <a:cubicBezTo>
                    <a:pt x="24361" y="186"/>
                    <a:pt x="24176" y="1"/>
                    <a:pt x="2400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3"/>
            <p:cNvSpPr/>
            <p:nvPr/>
          </p:nvSpPr>
          <p:spPr>
            <a:xfrm rot="-5400000">
              <a:off x="5334134" y="3789929"/>
              <a:ext cx="935588" cy="95564"/>
            </a:xfrm>
            <a:custGeom>
              <a:avLst/>
              <a:gdLst/>
              <a:ahLst/>
              <a:cxnLst/>
              <a:rect l="l" t="t" r="r" b="b"/>
              <a:pathLst>
                <a:path w="21509" h="2197" extrusionOk="0">
                  <a:moveTo>
                    <a:pt x="21095" y="0"/>
                  </a:moveTo>
                  <a:cubicBezTo>
                    <a:pt x="20966" y="0"/>
                    <a:pt x="20795" y="128"/>
                    <a:pt x="20738" y="243"/>
                  </a:cubicBezTo>
                  <a:lnTo>
                    <a:pt x="16987" y="243"/>
                  </a:lnTo>
                  <a:lnTo>
                    <a:pt x="15261" y="1968"/>
                  </a:lnTo>
                  <a:lnTo>
                    <a:pt x="0" y="1968"/>
                  </a:lnTo>
                  <a:lnTo>
                    <a:pt x="0" y="2197"/>
                  </a:lnTo>
                  <a:lnTo>
                    <a:pt x="15390" y="2197"/>
                  </a:lnTo>
                  <a:lnTo>
                    <a:pt x="17116" y="485"/>
                  </a:lnTo>
                  <a:lnTo>
                    <a:pt x="20738" y="485"/>
                  </a:lnTo>
                  <a:cubicBezTo>
                    <a:pt x="20795" y="656"/>
                    <a:pt x="20966" y="713"/>
                    <a:pt x="21095" y="713"/>
                  </a:cubicBezTo>
                  <a:cubicBezTo>
                    <a:pt x="21323" y="713"/>
                    <a:pt x="21508" y="599"/>
                    <a:pt x="21508" y="357"/>
                  </a:cubicBezTo>
                  <a:cubicBezTo>
                    <a:pt x="21508" y="186"/>
                    <a:pt x="21323" y="0"/>
                    <a:pt x="21095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3"/>
            <p:cNvSpPr/>
            <p:nvPr/>
          </p:nvSpPr>
          <p:spPr>
            <a:xfrm rot="-5400000">
              <a:off x="5331634" y="3818442"/>
              <a:ext cx="868602" cy="105525"/>
            </a:xfrm>
            <a:custGeom>
              <a:avLst/>
              <a:gdLst/>
              <a:ahLst/>
              <a:cxnLst/>
              <a:rect l="l" t="t" r="r" b="b"/>
              <a:pathLst>
                <a:path w="19969" h="2426" extrusionOk="0">
                  <a:moveTo>
                    <a:pt x="19540" y="1"/>
                  </a:moveTo>
                  <a:cubicBezTo>
                    <a:pt x="19426" y="1"/>
                    <a:pt x="19255" y="115"/>
                    <a:pt x="19184" y="286"/>
                  </a:cubicBezTo>
                  <a:lnTo>
                    <a:pt x="16516" y="286"/>
                  </a:lnTo>
                  <a:lnTo>
                    <a:pt x="14620" y="2197"/>
                  </a:lnTo>
                  <a:lnTo>
                    <a:pt x="0" y="2197"/>
                  </a:lnTo>
                  <a:lnTo>
                    <a:pt x="0" y="2425"/>
                  </a:lnTo>
                  <a:lnTo>
                    <a:pt x="14734" y="2425"/>
                  </a:lnTo>
                  <a:lnTo>
                    <a:pt x="16631" y="529"/>
                  </a:lnTo>
                  <a:lnTo>
                    <a:pt x="19184" y="529"/>
                  </a:lnTo>
                  <a:cubicBezTo>
                    <a:pt x="19255" y="643"/>
                    <a:pt x="19426" y="771"/>
                    <a:pt x="19540" y="771"/>
                  </a:cubicBezTo>
                  <a:cubicBezTo>
                    <a:pt x="19783" y="771"/>
                    <a:pt x="19968" y="586"/>
                    <a:pt x="19968" y="414"/>
                  </a:cubicBezTo>
                  <a:cubicBezTo>
                    <a:pt x="19968" y="172"/>
                    <a:pt x="19783" y="1"/>
                    <a:pt x="1954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3"/>
            <p:cNvSpPr/>
            <p:nvPr/>
          </p:nvSpPr>
          <p:spPr>
            <a:xfrm rot="-5400000">
              <a:off x="5163516" y="3683817"/>
              <a:ext cx="1119234" cy="124142"/>
            </a:xfrm>
            <a:custGeom>
              <a:avLst/>
              <a:gdLst/>
              <a:ahLst/>
              <a:cxnLst/>
              <a:rect l="l" t="t" r="r" b="b"/>
              <a:pathLst>
                <a:path w="25731" h="2854" extrusionOk="0">
                  <a:moveTo>
                    <a:pt x="25374" y="1"/>
                  </a:moveTo>
                  <a:cubicBezTo>
                    <a:pt x="25188" y="1"/>
                    <a:pt x="25074" y="129"/>
                    <a:pt x="25017" y="243"/>
                  </a:cubicBezTo>
                  <a:lnTo>
                    <a:pt x="13778" y="243"/>
                  </a:lnTo>
                  <a:lnTo>
                    <a:pt x="13778" y="2625"/>
                  </a:lnTo>
                  <a:lnTo>
                    <a:pt x="0" y="2625"/>
                  </a:lnTo>
                  <a:lnTo>
                    <a:pt x="0" y="2853"/>
                  </a:lnTo>
                  <a:lnTo>
                    <a:pt x="14020" y="2853"/>
                  </a:lnTo>
                  <a:lnTo>
                    <a:pt x="14020" y="486"/>
                  </a:lnTo>
                  <a:lnTo>
                    <a:pt x="25017" y="486"/>
                  </a:lnTo>
                  <a:cubicBezTo>
                    <a:pt x="25074" y="657"/>
                    <a:pt x="25188" y="771"/>
                    <a:pt x="25374" y="771"/>
                  </a:cubicBezTo>
                  <a:cubicBezTo>
                    <a:pt x="25545" y="771"/>
                    <a:pt x="25730" y="600"/>
                    <a:pt x="25730" y="357"/>
                  </a:cubicBezTo>
                  <a:cubicBezTo>
                    <a:pt x="25730" y="186"/>
                    <a:pt x="25545" y="1"/>
                    <a:pt x="2537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3"/>
            <p:cNvSpPr/>
            <p:nvPr/>
          </p:nvSpPr>
          <p:spPr>
            <a:xfrm rot="-5400000">
              <a:off x="5189572" y="3740886"/>
              <a:ext cx="982130" cy="147109"/>
            </a:xfrm>
            <a:custGeom>
              <a:avLst/>
              <a:gdLst/>
              <a:ahLst/>
              <a:cxnLst/>
              <a:rect l="l" t="t" r="r" b="b"/>
              <a:pathLst>
                <a:path w="22579" h="3382" extrusionOk="0">
                  <a:moveTo>
                    <a:pt x="22165" y="1"/>
                  </a:moveTo>
                  <a:cubicBezTo>
                    <a:pt x="22036" y="1"/>
                    <a:pt x="21865" y="58"/>
                    <a:pt x="21808" y="229"/>
                  </a:cubicBezTo>
                  <a:lnTo>
                    <a:pt x="12837" y="229"/>
                  </a:lnTo>
                  <a:lnTo>
                    <a:pt x="12837" y="3153"/>
                  </a:lnTo>
                  <a:lnTo>
                    <a:pt x="0" y="3153"/>
                  </a:lnTo>
                  <a:lnTo>
                    <a:pt x="0" y="3381"/>
                  </a:lnTo>
                  <a:lnTo>
                    <a:pt x="13065" y="3381"/>
                  </a:lnTo>
                  <a:lnTo>
                    <a:pt x="13065" y="471"/>
                  </a:lnTo>
                  <a:lnTo>
                    <a:pt x="21808" y="471"/>
                  </a:lnTo>
                  <a:cubicBezTo>
                    <a:pt x="21865" y="657"/>
                    <a:pt x="22036" y="714"/>
                    <a:pt x="22165" y="714"/>
                  </a:cubicBezTo>
                  <a:cubicBezTo>
                    <a:pt x="22393" y="714"/>
                    <a:pt x="22578" y="586"/>
                    <a:pt x="22578" y="357"/>
                  </a:cubicBezTo>
                  <a:cubicBezTo>
                    <a:pt x="22578" y="115"/>
                    <a:pt x="22393" y="1"/>
                    <a:pt x="22165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3"/>
            <p:cNvSpPr/>
            <p:nvPr/>
          </p:nvSpPr>
          <p:spPr>
            <a:xfrm rot="-5400000">
              <a:off x="5194836" y="3787124"/>
              <a:ext cx="868602" cy="168161"/>
            </a:xfrm>
            <a:custGeom>
              <a:avLst/>
              <a:gdLst/>
              <a:ahLst/>
              <a:cxnLst/>
              <a:rect l="l" t="t" r="r" b="b"/>
              <a:pathLst>
                <a:path w="19969" h="3866" extrusionOk="0">
                  <a:moveTo>
                    <a:pt x="19540" y="1"/>
                  </a:moveTo>
                  <a:cubicBezTo>
                    <a:pt x="19426" y="1"/>
                    <a:pt x="19255" y="115"/>
                    <a:pt x="19184" y="300"/>
                  </a:cubicBezTo>
                  <a:lnTo>
                    <a:pt x="11995" y="300"/>
                  </a:lnTo>
                  <a:lnTo>
                    <a:pt x="11995" y="3623"/>
                  </a:lnTo>
                  <a:lnTo>
                    <a:pt x="0" y="3623"/>
                  </a:lnTo>
                  <a:lnTo>
                    <a:pt x="0" y="3866"/>
                  </a:lnTo>
                  <a:lnTo>
                    <a:pt x="12238" y="3866"/>
                  </a:lnTo>
                  <a:lnTo>
                    <a:pt x="12238" y="528"/>
                  </a:lnTo>
                  <a:lnTo>
                    <a:pt x="19184" y="528"/>
                  </a:lnTo>
                  <a:cubicBezTo>
                    <a:pt x="19255" y="657"/>
                    <a:pt x="19426" y="771"/>
                    <a:pt x="19540" y="771"/>
                  </a:cubicBezTo>
                  <a:cubicBezTo>
                    <a:pt x="19783" y="771"/>
                    <a:pt x="19968" y="585"/>
                    <a:pt x="19968" y="414"/>
                  </a:cubicBezTo>
                  <a:cubicBezTo>
                    <a:pt x="19968" y="172"/>
                    <a:pt x="19783" y="1"/>
                    <a:pt x="1954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3"/>
            <p:cNvSpPr/>
            <p:nvPr/>
          </p:nvSpPr>
          <p:spPr>
            <a:xfrm rot="-5400000">
              <a:off x="5215324" y="3849151"/>
              <a:ext cx="733977" cy="178731"/>
            </a:xfrm>
            <a:custGeom>
              <a:avLst/>
              <a:gdLst/>
              <a:ahLst/>
              <a:cxnLst/>
              <a:rect l="l" t="t" r="r" b="b"/>
              <a:pathLst>
                <a:path w="16874" h="4109" extrusionOk="0">
                  <a:moveTo>
                    <a:pt x="16516" y="0"/>
                  </a:moveTo>
                  <a:cubicBezTo>
                    <a:pt x="16331" y="0"/>
                    <a:pt x="16217" y="129"/>
                    <a:pt x="16160" y="300"/>
                  </a:cubicBezTo>
                  <a:lnTo>
                    <a:pt x="11111" y="300"/>
                  </a:lnTo>
                  <a:lnTo>
                    <a:pt x="11111" y="3866"/>
                  </a:lnTo>
                  <a:lnTo>
                    <a:pt x="0" y="3866"/>
                  </a:lnTo>
                  <a:lnTo>
                    <a:pt x="0" y="4108"/>
                  </a:lnTo>
                  <a:lnTo>
                    <a:pt x="11339" y="4108"/>
                  </a:lnTo>
                  <a:lnTo>
                    <a:pt x="11339" y="542"/>
                  </a:lnTo>
                  <a:lnTo>
                    <a:pt x="16160" y="542"/>
                  </a:lnTo>
                  <a:cubicBezTo>
                    <a:pt x="16217" y="657"/>
                    <a:pt x="16331" y="785"/>
                    <a:pt x="16516" y="785"/>
                  </a:cubicBezTo>
                  <a:cubicBezTo>
                    <a:pt x="16759" y="785"/>
                    <a:pt x="16873" y="599"/>
                    <a:pt x="16873" y="428"/>
                  </a:cubicBezTo>
                  <a:cubicBezTo>
                    <a:pt x="16873" y="186"/>
                    <a:pt x="16759" y="0"/>
                    <a:pt x="1651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 rot="-5400000">
              <a:off x="5841900" y="4018530"/>
              <a:ext cx="465336" cy="108613"/>
            </a:xfrm>
            <a:custGeom>
              <a:avLst/>
              <a:gdLst/>
              <a:ahLst/>
              <a:cxnLst/>
              <a:rect l="l" t="t" r="r" b="b"/>
              <a:pathLst>
                <a:path w="10698" h="2497" extrusionOk="0">
                  <a:moveTo>
                    <a:pt x="0" y="1"/>
                  </a:moveTo>
                  <a:lnTo>
                    <a:pt x="0" y="243"/>
                  </a:lnTo>
                  <a:lnTo>
                    <a:pt x="10455" y="243"/>
                  </a:lnTo>
                  <a:lnTo>
                    <a:pt x="10455" y="2497"/>
                  </a:lnTo>
                  <a:lnTo>
                    <a:pt x="10697" y="2497"/>
                  </a:lnTo>
                  <a:lnTo>
                    <a:pt x="1069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3"/>
            <p:cNvSpPr/>
            <p:nvPr/>
          </p:nvSpPr>
          <p:spPr>
            <a:xfrm rot="-5400000">
              <a:off x="5874501" y="4051132"/>
              <a:ext cx="431191" cy="77556"/>
            </a:xfrm>
            <a:custGeom>
              <a:avLst/>
              <a:gdLst/>
              <a:ahLst/>
              <a:cxnLst/>
              <a:rect l="l" t="t" r="r" b="b"/>
              <a:pathLst>
                <a:path w="9913" h="1783" extrusionOk="0">
                  <a:moveTo>
                    <a:pt x="0" y="0"/>
                  </a:moveTo>
                  <a:lnTo>
                    <a:pt x="0" y="243"/>
                  </a:lnTo>
                  <a:lnTo>
                    <a:pt x="9685" y="243"/>
                  </a:lnTo>
                  <a:lnTo>
                    <a:pt x="9685" y="1783"/>
                  </a:lnTo>
                  <a:lnTo>
                    <a:pt x="9913" y="1783"/>
                  </a:lnTo>
                  <a:lnTo>
                    <a:pt x="9913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3"/>
            <p:cNvSpPr/>
            <p:nvPr/>
          </p:nvSpPr>
          <p:spPr>
            <a:xfrm rot="-5400000">
              <a:off x="5229613" y="3907503"/>
              <a:ext cx="620405" cy="175599"/>
            </a:xfrm>
            <a:custGeom>
              <a:avLst/>
              <a:gdLst/>
              <a:ahLst/>
              <a:cxnLst/>
              <a:rect l="l" t="t" r="r" b="b"/>
              <a:pathLst>
                <a:path w="14263" h="4037" extrusionOk="0">
                  <a:moveTo>
                    <a:pt x="13906" y="0"/>
                  </a:moveTo>
                  <a:cubicBezTo>
                    <a:pt x="13721" y="0"/>
                    <a:pt x="13607" y="57"/>
                    <a:pt x="13550" y="228"/>
                  </a:cubicBezTo>
                  <a:lnTo>
                    <a:pt x="10155" y="228"/>
                  </a:lnTo>
                  <a:lnTo>
                    <a:pt x="10155" y="3794"/>
                  </a:lnTo>
                  <a:lnTo>
                    <a:pt x="0" y="3794"/>
                  </a:lnTo>
                  <a:lnTo>
                    <a:pt x="0" y="4036"/>
                  </a:lnTo>
                  <a:lnTo>
                    <a:pt x="10398" y="4036"/>
                  </a:lnTo>
                  <a:lnTo>
                    <a:pt x="10398" y="471"/>
                  </a:lnTo>
                  <a:lnTo>
                    <a:pt x="13550" y="471"/>
                  </a:lnTo>
                  <a:cubicBezTo>
                    <a:pt x="13607" y="656"/>
                    <a:pt x="13721" y="713"/>
                    <a:pt x="13906" y="713"/>
                  </a:cubicBezTo>
                  <a:cubicBezTo>
                    <a:pt x="14078" y="713"/>
                    <a:pt x="14263" y="585"/>
                    <a:pt x="14263" y="357"/>
                  </a:cubicBezTo>
                  <a:cubicBezTo>
                    <a:pt x="14263" y="114"/>
                    <a:pt x="14078" y="0"/>
                    <a:pt x="1390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" name="Google Shape;77;p3"/>
          <p:cNvGrpSpPr/>
          <p:nvPr/>
        </p:nvGrpSpPr>
        <p:grpSpPr>
          <a:xfrm>
            <a:off x="7730592" y="1737649"/>
            <a:ext cx="948056" cy="3405808"/>
            <a:chOff x="8623429" y="2586962"/>
            <a:chExt cx="478381" cy="1718543"/>
          </a:xfrm>
        </p:grpSpPr>
        <p:sp>
          <p:nvSpPr>
            <p:cNvPr id="78" name="Google Shape;78;p3"/>
            <p:cNvSpPr/>
            <p:nvPr/>
          </p:nvSpPr>
          <p:spPr>
            <a:xfrm rot="-5400000">
              <a:off x="8267028" y="3481249"/>
              <a:ext cx="1527458" cy="121054"/>
            </a:xfrm>
            <a:custGeom>
              <a:avLst/>
              <a:gdLst/>
              <a:ahLst/>
              <a:cxnLst/>
              <a:rect l="l" t="t" r="r" b="b"/>
              <a:pathLst>
                <a:path w="35116" h="2783" extrusionOk="0">
                  <a:moveTo>
                    <a:pt x="18185" y="1"/>
                  </a:moveTo>
                  <a:lnTo>
                    <a:pt x="15917" y="2254"/>
                  </a:lnTo>
                  <a:lnTo>
                    <a:pt x="0" y="2254"/>
                  </a:lnTo>
                  <a:lnTo>
                    <a:pt x="0" y="2497"/>
                  </a:lnTo>
                  <a:lnTo>
                    <a:pt x="16046" y="2497"/>
                  </a:lnTo>
                  <a:lnTo>
                    <a:pt x="18299" y="229"/>
                  </a:lnTo>
                  <a:lnTo>
                    <a:pt x="22878" y="229"/>
                  </a:lnTo>
                  <a:lnTo>
                    <a:pt x="25131" y="2497"/>
                  </a:lnTo>
                  <a:lnTo>
                    <a:pt x="34402" y="2497"/>
                  </a:lnTo>
                  <a:cubicBezTo>
                    <a:pt x="34459" y="2668"/>
                    <a:pt x="34588" y="2782"/>
                    <a:pt x="34759" y="2782"/>
                  </a:cubicBezTo>
                  <a:cubicBezTo>
                    <a:pt x="35001" y="2782"/>
                    <a:pt x="35115" y="2611"/>
                    <a:pt x="35115" y="2368"/>
                  </a:cubicBezTo>
                  <a:cubicBezTo>
                    <a:pt x="35115" y="2197"/>
                    <a:pt x="35001" y="2012"/>
                    <a:pt x="34759" y="2012"/>
                  </a:cubicBezTo>
                  <a:cubicBezTo>
                    <a:pt x="34588" y="2012"/>
                    <a:pt x="34459" y="2140"/>
                    <a:pt x="34402" y="2254"/>
                  </a:cubicBezTo>
                  <a:lnTo>
                    <a:pt x="25245" y="2254"/>
                  </a:lnTo>
                  <a:lnTo>
                    <a:pt x="22935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3"/>
            <p:cNvSpPr/>
            <p:nvPr/>
          </p:nvSpPr>
          <p:spPr>
            <a:xfrm rot="-5400000">
              <a:off x="8122184" y="3470418"/>
              <a:ext cx="1506971" cy="163203"/>
            </a:xfrm>
            <a:custGeom>
              <a:avLst/>
              <a:gdLst/>
              <a:ahLst/>
              <a:cxnLst/>
              <a:rect l="l" t="t" r="r" b="b"/>
              <a:pathLst>
                <a:path w="34645" h="3752" extrusionOk="0">
                  <a:moveTo>
                    <a:pt x="14135" y="0"/>
                  </a:moveTo>
                  <a:lnTo>
                    <a:pt x="14135" y="3509"/>
                  </a:lnTo>
                  <a:lnTo>
                    <a:pt x="0" y="3509"/>
                  </a:lnTo>
                  <a:lnTo>
                    <a:pt x="0" y="3751"/>
                  </a:lnTo>
                  <a:lnTo>
                    <a:pt x="14377" y="3751"/>
                  </a:lnTo>
                  <a:lnTo>
                    <a:pt x="14377" y="243"/>
                  </a:lnTo>
                  <a:lnTo>
                    <a:pt x="24832" y="243"/>
                  </a:lnTo>
                  <a:lnTo>
                    <a:pt x="27684" y="3095"/>
                  </a:lnTo>
                  <a:lnTo>
                    <a:pt x="33874" y="3095"/>
                  </a:lnTo>
                  <a:cubicBezTo>
                    <a:pt x="33931" y="3209"/>
                    <a:pt x="34103" y="3338"/>
                    <a:pt x="34231" y="3338"/>
                  </a:cubicBezTo>
                  <a:cubicBezTo>
                    <a:pt x="34459" y="3338"/>
                    <a:pt x="34645" y="3152"/>
                    <a:pt x="34645" y="2910"/>
                  </a:cubicBezTo>
                  <a:cubicBezTo>
                    <a:pt x="34645" y="2739"/>
                    <a:pt x="34459" y="2553"/>
                    <a:pt x="34231" y="2553"/>
                  </a:cubicBezTo>
                  <a:cubicBezTo>
                    <a:pt x="34046" y="2553"/>
                    <a:pt x="33931" y="2682"/>
                    <a:pt x="33874" y="2853"/>
                  </a:cubicBezTo>
                  <a:lnTo>
                    <a:pt x="27741" y="2853"/>
                  </a:lnTo>
                  <a:lnTo>
                    <a:pt x="24960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3"/>
            <p:cNvSpPr/>
            <p:nvPr/>
          </p:nvSpPr>
          <p:spPr>
            <a:xfrm rot="-5400000">
              <a:off x="8039648" y="3426986"/>
              <a:ext cx="1578959" cy="178079"/>
            </a:xfrm>
            <a:custGeom>
              <a:avLst/>
              <a:gdLst/>
              <a:ahLst/>
              <a:cxnLst/>
              <a:rect l="l" t="t" r="r" b="b"/>
              <a:pathLst>
                <a:path w="36300" h="4094" extrusionOk="0">
                  <a:moveTo>
                    <a:pt x="13193" y="0"/>
                  </a:moveTo>
                  <a:lnTo>
                    <a:pt x="13193" y="3866"/>
                  </a:lnTo>
                  <a:lnTo>
                    <a:pt x="0" y="3866"/>
                  </a:lnTo>
                  <a:lnTo>
                    <a:pt x="0" y="4094"/>
                  </a:lnTo>
                  <a:lnTo>
                    <a:pt x="13421" y="4094"/>
                  </a:lnTo>
                  <a:lnTo>
                    <a:pt x="13421" y="228"/>
                  </a:lnTo>
                  <a:lnTo>
                    <a:pt x="25488" y="228"/>
                  </a:lnTo>
                  <a:lnTo>
                    <a:pt x="28397" y="3152"/>
                  </a:lnTo>
                  <a:lnTo>
                    <a:pt x="35586" y="3152"/>
                  </a:lnTo>
                  <a:cubicBezTo>
                    <a:pt x="35657" y="3266"/>
                    <a:pt x="35771" y="3381"/>
                    <a:pt x="35942" y="3381"/>
                  </a:cubicBezTo>
                  <a:cubicBezTo>
                    <a:pt x="36185" y="3381"/>
                    <a:pt x="36299" y="3266"/>
                    <a:pt x="36299" y="3024"/>
                  </a:cubicBezTo>
                  <a:cubicBezTo>
                    <a:pt x="36299" y="2853"/>
                    <a:pt x="36185" y="2667"/>
                    <a:pt x="35942" y="2667"/>
                  </a:cubicBezTo>
                  <a:cubicBezTo>
                    <a:pt x="35771" y="2667"/>
                    <a:pt x="35657" y="2724"/>
                    <a:pt x="35586" y="2910"/>
                  </a:cubicBezTo>
                  <a:lnTo>
                    <a:pt x="28454" y="2910"/>
                  </a:lnTo>
                  <a:lnTo>
                    <a:pt x="25602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3"/>
            <p:cNvSpPr/>
            <p:nvPr/>
          </p:nvSpPr>
          <p:spPr>
            <a:xfrm rot="-5400000">
              <a:off x="8073163" y="3501432"/>
              <a:ext cx="1413930" cy="194216"/>
            </a:xfrm>
            <a:custGeom>
              <a:avLst/>
              <a:gdLst/>
              <a:ahLst/>
              <a:cxnLst/>
              <a:rect l="l" t="t" r="r" b="b"/>
              <a:pathLst>
                <a:path w="32506" h="4465" extrusionOk="0">
                  <a:moveTo>
                    <a:pt x="12238" y="0"/>
                  </a:moveTo>
                  <a:lnTo>
                    <a:pt x="12238" y="4222"/>
                  </a:lnTo>
                  <a:lnTo>
                    <a:pt x="0" y="4222"/>
                  </a:lnTo>
                  <a:lnTo>
                    <a:pt x="0" y="4464"/>
                  </a:lnTo>
                  <a:lnTo>
                    <a:pt x="12480" y="4464"/>
                  </a:lnTo>
                  <a:lnTo>
                    <a:pt x="12480" y="243"/>
                  </a:lnTo>
                  <a:lnTo>
                    <a:pt x="26258" y="243"/>
                  </a:lnTo>
                  <a:lnTo>
                    <a:pt x="29353" y="3323"/>
                  </a:lnTo>
                  <a:lnTo>
                    <a:pt x="31792" y="3323"/>
                  </a:lnTo>
                  <a:cubicBezTo>
                    <a:pt x="31849" y="3452"/>
                    <a:pt x="31963" y="3566"/>
                    <a:pt x="32149" y="3566"/>
                  </a:cubicBezTo>
                  <a:cubicBezTo>
                    <a:pt x="32377" y="3566"/>
                    <a:pt x="32505" y="3395"/>
                    <a:pt x="32505" y="3209"/>
                  </a:cubicBezTo>
                  <a:cubicBezTo>
                    <a:pt x="32505" y="2967"/>
                    <a:pt x="32377" y="2796"/>
                    <a:pt x="32149" y="2796"/>
                  </a:cubicBezTo>
                  <a:cubicBezTo>
                    <a:pt x="31963" y="2796"/>
                    <a:pt x="31849" y="2910"/>
                    <a:pt x="31792" y="3095"/>
                  </a:cubicBezTo>
                  <a:lnTo>
                    <a:pt x="29467" y="3095"/>
                  </a:lnTo>
                  <a:lnTo>
                    <a:pt x="26386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3"/>
            <p:cNvSpPr/>
            <p:nvPr/>
          </p:nvSpPr>
          <p:spPr>
            <a:xfrm rot="-5400000">
              <a:off x="8472362" y="4017291"/>
              <a:ext cx="439281" cy="137148"/>
            </a:xfrm>
            <a:custGeom>
              <a:avLst/>
              <a:gdLst/>
              <a:ahLst/>
              <a:cxnLst/>
              <a:rect l="l" t="t" r="r" b="b"/>
              <a:pathLst>
                <a:path w="10099" h="3153" extrusionOk="0">
                  <a:moveTo>
                    <a:pt x="9742" y="1"/>
                  </a:moveTo>
                  <a:cubicBezTo>
                    <a:pt x="9499" y="1"/>
                    <a:pt x="9328" y="186"/>
                    <a:pt x="9328" y="357"/>
                  </a:cubicBezTo>
                  <a:cubicBezTo>
                    <a:pt x="9328" y="543"/>
                    <a:pt x="9442" y="714"/>
                    <a:pt x="9628" y="714"/>
                  </a:cubicBezTo>
                  <a:lnTo>
                    <a:pt x="9628" y="2910"/>
                  </a:lnTo>
                  <a:lnTo>
                    <a:pt x="0" y="2910"/>
                  </a:lnTo>
                  <a:lnTo>
                    <a:pt x="0" y="3153"/>
                  </a:lnTo>
                  <a:lnTo>
                    <a:pt x="9856" y="3153"/>
                  </a:lnTo>
                  <a:lnTo>
                    <a:pt x="9856" y="714"/>
                  </a:lnTo>
                  <a:cubicBezTo>
                    <a:pt x="9984" y="714"/>
                    <a:pt x="10098" y="543"/>
                    <a:pt x="10098" y="357"/>
                  </a:cubicBezTo>
                  <a:cubicBezTo>
                    <a:pt x="10098" y="186"/>
                    <a:pt x="9913" y="1"/>
                    <a:pt x="9742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3"/>
            <p:cNvSpPr/>
            <p:nvPr/>
          </p:nvSpPr>
          <p:spPr>
            <a:xfrm rot="-5400000">
              <a:off x="8472688" y="3978513"/>
              <a:ext cx="477733" cy="176252"/>
            </a:xfrm>
            <a:custGeom>
              <a:avLst/>
              <a:gdLst/>
              <a:ahLst/>
              <a:cxnLst/>
              <a:rect l="l" t="t" r="r" b="b"/>
              <a:pathLst>
                <a:path w="10983" h="4052" extrusionOk="0">
                  <a:moveTo>
                    <a:pt x="10569" y="1"/>
                  </a:moveTo>
                  <a:cubicBezTo>
                    <a:pt x="10398" y="1"/>
                    <a:pt x="10212" y="186"/>
                    <a:pt x="10212" y="357"/>
                  </a:cubicBezTo>
                  <a:cubicBezTo>
                    <a:pt x="10212" y="543"/>
                    <a:pt x="10341" y="714"/>
                    <a:pt x="10455" y="714"/>
                  </a:cubicBezTo>
                  <a:lnTo>
                    <a:pt x="10455" y="3809"/>
                  </a:lnTo>
                  <a:lnTo>
                    <a:pt x="0" y="3809"/>
                  </a:lnTo>
                  <a:lnTo>
                    <a:pt x="0" y="4052"/>
                  </a:lnTo>
                  <a:lnTo>
                    <a:pt x="10697" y="4052"/>
                  </a:lnTo>
                  <a:lnTo>
                    <a:pt x="10697" y="714"/>
                  </a:lnTo>
                  <a:cubicBezTo>
                    <a:pt x="10868" y="714"/>
                    <a:pt x="10983" y="543"/>
                    <a:pt x="10983" y="357"/>
                  </a:cubicBezTo>
                  <a:cubicBezTo>
                    <a:pt x="10983" y="186"/>
                    <a:pt x="10811" y="1"/>
                    <a:pt x="10569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 rot="-5400000">
              <a:off x="8182970" y="3430727"/>
              <a:ext cx="1620499" cy="129057"/>
            </a:xfrm>
            <a:custGeom>
              <a:avLst/>
              <a:gdLst/>
              <a:ahLst/>
              <a:cxnLst/>
              <a:rect l="l" t="t" r="r" b="b"/>
              <a:pathLst>
                <a:path w="37255" h="2967" extrusionOk="0">
                  <a:moveTo>
                    <a:pt x="17700" y="0"/>
                  </a:moveTo>
                  <a:lnTo>
                    <a:pt x="15261" y="2382"/>
                  </a:lnTo>
                  <a:lnTo>
                    <a:pt x="0" y="2382"/>
                  </a:lnTo>
                  <a:lnTo>
                    <a:pt x="0" y="2610"/>
                  </a:lnTo>
                  <a:lnTo>
                    <a:pt x="15390" y="2610"/>
                  </a:lnTo>
                  <a:lnTo>
                    <a:pt x="17829" y="243"/>
                  </a:lnTo>
                  <a:lnTo>
                    <a:pt x="23462" y="243"/>
                  </a:lnTo>
                  <a:lnTo>
                    <a:pt x="26030" y="2739"/>
                  </a:lnTo>
                  <a:lnTo>
                    <a:pt x="36484" y="2739"/>
                  </a:lnTo>
                  <a:cubicBezTo>
                    <a:pt x="36542" y="2910"/>
                    <a:pt x="36727" y="2967"/>
                    <a:pt x="36841" y="2967"/>
                  </a:cubicBezTo>
                  <a:cubicBezTo>
                    <a:pt x="37084" y="2967"/>
                    <a:pt x="37255" y="2853"/>
                    <a:pt x="37255" y="2610"/>
                  </a:cubicBezTo>
                  <a:cubicBezTo>
                    <a:pt x="37255" y="2382"/>
                    <a:pt x="37084" y="2254"/>
                    <a:pt x="36841" y="2254"/>
                  </a:cubicBezTo>
                  <a:cubicBezTo>
                    <a:pt x="36727" y="2254"/>
                    <a:pt x="36542" y="2311"/>
                    <a:pt x="36484" y="2496"/>
                  </a:cubicBezTo>
                  <a:lnTo>
                    <a:pt x="26087" y="2496"/>
                  </a:lnTo>
                  <a:lnTo>
                    <a:pt x="23591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 rot="-5400000">
              <a:off x="8089908" y="3371157"/>
              <a:ext cx="1718543" cy="150153"/>
            </a:xfrm>
            <a:custGeom>
              <a:avLst/>
              <a:gdLst/>
              <a:ahLst/>
              <a:cxnLst/>
              <a:rect l="l" t="t" r="r" b="b"/>
              <a:pathLst>
                <a:path w="39509" h="3452" extrusionOk="0">
                  <a:moveTo>
                    <a:pt x="17344" y="0"/>
                  </a:moveTo>
                  <a:lnTo>
                    <a:pt x="14620" y="2681"/>
                  </a:lnTo>
                  <a:lnTo>
                    <a:pt x="0" y="2681"/>
                  </a:lnTo>
                  <a:lnTo>
                    <a:pt x="0" y="2924"/>
                  </a:lnTo>
                  <a:lnTo>
                    <a:pt x="14734" y="2924"/>
                  </a:lnTo>
                  <a:lnTo>
                    <a:pt x="17401" y="243"/>
                  </a:lnTo>
                  <a:lnTo>
                    <a:pt x="24062" y="243"/>
                  </a:lnTo>
                  <a:lnTo>
                    <a:pt x="27028" y="3152"/>
                  </a:lnTo>
                  <a:lnTo>
                    <a:pt x="38738" y="3152"/>
                  </a:lnTo>
                  <a:cubicBezTo>
                    <a:pt x="38795" y="3338"/>
                    <a:pt x="38980" y="3452"/>
                    <a:pt x="39095" y="3452"/>
                  </a:cubicBezTo>
                  <a:cubicBezTo>
                    <a:pt x="39337" y="3452"/>
                    <a:pt x="39508" y="3281"/>
                    <a:pt x="39508" y="3038"/>
                  </a:cubicBezTo>
                  <a:cubicBezTo>
                    <a:pt x="39508" y="2853"/>
                    <a:pt x="39337" y="2681"/>
                    <a:pt x="39095" y="2681"/>
                  </a:cubicBezTo>
                  <a:cubicBezTo>
                    <a:pt x="38980" y="2681"/>
                    <a:pt x="38795" y="2796"/>
                    <a:pt x="38738" y="2924"/>
                  </a:cubicBezTo>
                  <a:lnTo>
                    <a:pt x="27157" y="2924"/>
                  </a:lnTo>
                  <a:lnTo>
                    <a:pt x="24176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3"/>
            <p:cNvSpPr/>
            <p:nvPr/>
          </p:nvSpPr>
          <p:spPr>
            <a:xfrm rot="-5400000">
              <a:off x="8069444" y="3539297"/>
              <a:ext cx="1330763" cy="201654"/>
            </a:xfrm>
            <a:custGeom>
              <a:avLst/>
              <a:gdLst/>
              <a:ahLst/>
              <a:cxnLst/>
              <a:rect l="l" t="t" r="r" b="b"/>
              <a:pathLst>
                <a:path w="30594" h="4636" extrusionOk="0">
                  <a:moveTo>
                    <a:pt x="11282" y="0"/>
                  </a:moveTo>
                  <a:lnTo>
                    <a:pt x="11282" y="4393"/>
                  </a:lnTo>
                  <a:lnTo>
                    <a:pt x="0" y="4393"/>
                  </a:lnTo>
                  <a:lnTo>
                    <a:pt x="0" y="4636"/>
                  </a:lnTo>
                  <a:lnTo>
                    <a:pt x="11524" y="4636"/>
                  </a:lnTo>
                  <a:lnTo>
                    <a:pt x="11524" y="243"/>
                  </a:lnTo>
                  <a:lnTo>
                    <a:pt x="26914" y="243"/>
                  </a:lnTo>
                  <a:lnTo>
                    <a:pt x="29881" y="3152"/>
                  </a:lnTo>
                  <a:cubicBezTo>
                    <a:pt x="29824" y="3209"/>
                    <a:pt x="29824" y="3267"/>
                    <a:pt x="29824" y="3324"/>
                  </a:cubicBezTo>
                  <a:cubicBezTo>
                    <a:pt x="29824" y="3566"/>
                    <a:pt x="30009" y="3737"/>
                    <a:pt x="30180" y="3737"/>
                  </a:cubicBezTo>
                  <a:cubicBezTo>
                    <a:pt x="30423" y="3737"/>
                    <a:pt x="30594" y="3566"/>
                    <a:pt x="30594" y="3324"/>
                  </a:cubicBezTo>
                  <a:cubicBezTo>
                    <a:pt x="30594" y="3152"/>
                    <a:pt x="30423" y="2967"/>
                    <a:pt x="30180" y="2967"/>
                  </a:cubicBezTo>
                  <a:cubicBezTo>
                    <a:pt x="30123" y="2967"/>
                    <a:pt x="30123" y="2967"/>
                    <a:pt x="30066" y="3024"/>
                  </a:cubicBezTo>
                  <a:lnTo>
                    <a:pt x="2702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3"/>
            <p:cNvSpPr/>
            <p:nvPr/>
          </p:nvSpPr>
          <p:spPr>
            <a:xfrm rot="-5400000">
              <a:off x="8940152" y="3389472"/>
              <a:ext cx="230232" cy="93085"/>
            </a:xfrm>
            <a:custGeom>
              <a:avLst/>
              <a:gdLst/>
              <a:ahLst/>
              <a:cxnLst/>
              <a:rect l="l" t="t" r="r" b="b"/>
              <a:pathLst>
                <a:path w="5293" h="2140" extrusionOk="0">
                  <a:moveTo>
                    <a:pt x="4879" y="0"/>
                  </a:moveTo>
                  <a:cubicBezTo>
                    <a:pt x="4765" y="0"/>
                    <a:pt x="4579" y="114"/>
                    <a:pt x="4522" y="243"/>
                  </a:cubicBezTo>
                  <a:lnTo>
                    <a:pt x="1912" y="243"/>
                  </a:lnTo>
                  <a:lnTo>
                    <a:pt x="1" y="2140"/>
                  </a:lnTo>
                  <a:lnTo>
                    <a:pt x="357" y="2140"/>
                  </a:lnTo>
                  <a:lnTo>
                    <a:pt x="2026" y="471"/>
                  </a:lnTo>
                  <a:lnTo>
                    <a:pt x="4522" y="471"/>
                  </a:lnTo>
                  <a:cubicBezTo>
                    <a:pt x="4579" y="656"/>
                    <a:pt x="4765" y="770"/>
                    <a:pt x="4879" y="770"/>
                  </a:cubicBezTo>
                  <a:cubicBezTo>
                    <a:pt x="5121" y="770"/>
                    <a:pt x="5292" y="599"/>
                    <a:pt x="5292" y="357"/>
                  </a:cubicBezTo>
                  <a:cubicBezTo>
                    <a:pt x="5292" y="186"/>
                    <a:pt x="5121" y="0"/>
                    <a:pt x="4879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3"/>
            <p:cNvSpPr/>
            <p:nvPr/>
          </p:nvSpPr>
          <p:spPr>
            <a:xfrm rot="-5400000">
              <a:off x="8976450" y="3345735"/>
              <a:ext cx="196696" cy="54024"/>
            </a:xfrm>
            <a:custGeom>
              <a:avLst/>
              <a:gdLst/>
              <a:ahLst/>
              <a:cxnLst/>
              <a:rect l="l" t="t" r="r" b="b"/>
              <a:pathLst>
                <a:path w="4522" h="1242" extrusionOk="0">
                  <a:moveTo>
                    <a:pt x="4165" y="1"/>
                  </a:moveTo>
                  <a:cubicBezTo>
                    <a:pt x="3994" y="1"/>
                    <a:pt x="3866" y="115"/>
                    <a:pt x="3809" y="229"/>
                  </a:cubicBezTo>
                  <a:lnTo>
                    <a:pt x="1013" y="229"/>
                  </a:lnTo>
                  <a:lnTo>
                    <a:pt x="1" y="1242"/>
                  </a:lnTo>
                  <a:lnTo>
                    <a:pt x="357" y="1242"/>
                  </a:lnTo>
                  <a:lnTo>
                    <a:pt x="1142" y="471"/>
                  </a:lnTo>
                  <a:lnTo>
                    <a:pt x="3809" y="471"/>
                  </a:lnTo>
                  <a:cubicBezTo>
                    <a:pt x="3866" y="642"/>
                    <a:pt x="3994" y="771"/>
                    <a:pt x="4165" y="771"/>
                  </a:cubicBezTo>
                  <a:cubicBezTo>
                    <a:pt x="4351" y="771"/>
                    <a:pt x="4522" y="585"/>
                    <a:pt x="4522" y="357"/>
                  </a:cubicBezTo>
                  <a:cubicBezTo>
                    <a:pt x="4522" y="172"/>
                    <a:pt x="4351" y="1"/>
                    <a:pt x="4165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" name="Google Shape;89;p3"/>
          <p:cNvGrpSpPr/>
          <p:nvPr/>
        </p:nvGrpSpPr>
        <p:grpSpPr>
          <a:xfrm rot="10800000" flipH="1">
            <a:off x="945475" y="3635300"/>
            <a:ext cx="2699775" cy="2633450"/>
            <a:chOff x="661125" y="2751225"/>
            <a:chExt cx="2699775" cy="2633450"/>
          </a:xfrm>
        </p:grpSpPr>
        <p:sp>
          <p:nvSpPr>
            <p:cNvPr id="90" name="Google Shape;90;p3"/>
            <p:cNvSpPr/>
            <p:nvPr/>
          </p:nvSpPr>
          <p:spPr>
            <a:xfrm>
              <a:off x="661125" y="2918175"/>
              <a:ext cx="78450" cy="888175"/>
            </a:xfrm>
            <a:custGeom>
              <a:avLst/>
              <a:gdLst/>
              <a:ahLst/>
              <a:cxnLst/>
              <a:rect l="l" t="t" r="r" b="b"/>
              <a:pathLst>
                <a:path w="3138" h="35527" extrusionOk="0">
                  <a:moveTo>
                    <a:pt x="1429" y="32996"/>
                  </a:moveTo>
                  <a:cubicBezTo>
                    <a:pt x="912" y="33169"/>
                    <a:pt x="534" y="33653"/>
                    <a:pt x="534" y="34228"/>
                  </a:cubicBezTo>
                  <a:cubicBezTo>
                    <a:pt x="534" y="34943"/>
                    <a:pt x="1117" y="35526"/>
                    <a:pt x="1840" y="35526"/>
                  </a:cubicBezTo>
                  <a:cubicBezTo>
                    <a:pt x="2555" y="35526"/>
                    <a:pt x="3138" y="34943"/>
                    <a:pt x="3138" y="34228"/>
                  </a:cubicBezTo>
                  <a:cubicBezTo>
                    <a:pt x="3138" y="33653"/>
                    <a:pt x="2768" y="33169"/>
                    <a:pt x="2243" y="32996"/>
                  </a:cubicBezTo>
                  <a:lnTo>
                    <a:pt x="2243" y="0"/>
                  </a:lnTo>
                  <a:lnTo>
                    <a:pt x="0" y="0"/>
                  </a:lnTo>
                  <a:lnTo>
                    <a:pt x="0" y="822"/>
                  </a:lnTo>
                  <a:lnTo>
                    <a:pt x="1429" y="822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3"/>
            <p:cNvSpPr/>
            <p:nvPr/>
          </p:nvSpPr>
          <p:spPr>
            <a:xfrm>
              <a:off x="2366975" y="2751225"/>
              <a:ext cx="245625" cy="1823950"/>
            </a:xfrm>
            <a:custGeom>
              <a:avLst/>
              <a:gdLst/>
              <a:ahLst/>
              <a:cxnLst/>
              <a:rect l="l" t="t" r="r" b="b"/>
              <a:pathLst>
                <a:path w="9825" h="72958" extrusionOk="0">
                  <a:moveTo>
                    <a:pt x="822" y="0"/>
                  </a:moveTo>
                  <a:lnTo>
                    <a:pt x="1" y="0"/>
                  </a:lnTo>
                  <a:lnTo>
                    <a:pt x="1" y="13118"/>
                  </a:lnTo>
                  <a:lnTo>
                    <a:pt x="9003" y="22121"/>
                  </a:lnTo>
                  <a:lnTo>
                    <a:pt x="9003" y="49055"/>
                  </a:lnTo>
                  <a:lnTo>
                    <a:pt x="1627" y="56431"/>
                  </a:lnTo>
                  <a:lnTo>
                    <a:pt x="1627" y="70403"/>
                  </a:lnTo>
                  <a:cubicBezTo>
                    <a:pt x="1085" y="70559"/>
                    <a:pt x="682" y="71052"/>
                    <a:pt x="682" y="71652"/>
                  </a:cubicBezTo>
                  <a:cubicBezTo>
                    <a:pt x="682" y="72366"/>
                    <a:pt x="1266" y="72958"/>
                    <a:pt x="1988" y="72958"/>
                  </a:cubicBezTo>
                  <a:cubicBezTo>
                    <a:pt x="2711" y="72958"/>
                    <a:pt x="3294" y="72366"/>
                    <a:pt x="3294" y="71652"/>
                  </a:cubicBezTo>
                  <a:cubicBezTo>
                    <a:pt x="3294" y="71093"/>
                    <a:pt x="2941" y="70617"/>
                    <a:pt x="2440" y="70436"/>
                  </a:cubicBezTo>
                  <a:lnTo>
                    <a:pt x="2440" y="56768"/>
                  </a:lnTo>
                  <a:lnTo>
                    <a:pt x="9825" y="49392"/>
                  </a:lnTo>
                  <a:lnTo>
                    <a:pt x="9825" y="21784"/>
                  </a:lnTo>
                  <a:lnTo>
                    <a:pt x="822" y="12781"/>
                  </a:lnTo>
                  <a:lnTo>
                    <a:pt x="822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3"/>
            <p:cNvSpPr/>
            <p:nvPr/>
          </p:nvSpPr>
          <p:spPr>
            <a:xfrm>
              <a:off x="2924300" y="2751225"/>
              <a:ext cx="264325" cy="2033625"/>
            </a:xfrm>
            <a:custGeom>
              <a:avLst/>
              <a:gdLst/>
              <a:ahLst/>
              <a:cxnLst/>
              <a:rect l="l" t="t" r="r" b="b"/>
              <a:pathLst>
                <a:path w="10573" h="81345" extrusionOk="0">
                  <a:moveTo>
                    <a:pt x="9751" y="23591"/>
                  </a:moveTo>
                  <a:lnTo>
                    <a:pt x="896" y="23591"/>
                  </a:lnTo>
                  <a:lnTo>
                    <a:pt x="896" y="78806"/>
                  </a:lnTo>
                  <a:cubicBezTo>
                    <a:pt x="370" y="78979"/>
                    <a:pt x="1" y="79463"/>
                    <a:pt x="1" y="80038"/>
                  </a:cubicBezTo>
                  <a:cubicBezTo>
                    <a:pt x="1" y="80753"/>
                    <a:pt x="584" y="81344"/>
                    <a:pt x="1298" y="81344"/>
                  </a:cubicBezTo>
                  <a:cubicBezTo>
                    <a:pt x="2021" y="81344"/>
                    <a:pt x="2605" y="80753"/>
                    <a:pt x="2605" y="80038"/>
                  </a:cubicBezTo>
                  <a:cubicBezTo>
                    <a:pt x="2605" y="79463"/>
                    <a:pt x="2227" y="78979"/>
                    <a:pt x="1709" y="78806"/>
                  </a:cubicBezTo>
                  <a:lnTo>
                    <a:pt x="1709" y="24404"/>
                  </a:lnTo>
                  <a:lnTo>
                    <a:pt x="10572" y="24404"/>
                  </a:lnTo>
                  <a:lnTo>
                    <a:pt x="10572" y="0"/>
                  </a:lnTo>
                  <a:lnTo>
                    <a:pt x="9751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661125" y="4193000"/>
              <a:ext cx="136575" cy="1191675"/>
            </a:xfrm>
            <a:custGeom>
              <a:avLst/>
              <a:gdLst/>
              <a:ahLst/>
              <a:cxnLst/>
              <a:rect l="l" t="t" r="r" b="b"/>
              <a:pathLst>
                <a:path w="5463" h="47667" extrusionOk="0">
                  <a:moveTo>
                    <a:pt x="4567" y="45129"/>
                  </a:moveTo>
                  <a:lnTo>
                    <a:pt x="4567" y="0"/>
                  </a:lnTo>
                  <a:lnTo>
                    <a:pt x="0" y="0"/>
                  </a:lnTo>
                  <a:lnTo>
                    <a:pt x="0" y="822"/>
                  </a:lnTo>
                  <a:lnTo>
                    <a:pt x="3746" y="822"/>
                  </a:lnTo>
                  <a:lnTo>
                    <a:pt x="3746" y="45129"/>
                  </a:lnTo>
                  <a:cubicBezTo>
                    <a:pt x="3228" y="45301"/>
                    <a:pt x="2850" y="45786"/>
                    <a:pt x="2850" y="46361"/>
                  </a:cubicBezTo>
                  <a:cubicBezTo>
                    <a:pt x="2850" y="47084"/>
                    <a:pt x="3434" y="47667"/>
                    <a:pt x="4157" y="47667"/>
                  </a:cubicBezTo>
                  <a:cubicBezTo>
                    <a:pt x="4879" y="47667"/>
                    <a:pt x="5463" y="47084"/>
                    <a:pt x="5463" y="46361"/>
                  </a:cubicBezTo>
                  <a:cubicBezTo>
                    <a:pt x="5463" y="45786"/>
                    <a:pt x="5085" y="45301"/>
                    <a:pt x="4567" y="45129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3"/>
            <p:cNvSpPr/>
            <p:nvPr/>
          </p:nvSpPr>
          <p:spPr>
            <a:xfrm>
              <a:off x="661125" y="4097725"/>
              <a:ext cx="210700" cy="779125"/>
            </a:xfrm>
            <a:custGeom>
              <a:avLst/>
              <a:gdLst/>
              <a:ahLst/>
              <a:cxnLst/>
              <a:rect l="l" t="t" r="r" b="b"/>
              <a:pathLst>
                <a:path w="8428" h="31165" extrusionOk="0">
                  <a:moveTo>
                    <a:pt x="7532" y="28626"/>
                  </a:moveTo>
                  <a:lnTo>
                    <a:pt x="7532" y="0"/>
                  </a:lnTo>
                  <a:lnTo>
                    <a:pt x="0" y="0"/>
                  </a:lnTo>
                  <a:lnTo>
                    <a:pt x="0" y="813"/>
                  </a:lnTo>
                  <a:lnTo>
                    <a:pt x="6711" y="813"/>
                  </a:lnTo>
                  <a:lnTo>
                    <a:pt x="6711" y="28626"/>
                  </a:lnTo>
                  <a:cubicBezTo>
                    <a:pt x="6194" y="28799"/>
                    <a:pt x="5816" y="29283"/>
                    <a:pt x="5816" y="29858"/>
                  </a:cubicBezTo>
                  <a:cubicBezTo>
                    <a:pt x="5816" y="30581"/>
                    <a:pt x="6399" y="31164"/>
                    <a:pt x="7122" y="31164"/>
                  </a:cubicBezTo>
                  <a:cubicBezTo>
                    <a:pt x="7845" y="31164"/>
                    <a:pt x="8428" y="30581"/>
                    <a:pt x="8428" y="29858"/>
                  </a:cubicBezTo>
                  <a:cubicBezTo>
                    <a:pt x="8428" y="29283"/>
                    <a:pt x="8050" y="28799"/>
                    <a:pt x="7532" y="28626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3"/>
            <p:cNvSpPr/>
            <p:nvPr/>
          </p:nvSpPr>
          <p:spPr>
            <a:xfrm>
              <a:off x="661125" y="3995450"/>
              <a:ext cx="293250" cy="1116525"/>
            </a:xfrm>
            <a:custGeom>
              <a:avLst/>
              <a:gdLst/>
              <a:ahLst/>
              <a:cxnLst/>
              <a:rect l="l" t="t" r="r" b="b"/>
              <a:pathLst>
                <a:path w="11730" h="44661" extrusionOk="0">
                  <a:moveTo>
                    <a:pt x="10835" y="42122"/>
                  </a:moveTo>
                  <a:lnTo>
                    <a:pt x="10835" y="0"/>
                  </a:lnTo>
                  <a:lnTo>
                    <a:pt x="0" y="0"/>
                  </a:lnTo>
                  <a:lnTo>
                    <a:pt x="0" y="814"/>
                  </a:lnTo>
                  <a:lnTo>
                    <a:pt x="10021" y="814"/>
                  </a:lnTo>
                  <a:lnTo>
                    <a:pt x="10021" y="42122"/>
                  </a:lnTo>
                  <a:cubicBezTo>
                    <a:pt x="9496" y="42295"/>
                    <a:pt x="9126" y="42780"/>
                    <a:pt x="9126" y="43355"/>
                  </a:cubicBezTo>
                  <a:cubicBezTo>
                    <a:pt x="9126" y="44077"/>
                    <a:pt x="9709" y="44661"/>
                    <a:pt x="10424" y="44661"/>
                  </a:cubicBezTo>
                  <a:cubicBezTo>
                    <a:pt x="11147" y="44661"/>
                    <a:pt x="11730" y="44077"/>
                    <a:pt x="11730" y="43355"/>
                  </a:cubicBezTo>
                  <a:cubicBezTo>
                    <a:pt x="11730" y="42780"/>
                    <a:pt x="11352" y="42295"/>
                    <a:pt x="10835" y="4212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3"/>
            <p:cNvSpPr/>
            <p:nvPr/>
          </p:nvSpPr>
          <p:spPr>
            <a:xfrm>
              <a:off x="661125" y="3906725"/>
              <a:ext cx="388750" cy="833775"/>
            </a:xfrm>
            <a:custGeom>
              <a:avLst/>
              <a:gdLst/>
              <a:ahLst/>
              <a:cxnLst/>
              <a:rect l="l" t="t" r="r" b="b"/>
              <a:pathLst>
                <a:path w="15550" h="33351" extrusionOk="0">
                  <a:moveTo>
                    <a:pt x="14654" y="30812"/>
                  </a:moveTo>
                  <a:lnTo>
                    <a:pt x="14654" y="1"/>
                  </a:lnTo>
                  <a:lnTo>
                    <a:pt x="0" y="1"/>
                  </a:lnTo>
                  <a:lnTo>
                    <a:pt x="0" y="822"/>
                  </a:lnTo>
                  <a:lnTo>
                    <a:pt x="13833" y="822"/>
                  </a:lnTo>
                  <a:lnTo>
                    <a:pt x="13833" y="30812"/>
                  </a:lnTo>
                  <a:cubicBezTo>
                    <a:pt x="13315" y="30985"/>
                    <a:pt x="12946" y="31469"/>
                    <a:pt x="12946" y="32044"/>
                  </a:cubicBezTo>
                  <a:cubicBezTo>
                    <a:pt x="12946" y="32767"/>
                    <a:pt x="13529" y="33350"/>
                    <a:pt x="14243" y="33350"/>
                  </a:cubicBezTo>
                  <a:cubicBezTo>
                    <a:pt x="14966" y="33350"/>
                    <a:pt x="15549" y="32767"/>
                    <a:pt x="15549" y="32044"/>
                  </a:cubicBezTo>
                  <a:cubicBezTo>
                    <a:pt x="15549" y="31469"/>
                    <a:pt x="15172" y="30985"/>
                    <a:pt x="14654" y="3081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3"/>
            <p:cNvSpPr/>
            <p:nvPr/>
          </p:nvSpPr>
          <p:spPr>
            <a:xfrm>
              <a:off x="661125" y="2832325"/>
              <a:ext cx="487100" cy="2112700"/>
            </a:xfrm>
            <a:custGeom>
              <a:avLst/>
              <a:gdLst/>
              <a:ahLst/>
              <a:cxnLst/>
              <a:rect l="l" t="t" r="r" b="b"/>
              <a:pathLst>
                <a:path w="19484" h="84508" extrusionOk="0">
                  <a:moveTo>
                    <a:pt x="18589" y="81969"/>
                  </a:moveTo>
                  <a:lnTo>
                    <a:pt x="18589" y="39724"/>
                  </a:lnTo>
                  <a:lnTo>
                    <a:pt x="5191" y="39724"/>
                  </a:lnTo>
                  <a:lnTo>
                    <a:pt x="5191" y="1"/>
                  </a:lnTo>
                  <a:lnTo>
                    <a:pt x="0" y="1"/>
                  </a:lnTo>
                  <a:lnTo>
                    <a:pt x="0" y="814"/>
                  </a:lnTo>
                  <a:lnTo>
                    <a:pt x="4370" y="814"/>
                  </a:lnTo>
                  <a:lnTo>
                    <a:pt x="4370" y="40546"/>
                  </a:lnTo>
                  <a:lnTo>
                    <a:pt x="17767" y="40546"/>
                  </a:lnTo>
                  <a:lnTo>
                    <a:pt x="17767" y="81969"/>
                  </a:lnTo>
                  <a:cubicBezTo>
                    <a:pt x="17250" y="82142"/>
                    <a:pt x="16872" y="82626"/>
                    <a:pt x="16872" y="83201"/>
                  </a:cubicBezTo>
                  <a:cubicBezTo>
                    <a:pt x="16872" y="83924"/>
                    <a:pt x="17463" y="84507"/>
                    <a:pt x="18178" y="84507"/>
                  </a:cubicBezTo>
                  <a:cubicBezTo>
                    <a:pt x="18901" y="84507"/>
                    <a:pt x="19484" y="83924"/>
                    <a:pt x="19484" y="83201"/>
                  </a:cubicBezTo>
                  <a:cubicBezTo>
                    <a:pt x="19484" y="82626"/>
                    <a:pt x="19106" y="82142"/>
                    <a:pt x="18589" y="81969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861750" y="2751225"/>
              <a:ext cx="410725" cy="2406750"/>
            </a:xfrm>
            <a:custGeom>
              <a:avLst/>
              <a:gdLst/>
              <a:ahLst/>
              <a:cxnLst/>
              <a:rect l="l" t="t" r="r" b="b"/>
              <a:pathLst>
                <a:path w="16429" h="96270" extrusionOk="0">
                  <a:moveTo>
                    <a:pt x="15533" y="93731"/>
                  </a:moveTo>
                  <a:lnTo>
                    <a:pt x="15533" y="38730"/>
                  </a:lnTo>
                  <a:lnTo>
                    <a:pt x="822" y="38730"/>
                  </a:lnTo>
                  <a:lnTo>
                    <a:pt x="822" y="0"/>
                  </a:lnTo>
                  <a:lnTo>
                    <a:pt x="0" y="0"/>
                  </a:lnTo>
                  <a:lnTo>
                    <a:pt x="0" y="39543"/>
                  </a:lnTo>
                  <a:lnTo>
                    <a:pt x="14720" y="39543"/>
                  </a:lnTo>
                  <a:lnTo>
                    <a:pt x="14720" y="93731"/>
                  </a:lnTo>
                  <a:cubicBezTo>
                    <a:pt x="14202" y="93904"/>
                    <a:pt x="13825" y="94388"/>
                    <a:pt x="13825" y="94963"/>
                  </a:cubicBezTo>
                  <a:cubicBezTo>
                    <a:pt x="13825" y="95686"/>
                    <a:pt x="14408" y="96270"/>
                    <a:pt x="15131" y="96270"/>
                  </a:cubicBezTo>
                  <a:cubicBezTo>
                    <a:pt x="15845" y="96270"/>
                    <a:pt x="16429" y="95686"/>
                    <a:pt x="16429" y="94963"/>
                  </a:cubicBezTo>
                  <a:cubicBezTo>
                    <a:pt x="16429" y="94388"/>
                    <a:pt x="16051" y="93904"/>
                    <a:pt x="15533" y="9373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949025" y="2751225"/>
              <a:ext cx="421200" cy="1823950"/>
            </a:xfrm>
            <a:custGeom>
              <a:avLst/>
              <a:gdLst/>
              <a:ahLst/>
              <a:cxnLst/>
              <a:rect l="l" t="t" r="r" b="b"/>
              <a:pathLst>
                <a:path w="16848" h="72958" extrusionOk="0">
                  <a:moveTo>
                    <a:pt x="15952" y="70420"/>
                  </a:moveTo>
                  <a:lnTo>
                    <a:pt x="15952" y="33924"/>
                  </a:lnTo>
                  <a:lnTo>
                    <a:pt x="822" y="33924"/>
                  </a:lnTo>
                  <a:lnTo>
                    <a:pt x="822" y="0"/>
                  </a:lnTo>
                  <a:lnTo>
                    <a:pt x="0" y="0"/>
                  </a:lnTo>
                  <a:lnTo>
                    <a:pt x="0" y="34738"/>
                  </a:lnTo>
                  <a:lnTo>
                    <a:pt x="15139" y="34738"/>
                  </a:lnTo>
                  <a:lnTo>
                    <a:pt x="15139" y="70420"/>
                  </a:lnTo>
                  <a:cubicBezTo>
                    <a:pt x="14621" y="70592"/>
                    <a:pt x="14244" y="71077"/>
                    <a:pt x="14244" y="71652"/>
                  </a:cubicBezTo>
                  <a:cubicBezTo>
                    <a:pt x="14244" y="72375"/>
                    <a:pt x="14827" y="72958"/>
                    <a:pt x="15550" y="72958"/>
                  </a:cubicBezTo>
                  <a:cubicBezTo>
                    <a:pt x="16264" y="72958"/>
                    <a:pt x="16847" y="72375"/>
                    <a:pt x="16847" y="71652"/>
                  </a:cubicBezTo>
                  <a:cubicBezTo>
                    <a:pt x="16847" y="71077"/>
                    <a:pt x="16470" y="70592"/>
                    <a:pt x="15952" y="7042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1249050" y="2751225"/>
              <a:ext cx="264500" cy="561050"/>
            </a:xfrm>
            <a:custGeom>
              <a:avLst/>
              <a:gdLst/>
              <a:ahLst/>
              <a:cxnLst/>
              <a:rect l="l" t="t" r="r" b="b"/>
              <a:pathLst>
                <a:path w="10580" h="22442" extrusionOk="0">
                  <a:moveTo>
                    <a:pt x="9274" y="22441"/>
                  </a:moveTo>
                  <a:cubicBezTo>
                    <a:pt x="9997" y="22441"/>
                    <a:pt x="10580" y="21850"/>
                    <a:pt x="10580" y="21135"/>
                  </a:cubicBezTo>
                  <a:cubicBezTo>
                    <a:pt x="10580" y="20412"/>
                    <a:pt x="9997" y="19829"/>
                    <a:pt x="9274" y="19829"/>
                  </a:cubicBezTo>
                  <a:cubicBezTo>
                    <a:pt x="8600" y="19829"/>
                    <a:pt x="8050" y="20338"/>
                    <a:pt x="7984" y="20995"/>
                  </a:cubicBezTo>
                  <a:lnTo>
                    <a:pt x="822" y="20995"/>
                  </a:lnTo>
                  <a:lnTo>
                    <a:pt x="822" y="0"/>
                  </a:lnTo>
                  <a:lnTo>
                    <a:pt x="0" y="0"/>
                  </a:lnTo>
                  <a:lnTo>
                    <a:pt x="0" y="21817"/>
                  </a:lnTo>
                  <a:lnTo>
                    <a:pt x="8165" y="21817"/>
                  </a:lnTo>
                  <a:cubicBezTo>
                    <a:pt x="8395" y="22187"/>
                    <a:pt x="8806" y="22433"/>
                    <a:pt x="9274" y="2244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1966325" y="2751225"/>
              <a:ext cx="65325" cy="499650"/>
            </a:xfrm>
            <a:custGeom>
              <a:avLst/>
              <a:gdLst/>
              <a:ahLst/>
              <a:cxnLst/>
              <a:rect l="l" t="t" r="r" b="b"/>
              <a:pathLst>
                <a:path w="2613" h="19986" extrusionOk="0">
                  <a:moveTo>
                    <a:pt x="1718" y="17447"/>
                  </a:moveTo>
                  <a:lnTo>
                    <a:pt x="1718" y="0"/>
                  </a:lnTo>
                  <a:lnTo>
                    <a:pt x="896" y="0"/>
                  </a:lnTo>
                  <a:lnTo>
                    <a:pt x="896" y="17447"/>
                  </a:lnTo>
                  <a:cubicBezTo>
                    <a:pt x="379" y="17619"/>
                    <a:pt x="1" y="18104"/>
                    <a:pt x="1" y="18679"/>
                  </a:cubicBezTo>
                  <a:cubicBezTo>
                    <a:pt x="1" y="19402"/>
                    <a:pt x="584" y="19985"/>
                    <a:pt x="1307" y="19985"/>
                  </a:cubicBezTo>
                  <a:cubicBezTo>
                    <a:pt x="2030" y="19985"/>
                    <a:pt x="2613" y="19402"/>
                    <a:pt x="2613" y="18679"/>
                  </a:cubicBezTo>
                  <a:cubicBezTo>
                    <a:pt x="2613" y="18104"/>
                    <a:pt x="2235" y="17619"/>
                    <a:pt x="1718" y="17447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2491225" y="2751225"/>
              <a:ext cx="370275" cy="226925"/>
            </a:xfrm>
            <a:custGeom>
              <a:avLst/>
              <a:gdLst/>
              <a:ahLst/>
              <a:cxnLst/>
              <a:rect l="l" t="t" r="r" b="b"/>
              <a:pathLst>
                <a:path w="14811" h="9077" extrusionOk="0">
                  <a:moveTo>
                    <a:pt x="1306" y="9077"/>
                  </a:moveTo>
                  <a:cubicBezTo>
                    <a:pt x="1881" y="9077"/>
                    <a:pt x="2366" y="8699"/>
                    <a:pt x="2538" y="8181"/>
                  </a:cubicBezTo>
                  <a:lnTo>
                    <a:pt x="14810" y="8181"/>
                  </a:lnTo>
                  <a:lnTo>
                    <a:pt x="14810" y="0"/>
                  </a:lnTo>
                  <a:lnTo>
                    <a:pt x="13989" y="0"/>
                  </a:lnTo>
                  <a:lnTo>
                    <a:pt x="13989" y="7360"/>
                  </a:lnTo>
                  <a:lnTo>
                    <a:pt x="2538" y="7360"/>
                  </a:lnTo>
                  <a:cubicBezTo>
                    <a:pt x="2366" y="6843"/>
                    <a:pt x="1881" y="6465"/>
                    <a:pt x="1306" y="6465"/>
                  </a:cubicBezTo>
                  <a:cubicBezTo>
                    <a:pt x="592" y="6465"/>
                    <a:pt x="0" y="7048"/>
                    <a:pt x="0" y="7771"/>
                  </a:cubicBezTo>
                  <a:cubicBezTo>
                    <a:pt x="0" y="8494"/>
                    <a:pt x="583" y="9077"/>
                    <a:pt x="1306" y="9077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2491225" y="2751225"/>
              <a:ext cx="298600" cy="123850"/>
            </a:xfrm>
            <a:custGeom>
              <a:avLst/>
              <a:gdLst/>
              <a:ahLst/>
              <a:cxnLst/>
              <a:rect l="l" t="t" r="r" b="b"/>
              <a:pathLst>
                <a:path w="11944" h="4954" extrusionOk="0">
                  <a:moveTo>
                    <a:pt x="1306" y="4953"/>
                  </a:moveTo>
                  <a:cubicBezTo>
                    <a:pt x="1881" y="4953"/>
                    <a:pt x="2366" y="4584"/>
                    <a:pt x="2538" y="4058"/>
                  </a:cubicBezTo>
                  <a:lnTo>
                    <a:pt x="11943" y="4058"/>
                  </a:lnTo>
                  <a:lnTo>
                    <a:pt x="11943" y="0"/>
                  </a:lnTo>
                  <a:lnTo>
                    <a:pt x="11122" y="0"/>
                  </a:lnTo>
                  <a:lnTo>
                    <a:pt x="11122" y="3245"/>
                  </a:lnTo>
                  <a:lnTo>
                    <a:pt x="2538" y="3245"/>
                  </a:lnTo>
                  <a:cubicBezTo>
                    <a:pt x="2366" y="2727"/>
                    <a:pt x="1881" y="2349"/>
                    <a:pt x="1306" y="2349"/>
                  </a:cubicBezTo>
                  <a:cubicBezTo>
                    <a:pt x="592" y="2349"/>
                    <a:pt x="0" y="2933"/>
                    <a:pt x="0" y="3655"/>
                  </a:cubicBezTo>
                  <a:cubicBezTo>
                    <a:pt x="0" y="4370"/>
                    <a:pt x="583" y="4953"/>
                    <a:pt x="1306" y="4953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1328100" y="2751225"/>
              <a:ext cx="333525" cy="123850"/>
            </a:xfrm>
            <a:custGeom>
              <a:avLst/>
              <a:gdLst/>
              <a:ahLst/>
              <a:cxnLst/>
              <a:rect l="l" t="t" r="r" b="b"/>
              <a:pathLst>
                <a:path w="13341" h="4954" extrusionOk="0">
                  <a:moveTo>
                    <a:pt x="1307" y="4953"/>
                  </a:moveTo>
                  <a:cubicBezTo>
                    <a:pt x="1882" y="4953"/>
                    <a:pt x="2366" y="4584"/>
                    <a:pt x="2539" y="4058"/>
                  </a:cubicBezTo>
                  <a:lnTo>
                    <a:pt x="13340" y="4058"/>
                  </a:lnTo>
                  <a:lnTo>
                    <a:pt x="13340" y="0"/>
                  </a:lnTo>
                  <a:lnTo>
                    <a:pt x="12519" y="0"/>
                  </a:lnTo>
                  <a:lnTo>
                    <a:pt x="12519" y="3245"/>
                  </a:lnTo>
                  <a:lnTo>
                    <a:pt x="2539" y="3245"/>
                  </a:lnTo>
                  <a:cubicBezTo>
                    <a:pt x="2366" y="2727"/>
                    <a:pt x="1882" y="2349"/>
                    <a:pt x="1307" y="2349"/>
                  </a:cubicBezTo>
                  <a:cubicBezTo>
                    <a:pt x="584" y="2349"/>
                    <a:pt x="1" y="2933"/>
                    <a:pt x="1" y="3655"/>
                  </a:cubicBezTo>
                  <a:cubicBezTo>
                    <a:pt x="1" y="4370"/>
                    <a:pt x="584" y="4953"/>
                    <a:pt x="1307" y="4953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1045750" y="2751225"/>
              <a:ext cx="421600" cy="1989275"/>
            </a:xfrm>
            <a:custGeom>
              <a:avLst/>
              <a:gdLst/>
              <a:ahLst/>
              <a:cxnLst/>
              <a:rect l="l" t="t" r="r" b="b"/>
              <a:pathLst>
                <a:path w="16864" h="79571" extrusionOk="0">
                  <a:moveTo>
                    <a:pt x="15968" y="77032"/>
                  </a:moveTo>
                  <a:lnTo>
                    <a:pt x="15968" y="29628"/>
                  </a:lnTo>
                  <a:lnTo>
                    <a:pt x="822" y="29628"/>
                  </a:lnTo>
                  <a:lnTo>
                    <a:pt x="822" y="0"/>
                  </a:lnTo>
                  <a:lnTo>
                    <a:pt x="0" y="0"/>
                  </a:lnTo>
                  <a:lnTo>
                    <a:pt x="0" y="30442"/>
                  </a:lnTo>
                  <a:lnTo>
                    <a:pt x="15155" y="30442"/>
                  </a:lnTo>
                  <a:lnTo>
                    <a:pt x="15155" y="77032"/>
                  </a:lnTo>
                  <a:cubicBezTo>
                    <a:pt x="14638" y="77205"/>
                    <a:pt x="14260" y="77689"/>
                    <a:pt x="14260" y="78264"/>
                  </a:cubicBezTo>
                  <a:cubicBezTo>
                    <a:pt x="14260" y="78987"/>
                    <a:pt x="14843" y="79570"/>
                    <a:pt x="15566" y="79570"/>
                  </a:cubicBezTo>
                  <a:cubicBezTo>
                    <a:pt x="16280" y="79570"/>
                    <a:pt x="16864" y="78987"/>
                    <a:pt x="16864" y="78264"/>
                  </a:cubicBezTo>
                  <a:cubicBezTo>
                    <a:pt x="16864" y="77689"/>
                    <a:pt x="16486" y="77205"/>
                    <a:pt x="15977" y="7703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1158675" y="2751225"/>
              <a:ext cx="426350" cy="2248225"/>
            </a:xfrm>
            <a:custGeom>
              <a:avLst/>
              <a:gdLst/>
              <a:ahLst/>
              <a:cxnLst/>
              <a:rect l="l" t="t" r="r" b="b"/>
              <a:pathLst>
                <a:path w="17054" h="89929" extrusionOk="0">
                  <a:moveTo>
                    <a:pt x="16158" y="87398"/>
                  </a:moveTo>
                  <a:lnTo>
                    <a:pt x="16158" y="25226"/>
                  </a:lnTo>
                  <a:lnTo>
                    <a:pt x="822" y="25226"/>
                  </a:lnTo>
                  <a:lnTo>
                    <a:pt x="822" y="0"/>
                  </a:lnTo>
                  <a:lnTo>
                    <a:pt x="1" y="0"/>
                  </a:lnTo>
                  <a:lnTo>
                    <a:pt x="1" y="26039"/>
                  </a:lnTo>
                  <a:lnTo>
                    <a:pt x="15345" y="26039"/>
                  </a:lnTo>
                  <a:lnTo>
                    <a:pt x="15345" y="87398"/>
                  </a:lnTo>
                  <a:cubicBezTo>
                    <a:pt x="14819" y="87571"/>
                    <a:pt x="14449" y="88047"/>
                    <a:pt x="14449" y="88630"/>
                  </a:cubicBezTo>
                  <a:cubicBezTo>
                    <a:pt x="14449" y="89345"/>
                    <a:pt x="15033" y="89928"/>
                    <a:pt x="15747" y="89928"/>
                  </a:cubicBezTo>
                  <a:cubicBezTo>
                    <a:pt x="16470" y="89928"/>
                    <a:pt x="17053" y="89345"/>
                    <a:pt x="17053" y="88630"/>
                  </a:cubicBezTo>
                  <a:cubicBezTo>
                    <a:pt x="17053" y="88047"/>
                    <a:pt x="16676" y="87571"/>
                    <a:pt x="16158" y="8739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1353975" y="2751225"/>
              <a:ext cx="389575" cy="1484725"/>
            </a:xfrm>
            <a:custGeom>
              <a:avLst/>
              <a:gdLst/>
              <a:ahLst/>
              <a:cxnLst/>
              <a:rect l="l" t="t" r="r" b="b"/>
              <a:pathLst>
                <a:path w="15583" h="59389" extrusionOk="0">
                  <a:moveTo>
                    <a:pt x="14671" y="56850"/>
                  </a:moveTo>
                  <a:lnTo>
                    <a:pt x="14671" y="26022"/>
                  </a:lnTo>
                  <a:lnTo>
                    <a:pt x="822" y="12174"/>
                  </a:lnTo>
                  <a:lnTo>
                    <a:pt x="822" y="7713"/>
                  </a:lnTo>
                  <a:lnTo>
                    <a:pt x="15229" y="7713"/>
                  </a:lnTo>
                  <a:lnTo>
                    <a:pt x="15229" y="0"/>
                  </a:lnTo>
                  <a:lnTo>
                    <a:pt x="14408" y="0"/>
                  </a:lnTo>
                  <a:lnTo>
                    <a:pt x="14408" y="6892"/>
                  </a:lnTo>
                  <a:lnTo>
                    <a:pt x="1" y="6892"/>
                  </a:lnTo>
                  <a:lnTo>
                    <a:pt x="1" y="12510"/>
                  </a:lnTo>
                  <a:lnTo>
                    <a:pt x="13849" y="26359"/>
                  </a:lnTo>
                  <a:lnTo>
                    <a:pt x="13849" y="56858"/>
                  </a:lnTo>
                  <a:cubicBezTo>
                    <a:pt x="13340" y="57031"/>
                    <a:pt x="12979" y="57515"/>
                    <a:pt x="12979" y="58082"/>
                  </a:cubicBezTo>
                  <a:cubicBezTo>
                    <a:pt x="12979" y="58805"/>
                    <a:pt x="13554" y="59388"/>
                    <a:pt x="14277" y="59388"/>
                  </a:cubicBezTo>
                  <a:cubicBezTo>
                    <a:pt x="14999" y="59388"/>
                    <a:pt x="15583" y="58805"/>
                    <a:pt x="15583" y="58082"/>
                  </a:cubicBezTo>
                  <a:cubicBezTo>
                    <a:pt x="15583" y="57499"/>
                    <a:pt x="15197" y="57014"/>
                    <a:pt x="14671" y="5685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1502025" y="2751225"/>
              <a:ext cx="382600" cy="1870775"/>
            </a:xfrm>
            <a:custGeom>
              <a:avLst/>
              <a:gdLst/>
              <a:ahLst/>
              <a:cxnLst/>
              <a:rect l="l" t="t" r="r" b="b"/>
              <a:pathLst>
                <a:path w="15304" h="74831" extrusionOk="0">
                  <a:moveTo>
                    <a:pt x="14408" y="72293"/>
                  </a:moveTo>
                  <a:lnTo>
                    <a:pt x="14408" y="24971"/>
                  </a:lnTo>
                  <a:lnTo>
                    <a:pt x="1980" y="12543"/>
                  </a:lnTo>
                  <a:lnTo>
                    <a:pt x="12856" y="12543"/>
                  </a:lnTo>
                  <a:lnTo>
                    <a:pt x="12856" y="0"/>
                  </a:lnTo>
                  <a:lnTo>
                    <a:pt x="12035" y="0"/>
                  </a:lnTo>
                  <a:lnTo>
                    <a:pt x="12035" y="11730"/>
                  </a:lnTo>
                  <a:lnTo>
                    <a:pt x="1" y="11730"/>
                  </a:lnTo>
                  <a:lnTo>
                    <a:pt x="13587" y="25308"/>
                  </a:lnTo>
                  <a:lnTo>
                    <a:pt x="13587" y="72293"/>
                  </a:lnTo>
                  <a:cubicBezTo>
                    <a:pt x="13069" y="72465"/>
                    <a:pt x="12692" y="72950"/>
                    <a:pt x="12692" y="73525"/>
                  </a:cubicBezTo>
                  <a:cubicBezTo>
                    <a:pt x="12692" y="74247"/>
                    <a:pt x="13283" y="74831"/>
                    <a:pt x="13998" y="74831"/>
                  </a:cubicBezTo>
                  <a:cubicBezTo>
                    <a:pt x="14721" y="74831"/>
                    <a:pt x="15304" y="74247"/>
                    <a:pt x="15304" y="73525"/>
                  </a:cubicBezTo>
                  <a:cubicBezTo>
                    <a:pt x="15304" y="72950"/>
                    <a:pt x="14926" y="72465"/>
                    <a:pt x="14408" y="72293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3"/>
            <p:cNvSpPr/>
            <p:nvPr/>
          </p:nvSpPr>
          <p:spPr>
            <a:xfrm>
              <a:off x="1725450" y="2751225"/>
              <a:ext cx="288975" cy="1665425"/>
            </a:xfrm>
            <a:custGeom>
              <a:avLst/>
              <a:gdLst/>
              <a:ahLst/>
              <a:cxnLst/>
              <a:rect l="l" t="t" r="r" b="b"/>
              <a:pathLst>
                <a:path w="11559" h="66617" extrusionOk="0">
                  <a:moveTo>
                    <a:pt x="10663" y="64078"/>
                  </a:moveTo>
                  <a:lnTo>
                    <a:pt x="10663" y="24774"/>
                  </a:lnTo>
                  <a:lnTo>
                    <a:pt x="1972" y="16092"/>
                  </a:lnTo>
                  <a:lnTo>
                    <a:pt x="7673" y="16092"/>
                  </a:lnTo>
                  <a:lnTo>
                    <a:pt x="7673" y="0"/>
                  </a:lnTo>
                  <a:lnTo>
                    <a:pt x="6851" y="0"/>
                  </a:lnTo>
                  <a:lnTo>
                    <a:pt x="6851" y="15270"/>
                  </a:lnTo>
                  <a:lnTo>
                    <a:pt x="1" y="15270"/>
                  </a:lnTo>
                  <a:lnTo>
                    <a:pt x="9841" y="25111"/>
                  </a:lnTo>
                  <a:lnTo>
                    <a:pt x="9841" y="64078"/>
                  </a:lnTo>
                  <a:cubicBezTo>
                    <a:pt x="9324" y="64251"/>
                    <a:pt x="8946" y="64736"/>
                    <a:pt x="8946" y="65311"/>
                  </a:cubicBezTo>
                  <a:cubicBezTo>
                    <a:pt x="8946" y="66033"/>
                    <a:pt x="9529" y="66617"/>
                    <a:pt x="10252" y="66617"/>
                  </a:cubicBezTo>
                  <a:cubicBezTo>
                    <a:pt x="10975" y="66617"/>
                    <a:pt x="11558" y="66033"/>
                    <a:pt x="11558" y="65311"/>
                  </a:cubicBezTo>
                  <a:cubicBezTo>
                    <a:pt x="11558" y="64736"/>
                    <a:pt x="11180" y="64251"/>
                    <a:pt x="10663" y="6407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3"/>
            <p:cNvSpPr/>
            <p:nvPr/>
          </p:nvSpPr>
          <p:spPr>
            <a:xfrm>
              <a:off x="2128975" y="2751225"/>
              <a:ext cx="197150" cy="2033425"/>
            </a:xfrm>
            <a:custGeom>
              <a:avLst/>
              <a:gdLst/>
              <a:ahLst/>
              <a:cxnLst/>
              <a:rect l="l" t="t" r="r" b="b"/>
              <a:pathLst>
                <a:path w="7886" h="81337" extrusionOk="0">
                  <a:moveTo>
                    <a:pt x="1684" y="78798"/>
                  </a:moveTo>
                  <a:lnTo>
                    <a:pt x="1684" y="49318"/>
                  </a:lnTo>
                  <a:lnTo>
                    <a:pt x="7886" y="43116"/>
                  </a:lnTo>
                  <a:lnTo>
                    <a:pt x="7886" y="25061"/>
                  </a:lnTo>
                  <a:lnTo>
                    <a:pt x="1339" y="18515"/>
                  </a:lnTo>
                  <a:lnTo>
                    <a:pt x="1339" y="0"/>
                  </a:lnTo>
                  <a:lnTo>
                    <a:pt x="518" y="0"/>
                  </a:lnTo>
                  <a:lnTo>
                    <a:pt x="518" y="18852"/>
                  </a:lnTo>
                  <a:lnTo>
                    <a:pt x="7065" y="25398"/>
                  </a:lnTo>
                  <a:lnTo>
                    <a:pt x="7065" y="42779"/>
                  </a:lnTo>
                  <a:lnTo>
                    <a:pt x="863" y="48981"/>
                  </a:lnTo>
                  <a:lnTo>
                    <a:pt x="863" y="78815"/>
                  </a:lnTo>
                  <a:cubicBezTo>
                    <a:pt x="362" y="78995"/>
                    <a:pt x="0" y="79472"/>
                    <a:pt x="0" y="80038"/>
                  </a:cubicBezTo>
                  <a:cubicBezTo>
                    <a:pt x="0" y="80753"/>
                    <a:pt x="584" y="81336"/>
                    <a:pt x="1307" y="81336"/>
                  </a:cubicBezTo>
                  <a:cubicBezTo>
                    <a:pt x="2021" y="81336"/>
                    <a:pt x="2604" y="80753"/>
                    <a:pt x="2604" y="80038"/>
                  </a:cubicBezTo>
                  <a:cubicBezTo>
                    <a:pt x="2604" y="79447"/>
                    <a:pt x="2218" y="78962"/>
                    <a:pt x="1684" y="7879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3"/>
            <p:cNvSpPr/>
            <p:nvPr/>
          </p:nvSpPr>
          <p:spPr>
            <a:xfrm>
              <a:off x="2048075" y="2751225"/>
              <a:ext cx="194275" cy="2304475"/>
            </a:xfrm>
            <a:custGeom>
              <a:avLst/>
              <a:gdLst/>
              <a:ahLst/>
              <a:cxnLst/>
              <a:rect l="l" t="t" r="r" b="b"/>
              <a:pathLst>
                <a:path w="7771" h="92179" extrusionOk="0">
                  <a:moveTo>
                    <a:pt x="1709" y="89641"/>
                  </a:moveTo>
                  <a:lnTo>
                    <a:pt x="1709" y="47133"/>
                  </a:lnTo>
                  <a:lnTo>
                    <a:pt x="7771" y="41071"/>
                  </a:lnTo>
                  <a:lnTo>
                    <a:pt x="7771" y="26540"/>
                  </a:lnTo>
                  <a:lnTo>
                    <a:pt x="1380" y="20149"/>
                  </a:lnTo>
                  <a:lnTo>
                    <a:pt x="1380" y="0"/>
                  </a:lnTo>
                  <a:lnTo>
                    <a:pt x="559" y="0"/>
                  </a:lnTo>
                  <a:lnTo>
                    <a:pt x="559" y="20486"/>
                  </a:lnTo>
                  <a:lnTo>
                    <a:pt x="6949" y="26877"/>
                  </a:lnTo>
                  <a:lnTo>
                    <a:pt x="6949" y="40734"/>
                  </a:lnTo>
                  <a:lnTo>
                    <a:pt x="895" y="46796"/>
                  </a:lnTo>
                  <a:lnTo>
                    <a:pt x="895" y="89641"/>
                  </a:lnTo>
                  <a:cubicBezTo>
                    <a:pt x="370" y="89813"/>
                    <a:pt x="0" y="90298"/>
                    <a:pt x="0" y="90873"/>
                  </a:cubicBezTo>
                  <a:cubicBezTo>
                    <a:pt x="0" y="91596"/>
                    <a:pt x="583" y="92179"/>
                    <a:pt x="1298" y="92179"/>
                  </a:cubicBezTo>
                  <a:cubicBezTo>
                    <a:pt x="2021" y="92179"/>
                    <a:pt x="2604" y="91596"/>
                    <a:pt x="2604" y="90873"/>
                  </a:cubicBezTo>
                  <a:cubicBezTo>
                    <a:pt x="2604" y="90298"/>
                    <a:pt x="2226" y="89813"/>
                    <a:pt x="1709" y="8964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3"/>
            <p:cNvSpPr/>
            <p:nvPr/>
          </p:nvSpPr>
          <p:spPr>
            <a:xfrm>
              <a:off x="2216650" y="2751225"/>
              <a:ext cx="202300" cy="2193800"/>
            </a:xfrm>
            <a:custGeom>
              <a:avLst/>
              <a:gdLst/>
              <a:ahLst/>
              <a:cxnLst/>
              <a:rect l="l" t="t" r="r" b="b"/>
              <a:pathLst>
                <a:path w="8092" h="87752" extrusionOk="0">
                  <a:moveTo>
                    <a:pt x="1685" y="85205"/>
                  </a:moveTo>
                  <a:lnTo>
                    <a:pt x="1685" y="52012"/>
                  </a:lnTo>
                  <a:lnTo>
                    <a:pt x="8092" y="45605"/>
                  </a:lnTo>
                  <a:lnTo>
                    <a:pt x="8092" y="23254"/>
                  </a:lnTo>
                  <a:lnTo>
                    <a:pt x="1028" y="16190"/>
                  </a:lnTo>
                  <a:lnTo>
                    <a:pt x="1028" y="0"/>
                  </a:lnTo>
                  <a:lnTo>
                    <a:pt x="206" y="0"/>
                  </a:lnTo>
                  <a:lnTo>
                    <a:pt x="206" y="16535"/>
                  </a:lnTo>
                  <a:lnTo>
                    <a:pt x="7270" y="23591"/>
                  </a:lnTo>
                  <a:lnTo>
                    <a:pt x="7270" y="45268"/>
                  </a:lnTo>
                  <a:lnTo>
                    <a:pt x="863" y="51675"/>
                  </a:lnTo>
                  <a:lnTo>
                    <a:pt x="863" y="85222"/>
                  </a:lnTo>
                  <a:cubicBezTo>
                    <a:pt x="362" y="85402"/>
                    <a:pt x="1" y="85879"/>
                    <a:pt x="1" y="86445"/>
                  </a:cubicBezTo>
                  <a:cubicBezTo>
                    <a:pt x="1" y="87168"/>
                    <a:pt x="584" y="87751"/>
                    <a:pt x="1307" y="87751"/>
                  </a:cubicBezTo>
                  <a:cubicBezTo>
                    <a:pt x="2030" y="87751"/>
                    <a:pt x="2613" y="87168"/>
                    <a:pt x="2613" y="86445"/>
                  </a:cubicBezTo>
                  <a:cubicBezTo>
                    <a:pt x="2613" y="85854"/>
                    <a:pt x="2219" y="85369"/>
                    <a:pt x="1685" y="85205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3"/>
            <p:cNvSpPr/>
            <p:nvPr/>
          </p:nvSpPr>
          <p:spPr>
            <a:xfrm>
              <a:off x="2292025" y="2751225"/>
              <a:ext cx="225100" cy="1702800"/>
            </a:xfrm>
            <a:custGeom>
              <a:avLst/>
              <a:gdLst/>
              <a:ahLst/>
              <a:cxnLst/>
              <a:rect l="l" t="t" r="r" b="b"/>
              <a:pathLst>
                <a:path w="9004" h="68112" extrusionOk="0">
                  <a:moveTo>
                    <a:pt x="2744" y="65606"/>
                  </a:moveTo>
                  <a:lnTo>
                    <a:pt x="2744" y="53909"/>
                  </a:lnTo>
                  <a:lnTo>
                    <a:pt x="9003" y="47650"/>
                  </a:lnTo>
                  <a:lnTo>
                    <a:pt x="9003" y="22597"/>
                  </a:lnTo>
                  <a:lnTo>
                    <a:pt x="822" y="14416"/>
                  </a:lnTo>
                  <a:lnTo>
                    <a:pt x="822" y="0"/>
                  </a:lnTo>
                  <a:lnTo>
                    <a:pt x="0" y="0"/>
                  </a:lnTo>
                  <a:lnTo>
                    <a:pt x="0" y="14761"/>
                  </a:lnTo>
                  <a:lnTo>
                    <a:pt x="8182" y="22942"/>
                  </a:lnTo>
                  <a:lnTo>
                    <a:pt x="8182" y="47313"/>
                  </a:lnTo>
                  <a:lnTo>
                    <a:pt x="1931" y="53564"/>
                  </a:lnTo>
                  <a:lnTo>
                    <a:pt x="1931" y="65549"/>
                  </a:lnTo>
                  <a:cubicBezTo>
                    <a:pt x="1372" y="65697"/>
                    <a:pt x="953" y="66206"/>
                    <a:pt x="953" y="66806"/>
                  </a:cubicBezTo>
                  <a:cubicBezTo>
                    <a:pt x="953" y="67528"/>
                    <a:pt x="1536" y="68112"/>
                    <a:pt x="2259" y="68112"/>
                  </a:cubicBezTo>
                  <a:cubicBezTo>
                    <a:pt x="2974" y="68112"/>
                    <a:pt x="3565" y="67528"/>
                    <a:pt x="3565" y="66806"/>
                  </a:cubicBezTo>
                  <a:cubicBezTo>
                    <a:pt x="3565" y="66263"/>
                    <a:pt x="3220" y="65795"/>
                    <a:pt x="2744" y="6559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3"/>
            <p:cNvSpPr/>
            <p:nvPr/>
          </p:nvSpPr>
          <p:spPr>
            <a:xfrm>
              <a:off x="2668425" y="2751225"/>
              <a:ext cx="257750" cy="1525575"/>
            </a:xfrm>
            <a:custGeom>
              <a:avLst/>
              <a:gdLst/>
              <a:ahLst/>
              <a:cxnLst/>
              <a:rect l="l" t="t" r="r" b="b"/>
              <a:pathLst>
                <a:path w="10310" h="61023" extrusionOk="0">
                  <a:moveTo>
                    <a:pt x="1709" y="58485"/>
                  </a:moveTo>
                  <a:lnTo>
                    <a:pt x="1709" y="12272"/>
                  </a:lnTo>
                  <a:lnTo>
                    <a:pt x="10310" y="12272"/>
                  </a:lnTo>
                  <a:lnTo>
                    <a:pt x="10310" y="0"/>
                  </a:lnTo>
                  <a:lnTo>
                    <a:pt x="9488" y="0"/>
                  </a:lnTo>
                  <a:lnTo>
                    <a:pt x="9488" y="11451"/>
                  </a:lnTo>
                  <a:lnTo>
                    <a:pt x="896" y="11451"/>
                  </a:lnTo>
                  <a:lnTo>
                    <a:pt x="896" y="58493"/>
                  </a:lnTo>
                  <a:cubicBezTo>
                    <a:pt x="371" y="58665"/>
                    <a:pt x="1" y="59142"/>
                    <a:pt x="1" y="59725"/>
                  </a:cubicBezTo>
                  <a:cubicBezTo>
                    <a:pt x="1" y="60440"/>
                    <a:pt x="584" y="61023"/>
                    <a:pt x="1299" y="61023"/>
                  </a:cubicBezTo>
                  <a:cubicBezTo>
                    <a:pt x="2022" y="61023"/>
                    <a:pt x="2605" y="60440"/>
                    <a:pt x="2605" y="59725"/>
                  </a:cubicBezTo>
                  <a:cubicBezTo>
                    <a:pt x="2605" y="59142"/>
                    <a:pt x="2227" y="58665"/>
                    <a:pt x="1709" y="58493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3"/>
            <p:cNvSpPr/>
            <p:nvPr/>
          </p:nvSpPr>
          <p:spPr>
            <a:xfrm>
              <a:off x="2746875" y="2751225"/>
              <a:ext cx="267800" cy="1743875"/>
            </a:xfrm>
            <a:custGeom>
              <a:avLst/>
              <a:gdLst/>
              <a:ahLst/>
              <a:cxnLst/>
              <a:rect l="l" t="t" r="r" b="b"/>
              <a:pathLst>
                <a:path w="10712" h="69755" extrusionOk="0">
                  <a:moveTo>
                    <a:pt x="1717" y="67216"/>
                  </a:moveTo>
                  <a:lnTo>
                    <a:pt x="1717" y="16092"/>
                  </a:lnTo>
                  <a:lnTo>
                    <a:pt x="10712" y="16092"/>
                  </a:lnTo>
                  <a:lnTo>
                    <a:pt x="10712" y="0"/>
                  </a:lnTo>
                  <a:lnTo>
                    <a:pt x="9899" y="0"/>
                  </a:lnTo>
                  <a:lnTo>
                    <a:pt x="9899" y="15270"/>
                  </a:lnTo>
                  <a:lnTo>
                    <a:pt x="896" y="15270"/>
                  </a:lnTo>
                  <a:lnTo>
                    <a:pt x="896" y="67216"/>
                  </a:lnTo>
                  <a:cubicBezTo>
                    <a:pt x="379" y="67389"/>
                    <a:pt x="1" y="67873"/>
                    <a:pt x="1" y="68448"/>
                  </a:cubicBezTo>
                  <a:cubicBezTo>
                    <a:pt x="1" y="69163"/>
                    <a:pt x="584" y="69754"/>
                    <a:pt x="1307" y="69754"/>
                  </a:cubicBezTo>
                  <a:cubicBezTo>
                    <a:pt x="2030" y="69754"/>
                    <a:pt x="2613" y="69163"/>
                    <a:pt x="2613" y="68448"/>
                  </a:cubicBezTo>
                  <a:cubicBezTo>
                    <a:pt x="2613" y="67873"/>
                    <a:pt x="2235" y="67389"/>
                    <a:pt x="1717" y="67216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3"/>
            <p:cNvSpPr/>
            <p:nvPr/>
          </p:nvSpPr>
          <p:spPr>
            <a:xfrm>
              <a:off x="2842375" y="2751225"/>
              <a:ext cx="250750" cy="1627850"/>
            </a:xfrm>
            <a:custGeom>
              <a:avLst/>
              <a:gdLst/>
              <a:ahLst/>
              <a:cxnLst/>
              <a:rect l="l" t="t" r="r" b="b"/>
              <a:pathLst>
                <a:path w="10030" h="65114" extrusionOk="0">
                  <a:moveTo>
                    <a:pt x="1717" y="62575"/>
                  </a:moveTo>
                  <a:lnTo>
                    <a:pt x="1717" y="20043"/>
                  </a:lnTo>
                  <a:lnTo>
                    <a:pt x="10030" y="20043"/>
                  </a:lnTo>
                  <a:lnTo>
                    <a:pt x="10030" y="0"/>
                  </a:lnTo>
                  <a:lnTo>
                    <a:pt x="9216" y="0"/>
                  </a:lnTo>
                  <a:lnTo>
                    <a:pt x="9216" y="19221"/>
                  </a:lnTo>
                  <a:lnTo>
                    <a:pt x="896" y="19221"/>
                  </a:lnTo>
                  <a:lnTo>
                    <a:pt x="896" y="62575"/>
                  </a:lnTo>
                  <a:cubicBezTo>
                    <a:pt x="378" y="62748"/>
                    <a:pt x="0" y="63232"/>
                    <a:pt x="0" y="63807"/>
                  </a:cubicBezTo>
                  <a:cubicBezTo>
                    <a:pt x="0" y="64530"/>
                    <a:pt x="583" y="65113"/>
                    <a:pt x="1306" y="65113"/>
                  </a:cubicBezTo>
                  <a:cubicBezTo>
                    <a:pt x="2029" y="65113"/>
                    <a:pt x="2612" y="64530"/>
                    <a:pt x="2612" y="63807"/>
                  </a:cubicBezTo>
                  <a:cubicBezTo>
                    <a:pt x="2612" y="63232"/>
                    <a:pt x="2234" y="62748"/>
                    <a:pt x="1717" y="62575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3"/>
            <p:cNvSpPr/>
            <p:nvPr/>
          </p:nvSpPr>
          <p:spPr>
            <a:xfrm>
              <a:off x="3227600" y="2751225"/>
              <a:ext cx="65125" cy="1413050"/>
            </a:xfrm>
            <a:custGeom>
              <a:avLst/>
              <a:gdLst/>
              <a:ahLst/>
              <a:cxnLst/>
              <a:rect l="l" t="t" r="r" b="b"/>
              <a:pathLst>
                <a:path w="2605" h="56522" extrusionOk="0">
                  <a:moveTo>
                    <a:pt x="1709" y="53992"/>
                  </a:moveTo>
                  <a:lnTo>
                    <a:pt x="1709" y="0"/>
                  </a:lnTo>
                  <a:lnTo>
                    <a:pt x="896" y="0"/>
                  </a:lnTo>
                  <a:lnTo>
                    <a:pt x="896" y="53992"/>
                  </a:lnTo>
                  <a:cubicBezTo>
                    <a:pt x="379" y="54164"/>
                    <a:pt x="1" y="54649"/>
                    <a:pt x="1" y="55224"/>
                  </a:cubicBezTo>
                  <a:cubicBezTo>
                    <a:pt x="1" y="55938"/>
                    <a:pt x="584" y="56521"/>
                    <a:pt x="1307" y="56521"/>
                  </a:cubicBezTo>
                  <a:cubicBezTo>
                    <a:pt x="2022" y="56521"/>
                    <a:pt x="2605" y="55938"/>
                    <a:pt x="2605" y="55224"/>
                  </a:cubicBezTo>
                  <a:cubicBezTo>
                    <a:pt x="2605" y="54649"/>
                    <a:pt x="2235" y="54164"/>
                    <a:pt x="1718" y="53992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3"/>
            <p:cNvSpPr/>
            <p:nvPr/>
          </p:nvSpPr>
          <p:spPr>
            <a:xfrm>
              <a:off x="3295775" y="2751225"/>
              <a:ext cx="65125" cy="1089200"/>
            </a:xfrm>
            <a:custGeom>
              <a:avLst/>
              <a:gdLst/>
              <a:ahLst/>
              <a:cxnLst/>
              <a:rect l="l" t="t" r="r" b="b"/>
              <a:pathLst>
                <a:path w="2605" h="43568" extrusionOk="0">
                  <a:moveTo>
                    <a:pt x="1709" y="41038"/>
                  </a:moveTo>
                  <a:lnTo>
                    <a:pt x="1709" y="0"/>
                  </a:lnTo>
                  <a:lnTo>
                    <a:pt x="896" y="0"/>
                  </a:lnTo>
                  <a:lnTo>
                    <a:pt x="896" y="41038"/>
                  </a:lnTo>
                  <a:cubicBezTo>
                    <a:pt x="379" y="41210"/>
                    <a:pt x="1" y="41695"/>
                    <a:pt x="1" y="42270"/>
                  </a:cubicBezTo>
                  <a:cubicBezTo>
                    <a:pt x="1" y="42985"/>
                    <a:pt x="584" y="43568"/>
                    <a:pt x="1307" y="43568"/>
                  </a:cubicBezTo>
                  <a:cubicBezTo>
                    <a:pt x="2022" y="43568"/>
                    <a:pt x="2605" y="42985"/>
                    <a:pt x="2605" y="42270"/>
                  </a:cubicBezTo>
                  <a:cubicBezTo>
                    <a:pt x="2605" y="41695"/>
                    <a:pt x="2227" y="41210"/>
                    <a:pt x="1709" y="41038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4"/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Google Shape;119;p3"/>
          <p:cNvSpPr txBox="1">
            <a:spLocks noGrp="1"/>
          </p:cNvSpPr>
          <p:nvPr>
            <p:ph type="title"/>
          </p:nvPr>
        </p:nvSpPr>
        <p:spPr>
          <a:xfrm>
            <a:off x="713225" y="2109175"/>
            <a:ext cx="41217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0" name="Google Shape;120;p3"/>
          <p:cNvSpPr txBox="1">
            <a:spLocks noGrp="1"/>
          </p:cNvSpPr>
          <p:nvPr>
            <p:ph type="title" idx="2" hasCustomPrompt="1"/>
          </p:nvPr>
        </p:nvSpPr>
        <p:spPr>
          <a:xfrm>
            <a:off x="713225" y="1155439"/>
            <a:ext cx="1135800" cy="841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21" name="Google Shape;121;p3"/>
          <p:cNvSpPr txBox="1">
            <a:spLocks noGrp="1"/>
          </p:cNvSpPr>
          <p:nvPr>
            <p:ph type="subTitle" idx="1"/>
          </p:nvPr>
        </p:nvSpPr>
        <p:spPr>
          <a:xfrm>
            <a:off x="713225" y="2966593"/>
            <a:ext cx="4121700" cy="369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name="adj" fmla="val 5732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4"/>
          <p:cNvSpPr txBox="1">
            <a:spLocks noGrp="1"/>
          </p:cNvSpPr>
          <p:nvPr>
            <p:ph type="body" idx="1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 sz="1250"/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grpSp>
        <p:nvGrpSpPr>
          <p:cNvPr id="126" name="Google Shape;126;p4"/>
          <p:cNvGrpSpPr/>
          <p:nvPr/>
        </p:nvGrpSpPr>
        <p:grpSpPr>
          <a:xfrm>
            <a:off x="7721817" y="2810680"/>
            <a:ext cx="752265" cy="2430964"/>
            <a:chOff x="2474121" y="2891575"/>
            <a:chExt cx="439279" cy="1419541"/>
          </a:xfrm>
        </p:grpSpPr>
        <p:sp>
          <p:nvSpPr>
            <p:cNvPr id="127" name="Google Shape;127;p4"/>
            <p:cNvSpPr/>
            <p:nvPr/>
          </p:nvSpPr>
          <p:spPr>
            <a:xfrm rot="-5400000">
              <a:off x="1917918" y="3535251"/>
              <a:ext cx="1419541" cy="132189"/>
            </a:xfrm>
            <a:custGeom>
              <a:avLst/>
              <a:gdLst/>
              <a:ahLst/>
              <a:cxnLst/>
              <a:rect l="l" t="t" r="r" b="b"/>
              <a:pathLst>
                <a:path w="32635" h="3039" extrusionOk="0">
                  <a:moveTo>
                    <a:pt x="1" y="0"/>
                  </a:moveTo>
                  <a:lnTo>
                    <a:pt x="1" y="243"/>
                  </a:lnTo>
                  <a:lnTo>
                    <a:pt x="15818" y="243"/>
                  </a:lnTo>
                  <a:lnTo>
                    <a:pt x="15818" y="2796"/>
                  </a:lnTo>
                  <a:lnTo>
                    <a:pt x="31864" y="2796"/>
                  </a:lnTo>
                  <a:cubicBezTo>
                    <a:pt x="31921" y="2981"/>
                    <a:pt x="32092" y="3038"/>
                    <a:pt x="32221" y="3038"/>
                  </a:cubicBezTo>
                  <a:cubicBezTo>
                    <a:pt x="32449" y="3038"/>
                    <a:pt x="32634" y="2924"/>
                    <a:pt x="32634" y="2682"/>
                  </a:cubicBezTo>
                  <a:cubicBezTo>
                    <a:pt x="32634" y="2496"/>
                    <a:pt x="32449" y="2325"/>
                    <a:pt x="32221" y="2325"/>
                  </a:cubicBezTo>
                  <a:cubicBezTo>
                    <a:pt x="32092" y="2325"/>
                    <a:pt x="31921" y="2439"/>
                    <a:pt x="31864" y="2568"/>
                  </a:cubicBezTo>
                  <a:lnTo>
                    <a:pt x="16046" y="2568"/>
                  </a:lnTo>
                  <a:lnTo>
                    <a:pt x="16046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4"/>
            <p:cNvSpPr/>
            <p:nvPr/>
          </p:nvSpPr>
          <p:spPr>
            <a:xfrm rot="-5400000">
              <a:off x="2568095" y="3965811"/>
              <a:ext cx="504441" cy="186169"/>
            </a:xfrm>
            <a:custGeom>
              <a:avLst/>
              <a:gdLst/>
              <a:ahLst/>
              <a:cxnLst/>
              <a:rect l="l" t="t" r="r" b="b"/>
              <a:pathLst>
                <a:path w="11597" h="4280" extrusionOk="0">
                  <a:moveTo>
                    <a:pt x="1" y="1"/>
                  </a:moveTo>
                  <a:lnTo>
                    <a:pt x="1" y="243"/>
                  </a:lnTo>
                  <a:lnTo>
                    <a:pt x="11112" y="243"/>
                  </a:lnTo>
                  <a:lnTo>
                    <a:pt x="11112" y="3566"/>
                  </a:lnTo>
                  <a:cubicBezTo>
                    <a:pt x="10940" y="3623"/>
                    <a:pt x="10883" y="3752"/>
                    <a:pt x="10883" y="3923"/>
                  </a:cubicBezTo>
                  <a:cubicBezTo>
                    <a:pt x="10883" y="4108"/>
                    <a:pt x="10997" y="4279"/>
                    <a:pt x="11240" y="4279"/>
                  </a:cubicBezTo>
                  <a:cubicBezTo>
                    <a:pt x="11468" y="4279"/>
                    <a:pt x="11596" y="4108"/>
                    <a:pt x="11596" y="3923"/>
                  </a:cubicBezTo>
                  <a:cubicBezTo>
                    <a:pt x="11596" y="3752"/>
                    <a:pt x="11539" y="3623"/>
                    <a:pt x="11354" y="3566"/>
                  </a:cubicBezTo>
                  <a:lnTo>
                    <a:pt x="11354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4"/>
            <p:cNvSpPr/>
            <p:nvPr/>
          </p:nvSpPr>
          <p:spPr>
            <a:xfrm rot="-5400000">
              <a:off x="2612136" y="4009852"/>
              <a:ext cx="452331" cy="150197"/>
            </a:xfrm>
            <a:custGeom>
              <a:avLst/>
              <a:gdLst/>
              <a:ahLst/>
              <a:cxnLst/>
              <a:rect l="l" t="t" r="r" b="b"/>
              <a:pathLst>
                <a:path w="10399" h="3453" extrusionOk="0">
                  <a:moveTo>
                    <a:pt x="1" y="1"/>
                  </a:moveTo>
                  <a:lnTo>
                    <a:pt x="1" y="243"/>
                  </a:lnTo>
                  <a:lnTo>
                    <a:pt x="9928" y="243"/>
                  </a:lnTo>
                  <a:lnTo>
                    <a:pt x="9928" y="2739"/>
                  </a:lnTo>
                  <a:cubicBezTo>
                    <a:pt x="9757" y="2796"/>
                    <a:pt x="9628" y="2925"/>
                    <a:pt x="9628" y="3096"/>
                  </a:cubicBezTo>
                  <a:cubicBezTo>
                    <a:pt x="9628" y="3281"/>
                    <a:pt x="9814" y="3452"/>
                    <a:pt x="10042" y="3452"/>
                  </a:cubicBezTo>
                  <a:cubicBezTo>
                    <a:pt x="10227" y="3452"/>
                    <a:pt x="10398" y="3281"/>
                    <a:pt x="10398" y="3096"/>
                  </a:cubicBezTo>
                  <a:cubicBezTo>
                    <a:pt x="10398" y="2925"/>
                    <a:pt x="10284" y="2796"/>
                    <a:pt x="10170" y="2739"/>
                  </a:cubicBezTo>
                  <a:lnTo>
                    <a:pt x="10170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4"/>
            <p:cNvSpPr/>
            <p:nvPr/>
          </p:nvSpPr>
          <p:spPr>
            <a:xfrm rot="-5400000">
              <a:off x="2177879" y="3666157"/>
              <a:ext cx="1160818" cy="129101"/>
            </a:xfrm>
            <a:custGeom>
              <a:avLst/>
              <a:gdLst/>
              <a:ahLst/>
              <a:cxnLst/>
              <a:rect l="l" t="t" r="r" b="b"/>
              <a:pathLst>
                <a:path w="26687" h="2968" extrusionOk="0">
                  <a:moveTo>
                    <a:pt x="1" y="0"/>
                  </a:moveTo>
                  <a:lnTo>
                    <a:pt x="1" y="243"/>
                  </a:lnTo>
                  <a:lnTo>
                    <a:pt x="12310" y="243"/>
                  </a:lnTo>
                  <a:lnTo>
                    <a:pt x="12310" y="2739"/>
                  </a:lnTo>
                  <a:lnTo>
                    <a:pt x="25973" y="2739"/>
                  </a:lnTo>
                  <a:cubicBezTo>
                    <a:pt x="26030" y="2910"/>
                    <a:pt x="26159" y="2967"/>
                    <a:pt x="26330" y="2967"/>
                  </a:cubicBezTo>
                  <a:cubicBezTo>
                    <a:pt x="26572" y="2967"/>
                    <a:pt x="26687" y="2853"/>
                    <a:pt x="26687" y="2611"/>
                  </a:cubicBezTo>
                  <a:cubicBezTo>
                    <a:pt x="26687" y="2439"/>
                    <a:pt x="26572" y="2254"/>
                    <a:pt x="26330" y="2254"/>
                  </a:cubicBezTo>
                  <a:cubicBezTo>
                    <a:pt x="26159" y="2254"/>
                    <a:pt x="26030" y="2382"/>
                    <a:pt x="25973" y="2496"/>
                  </a:cubicBezTo>
                  <a:lnTo>
                    <a:pt x="12538" y="2496"/>
                  </a:lnTo>
                  <a:lnTo>
                    <a:pt x="1253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31;p4"/>
            <p:cNvSpPr/>
            <p:nvPr/>
          </p:nvSpPr>
          <p:spPr>
            <a:xfrm rot="-5400000">
              <a:off x="2081076" y="3607849"/>
              <a:ext cx="1271867" cy="134668"/>
            </a:xfrm>
            <a:custGeom>
              <a:avLst/>
              <a:gdLst/>
              <a:ahLst/>
              <a:cxnLst/>
              <a:rect l="l" t="t" r="r" b="b"/>
              <a:pathLst>
                <a:path w="29240" h="3096" extrusionOk="0">
                  <a:moveTo>
                    <a:pt x="1" y="1"/>
                  </a:moveTo>
                  <a:lnTo>
                    <a:pt x="1" y="243"/>
                  </a:lnTo>
                  <a:lnTo>
                    <a:pt x="13436" y="243"/>
                  </a:lnTo>
                  <a:lnTo>
                    <a:pt x="13436" y="2853"/>
                  </a:lnTo>
                  <a:lnTo>
                    <a:pt x="28526" y="2853"/>
                  </a:lnTo>
                  <a:cubicBezTo>
                    <a:pt x="28526" y="2967"/>
                    <a:pt x="28712" y="3096"/>
                    <a:pt x="28883" y="3096"/>
                  </a:cubicBezTo>
                  <a:cubicBezTo>
                    <a:pt x="29068" y="3096"/>
                    <a:pt x="29240" y="2910"/>
                    <a:pt x="29240" y="2739"/>
                  </a:cubicBezTo>
                  <a:cubicBezTo>
                    <a:pt x="29240" y="2497"/>
                    <a:pt x="29068" y="2326"/>
                    <a:pt x="28883" y="2326"/>
                  </a:cubicBezTo>
                  <a:cubicBezTo>
                    <a:pt x="28712" y="2326"/>
                    <a:pt x="28526" y="2440"/>
                    <a:pt x="28526" y="2611"/>
                  </a:cubicBezTo>
                  <a:lnTo>
                    <a:pt x="13679" y="2611"/>
                  </a:lnTo>
                  <a:lnTo>
                    <a:pt x="13679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4"/>
            <p:cNvSpPr/>
            <p:nvPr/>
          </p:nvSpPr>
          <p:spPr>
            <a:xfrm rot="-5400000">
              <a:off x="2065591" y="3641342"/>
              <a:ext cx="1212319" cy="127230"/>
            </a:xfrm>
            <a:custGeom>
              <a:avLst/>
              <a:gdLst/>
              <a:ahLst/>
              <a:cxnLst/>
              <a:rect l="l" t="t" r="r" b="b"/>
              <a:pathLst>
                <a:path w="27871" h="2925" extrusionOk="0">
                  <a:moveTo>
                    <a:pt x="1" y="0"/>
                  </a:moveTo>
                  <a:lnTo>
                    <a:pt x="1" y="243"/>
                  </a:lnTo>
                  <a:lnTo>
                    <a:pt x="14563" y="243"/>
                  </a:lnTo>
                  <a:lnTo>
                    <a:pt x="14563" y="2682"/>
                  </a:lnTo>
                  <a:lnTo>
                    <a:pt x="27157" y="2682"/>
                  </a:lnTo>
                  <a:cubicBezTo>
                    <a:pt x="27229" y="2853"/>
                    <a:pt x="27343" y="2924"/>
                    <a:pt x="27514" y="2924"/>
                  </a:cubicBezTo>
                  <a:cubicBezTo>
                    <a:pt x="27756" y="2924"/>
                    <a:pt x="27870" y="2796"/>
                    <a:pt x="27870" y="2567"/>
                  </a:cubicBezTo>
                  <a:cubicBezTo>
                    <a:pt x="27870" y="2382"/>
                    <a:pt x="27756" y="2211"/>
                    <a:pt x="27514" y="2211"/>
                  </a:cubicBezTo>
                  <a:cubicBezTo>
                    <a:pt x="27343" y="2211"/>
                    <a:pt x="27229" y="2325"/>
                    <a:pt x="27157" y="2439"/>
                  </a:cubicBezTo>
                  <a:lnTo>
                    <a:pt x="14806" y="2439"/>
                  </a:lnTo>
                  <a:lnTo>
                    <a:pt x="14806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4"/>
            <p:cNvSpPr/>
            <p:nvPr/>
          </p:nvSpPr>
          <p:spPr>
            <a:xfrm rot="-5400000">
              <a:off x="1972508" y="3742473"/>
              <a:ext cx="1103749" cy="33537"/>
            </a:xfrm>
            <a:custGeom>
              <a:avLst/>
              <a:gdLst/>
              <a:ahLst/>
              <a:cxnLst/>
              <a:rect l="l" t="t" r="r" b="b"/>
              <a:pathLst>
                <a:path w="25375" h="771" extrusionOk="0">
                  <a:moveTo>
                    <a:pt x="25018" y="1"/>
                  </a:moveTo>
                  <a:cubicBezTo>
                    <a:pt x="24847" y="1"/>
                    <a:pt x="24733" y="115"/>
                    <a:pt x="24661" y="300"/>
                  </a:cubicBezTo>
                  <a:lnTo>
                    <a:pt x="1" y="300"/>
                  </a:lnTo>
                  <a:lnTo>
                    <a:pt x="1" y="528"/>
                  </a:lnTo>
                  <a:lnTo>
                    <a:pt x="24661" y="528"/>
                  </a:lnTo>
                  <a:cubicBezTo>
                    <a:pt x="24733" y="657"/>
                    <a:pt x="24847" y="771"/>
                    <a:pt x="25018" y="771"/>
                  </a:cubicBezTo>
                  <a:cubicBezTo>
                    <a:pt x="25260" y="771"/>
                    <a:pt x="25374" y="600"/>
                    <a:pt x="25374" y="414"/>
                  </a:cubicBezTo>
                  <a:cubicBezTo>
                    <a:pt x="25374" y="172"/>
                    <a:pt x="25260" y="1"/>
                    <a:pt x="25018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4"/>
            <p:cNvSpPr/>
            <p:nvPr/>
          </p:nvSpPr>
          <p:spPr>
            <a:xfrm rot="-5400000">
              <a:off x="2020290" y="3823748"/>
              <a:ext cx="941199" cy="33537"/>
            </a:xfrm>
            <a:custGeom>
              <a:avLst/>
              <a:gdLst/>
              <a:ahLst/>
              <a:cxnLst/>
              <a:rect l="l" t="t" r="r" b="b"/>
              <a:pathLst>
                <a:path w="21638" h="771" extrusionOk="0">
                  <a:moveTo>
                    <a:pt x="21281" y="0"/>
                  </a:moveTo>
                  <a:cubicBezTo>
                    <a:pt x="21095" y="0"/>
                    <a:pt x="20924" y="114"/>
                    <a:pt x="20924" y="229"/>
                  </a:cubicBezTo>
                  <a:lnTo>
                    <a:pt x="1" y="229"/>
                  </a:lnTo>
                  <a:lnTo>
                    <a:pt x="1" y="471"/>
                  </a:lnTo>
                  <a:lnTo>
                    <a:pt x="20924" y="471"/>
                  </a:lnTo>
                  <a:cubicBezTo>
                    <a:pt x="20924" y="656"/>
                    <a:pt x="21095" y="771"/>
                    <a:pt x="21281" y="771"/>
                  </a:cubicBezTo>
                  <a:cubicBezTo>
                    <a:pt x="21452" y="771"/>
                    <a:pt x="21637" y="585"/>
                    <a:pt x="21637" y="357"/>
                  </a:cubicBezTo>
                  <a:cubicBezTo>
                    <a:pt x="21637" y="172"/>
                    <a:pt x="21452" y="0"/>
                    <a:pt x="21281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" name="Google Shape;135;p4"/>
          <p:cNvGrpSpPr/>
          <p:nvPr/>
        </p:nvGrpSpPr>
        <p:grpSpPr>
          <a:xfrm>
            <a:off x="8342852" y="2483467"/>
            <a:ext cx="796884" cy="2956853"/>
            <a:chOff x="4128096" y="2589445"/>
            <a:chExt cx="465334" cy="1726630"/>
          </a:xfrm>
        </p:grpSpPr>
        <p:sp>
          <p:nvSpPr>
            <p:cNvPr id="136" name="Google Shape;136;p4"/>
            <p:cNvSpPr/>
            <p:nvPr/>
          </p:nvSpPr>
          <p:spPr>
            <a:xfrm rot="-5400000">
              <a:off x="4350516" y="3592343"/>
              <a:ext cx="447328" cy="38495"/>
            </a:xfrm>
            <a:custGeom>
              <a:avLst/>
              <a:gdLst/>
              <a:ahLst/>
              <a:cxnLst/>
              <a:rect l="l" t="t" r="r" b="b"/>
              <a:pathLst>
                <a:path w="10284" h="885" extrusionOk="0">
                  <a:moveTo>
                    <a:pt x="9927" y="0"/>
                  </a:moveTo>
                  <a:cubicBezTo>
                    <a:pt x="9742" y="0"/>
                    <a:pt x="9628" y="114"/>
                    <a:pt x="9571" y="242"/>
                  </a:cubicBezTo>
                  <a:lnTo>
                    <a:pt x="0" y="242"/>
                  </a:lnTo>
                  <a:lnTo>
                    <a:pt x="0" y="884"/>
                  </a:lnTo>
                  <a:lnTo>
                    <a:pt x="243" y="884"/>
                  </a:lnTo>
                  <a:lnTo>
                    <a:pt x="243" y="471"/>
                  </a:lnTo>
                  <a:lnTo>
                    <a:pt x="9571" y="471"/>
                  </a:lnTo>
                  <a:cubicBezTo>
                    <a:pt x="9628" y="656"/>
                    <a:pt x="9742" y="770"/>
                    <a:pt x="9927" y="770"/>
                  </a:cubicBezTo>
                  <a:cubicBezTo>
                    <a:pt x="10155" y="770"/>
                    <a:pt x="10284" y="599"/>
                    <a:pt x="10284" y="357"/>
                  </a:cubicBezTo>
                  <a:cubicBezTo>
                    <a:pt x="10284" y="171"/>
                    <a:pt x="10155" y="0"/>
                    <a:pt x="9927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4"/>
            <p:cNvSpPr/>
            <p:nvPr/>
          </p:nvSpPr>
          <p:spPr>
            <a:xfrm rot="-5400000">
              <a:off x="4258650" y="2857151"/>
              <a:ext cx="602484" cy="67073"/>
            </a:xfrm>
            <a:custGeom>
              <a:avLst/>
              <a:gdLst/>
              <a:ahLst/>
              <a:cxnLst/>
              <a:rect l="l" t="t" r="r" b="b"/>
              <a:pathLst>
                <a:path w="13851" h="1542" extrusionOk="0">
                  <a:moveTo>
                    <a:pt x="13494" y="1"/>
                  </a:moveTo>
                  <a:cubicBezTo>
                    <a:pt x="13322" y="1"/>
                    <a:pt x="13137" y="58"/>
                    <a:pt x="13137" y="243"/>
                  </a:cubicBezTo>
                  <a:lnTo>
                    <a:pt x="1" y="243"/>
                  </a:lnTo>
                  <a:lnTo>
                    <a:pt x="1" y="1541"/>
                  </a:lnTo>
                  <a:lnTo>
                    <a:pt x="243" y="1541"/>
                  </a:lnTo>
                  <a:lnTo>
                    <a:pt x="243" y="472"/>
                  </a:lnTo>
                  <a:lnTo>
                    <a:pt x="13137" y="472"/>
                  </a:lnTo>
                  <a:cubicBezTo>
                    <a:pt x="13137" y="600"/>
                    <a:pt x="13322" y="714"/>
                    <a:pt x="13494" y="714"/>
                  </a:cubicBezTo>
                  <a:cubicBezTo>
                    <a:pt x="13679" y="714"/>
                    <a:pt x="13850" y="543"/>
                    <a:pt x="13850" y="357"/>
                  </a:cubicBezTo>
                  <a:cubicBezTo>
                    <a:pt x="13850" y="115"/>
                    <a:pt x="13679" y="1"/>
                    <a:pt x="1349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4"/>
            <p:cNvSpPr/>
            <p:nvPr/>
          </p:nvSpPr>
          <p:spPr>
            <a:xfrm rot="-5400000">
              <a:off x="4342753" y="2990231"/>
              <a:ext cx="395827" cy="105525"/>
            </a:xfrm>
            <a:custGeom>
              <a:avLst/>
              <a:gdLst/>
              <a:ahLst/>
              <a:cxnLst/>
              <a:rect l="l" t="t" r="r" b="b"/>
              <a:pathLst>
                <a:path w="9100" h="2426" extrusionOk="0">
                  <a:moveTo>
                    <a:pt x="8686" y="1"/>
                  </a:moveTo>
                  <a:cubicBezTo>
                    <a:pt x="8558" y="1"/>
                    <a:pt x="8387" y="115"/>
                    <a:pt x="8330" y="229"/>
                  </a:cubicBezTo>
                  <a:lnTo>
                    <a:pt x="0" y="229"/>
                  </a:lnTo>
                  <a:lnTo>
                    <a:pt x="0" y="2425"/>
                  </a:lnTo>
                  <a:lnTo>
                    <a:pt x="243" y="2425"/>
                  </a:lnTo>
                  <a:lnTo>
                    <a:pt x="243" y="471"/>
                  </a:lnTo>
                  <a:lnTo>
                    <a:pt x="8330" y="471"/>
                  </a:lnTo>
                  <a:cubicBezTo>
                    <a:pt x="8387" y="642"/>
                    <a:pt x="8558" y="771"/>
                    <a:pt x="8686" y="771"/>
                  </a:cubicBezTo>
                  <a:cubicBezTo>
                    <a:pt x="8914" y="771"/>
                    <a:pt x="9100" y="585"/>
                    <a:pt x="9100" y="357"/>
                  </a:cubicBezTo>
                  <a:cubicBezTo>
                    <a:pt x="9100" y="172"/>
                    <a:pt x="8914" y="1"/>
                    <a:pt x="8686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4"/>
            <p:cNvSpPr/>
            <p:nvPr/>
          </p:nvSpPr>
          <p:spPr>
            <a:xfrm rot="-5400000">
              <a:off x="4236967" y="2935946"/>
              <a:ext cx="565859" cy="147065"/>
            </a:xfrm>
            <a:custGeom>
              <a:avLst/>
              <a:gdLst/>
              <a:ahLst/>
              <a:cxnLst/>
              <a:rect l="l" t="t" r="r" b="b"/>
              <a:pathLst>
                <a:path w="13009" h="3381" extrusionOk="0">
                  <a:moveTo>
                    <a:pt x="12594" y="0"/>
                  </a:moveTo>
                  <a:cubicBezTo>
                    <a:pt x="12480" y="0"/>
                    <a:pt x="12295" y="114"/>
                    <a:pt x="12238" y="242"/>
                  </a:cubicBezTo>
                  <a:lnTo>
                    <a:pt x="0" y="242"/>
                  </a:lnTo>
                  <a:lnTo>
                    <a:pt x="0" y="3380"/>
                  </a:lnTo>
                  <a:lnTo>
                    <a:pt x="243" y="3380"/>
                  </a:lnTo>
                  <a:lnTo>
                    <a:pt x="243" y="471"/>
                  </a:lnTo>
                  <a:lnTo>
                    <a:pt x="12238" y="471"/>
                  </a:lnTo>
                  <a:cubicBezTo>
                    <a:pt x="12295" y="656"/>
                    <a:pt x="12480" y="770"/>
                    <a:pt x="12594" y="770"/>
                  </a:cubicBezTo>
                  <a:cubicBezTo>
                    <a:pt x="12837" y="770"/>
                    <a:pt x="13008" y="599"/>
                    <a:pt x="13008" y="357"/>
                  </a:cubicBezTo>
                  <a:cubicBezTo>
                    <a:pt x="13008" y="171"/>
                    <a:pt x="12837" y="0"/>
                    <a:pt x="12594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4"/>
            <p:cNvSpPr/>
            <p:nvPr/>
          </p:nvSpPr>
          <p:spPr>
            <a:xfrm rot="-5400000">
              <a:off x="4284728" y="3027769"/>
              <a:ext cx="421317" cy="196087"/>
            </a:xfrm>
            <a:custGeom>
              <a:avLst/>
              <a:gdLst/>
              <a:ahLst/>
              <a:cxnLst/>
              <a:rect l="l" t="t" r="r" b="b"/>
              <a:pathLst>
                <a:path w="9686" h="4508" extrusionOk="0">
                  <a:moveTo>
                    <a:pt x="9329" y="0"/>
                  </a:moveTo>
                  <a:cubicBezTo>
                    <a:pt x="9157" y="0"/>
                    <a:pt x="8972" y="114"/>
                    <a:pt x="8972" y="300"/>
                  </a:cubicBezTo>
                  <a:lnTo>
                    <a:pt x="1" y="300"/>
                  </a:lnTo>
                  <a:lnTo>
                    <a:pt x="1" y="4507"/>
                  </a:lnTo>
                  <a:lnTo>
                    <a:pt x="243" y="4507"/>
                  </a:lnTo>
                  <a:lnTo>
                    <a:pt x="243" y="528"/>
                  </a:lnTo>
                  <a:lnTo>
                    <a:pt x="8972" y="528"/>
                  </a:lnTo>
                  <a:cubicBezTo>
                    <a:pt x="8972" y="656"/>
                    <a:pt x="9157" y="770"/>
                    <a:pt x="9329" y="770"/>
                  </a:cubicBezTo>
                  <a:cubicBezTo>
                    <a:pt x="9514" y="770"/>
                    <a:pt x="9685" y="585"/>
                    <a:pt x="9685" y="414"/>
                  </a:cubicBezTo>
                  <a:cubicBezTo>
                    <a:pt x="9685" y="171"/>
                    <a:pt x="9514" y="0"/>
                    <a:pt x="9329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4"/>
            <p:cNvSpPr/>
            <p:nvPr/>
          </p:nvSpPr>
          <p:spPr>
            <a:xfrm rot="-5400000">
              <a:off x="3936988" y="3222875"/>
              <a:ext cx="1067777" cy="245108"/>
            </a:xfrm>
            <a:custGeom>
              <a:avLst/>
              <a:gdLst/>
              <a:ahLst/>
              <a:cxnLst/>
              <a:rect l="l" t="t" r="r" b="b"/>
              <a:pathLst>
                <a:path w="24548" h="5635" extrusionOk="0">
                  <a:moveTo>
                    <a:pt x="24190" y="0"/>
                  </a:moveTo>
                  <a:cubicBezTo>
                    <a:pt x="24005" y="0"/>
                    <a:pt x="23834" y="115"/>
                    <a:pt x="23834" y="229"/>
                  </a:cubicBezTo>
                  <a:lnTo>
                    <a:pt x="11525" y="229"/>
                  </a:lnTo>
                  <a:lnTo>
                    <a:pt x="11525" y="4151"/>
                  </a:lnTo>
                  <a:lnTo>
                    <a:pt x="1" y="4151"/>
                  </a:lnTo>
                  <a:lnTo>
                    <a:pt x="1" y="5634"/>
                  </a:lnTo>
                  <a:lnTo>
                    <a:pt x="243" y="5634"/>
                  </a:lnTo>
                  <a:lnTo>
                    <a:pt x="243" y="4393"/>
                  </a:lnTo>
                  <a:lnTo>
                    <a:pt x="11768" y="4393"/>
                  </a:lnTo>
                  <a:lnTo>
                    <a:pt x="11768" y="471"/>
                  </a:lnTo>
                  <a:lnTo>
                    <a:pt x="23834" y="471"/>
                  </a:lnTo>
                  <a:cubicBezTo>
                    <a:pt x="23834" y="642"/>
                    <a:pt x="24005" y="771"/>
                    <a:pt x="24190" y="771"/>
                  </a:cubicBezTo>
                  <a:cubicBezTo>
                    <a:pt x="24362" y="771"/>
                    <a:pt x="24547" y="585"/>
                    <a:pt x="24547" y="357"/>
                  </a:cubicBezTo>
                  <a:cubicBezTo>
                    <a:pt x="24547" y="172"/>
                    <a:pt x="24362" y="0"/>
                    <a:pt x="2419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4"/>
            <p:cNvSpPr/>
            <p:nvPr/>
          </p:nvSpPr>
          <p:spPr>
            <a:xfrm rot="-5400000">
              <a:off x="3583049" y="3406216"/>
              <a:ext cx="1613105" cy="206613"/>
            </a:xfrm>
            <a:custGeom>
              <a:avLst/>
              <a:gdLst/>
              <a:ahLst/>
              <a:cxnLst/>
              <a:rect l="l" t="t" r="r" b="b"/>
              <a:pathLst>
                <a:path w="37085" h="4750" extrusionOk="0">
                  <a:moveTo>
                    <a:pt x="36670" y="0"/>
                  </a:moveTo>
                  <a:cubicBezTo>
                    <a:pt x="36542" y="0"/>
                    <a:pt x="36371" y="114"/>
                    <a:pt x="36314" y="228"/>
                  </a:cubicBezTo>
                  <a:lnTo>
                    <a:pt x="20325" y="228"/>
                  </a:lnTo>
                  <a:lnTo>
                    <a:pt x="20325" y="4507"/>
                  </a:lnTo>
                  <a:lnTo>
                    <a:pt x="1" y="4507"/>
                  </a:lnTo>
                  <a:lnTo>
                    <a:pt x="1" y="4750"/>
                  </a:lnTo>
                  <a:lnTo>
                    <a:pt x="20568" y="4750"/>
                  </a:lnTo>
                  <a:lnTo>
                    <a:pt x="20568" y="471"/>
                  </a:lnTo>
                  <a:lnTo>
                    <a:pt x="36314" y="471"/>
                  </a:lnTo>
                  <a:cubicBezTo>
                    <a:pt x="36371" y="642"/>
                    <a:pt x="36542" y="713"/>
                    <a:pt x="36670" y="713"/>
                  </a:cubicBezTo>
                  <a:cubicBezTo>
                    <a:pt x="36899" y="713"/>
                    <a:pt x="37084" y="585"/>
                    <a:pt x="37084" y="357"/>
                  </a:cubicBezTo>
                  <a:cubicBezTo>
                    <a:pt x="37084" y="171"/>
                    <a:pt x="36899" y="0"/>
                    <a:pt x="3667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4"/>
            <p:cNvSpPr/>
            <p:nvPr/>
          </p:nvSpPr>
          <p:spPr>
            <a:xfrm rot="-5400000">
              <a:off x="3683572" y="3550758"/>
              <a:ext cx="1318409" cy="212224"/>
            </a:xfrm>
            <a:custGeom>
              <a:avLst/>
              <a:gdLst/>
              <a:ahLst/>
              <a:cxnLst/>
              <a:rect l="l" t="t" r="r" b="b"/>
              <a:pathLst>
                <a:path w="30310" h="4879" extrusionOk="0">
                  <a:moveTo>
                    <a:pt x="29896" y="0"/>
                  </a:moveTo>
                  <a:cubicBezTo>
                    <a:pt x="29767" y="0"/>
                    <a:pt x="29596" y="71"/>
                    <a:pt x="29539" y="243"/>
                  </a:cubicBezTo>
                  <a:lnTo>
                    <a:pt x="18956" y="243"/>
                  </a:lnTo>
                  <a:lnTo>
                    <a:pt x="18956" y="4636"/>
                  </a:lnTo>
                  <a:lnTo>
                    <a:pt x="1" y="4636"/>
                  </a:lnTo>
                  <a:lnTo>
                    <a:pt x="1" y="4878"/>
                  </a:lnTo>
                  <a:lnTo>
                    <a:pt x="19198" y="4878"/>
                  </a:lnTo>
                  <a:lnTo>
                    <a:pt x="19198" y="485"/>
                  </a:lnTo>
                  <a:lnTo>
                    <a:pt x="29539" y="485"/>
                  </a:lnTo>
                  <a:cubicBezTo>
                    <a:pt x="29596" y="599"/>
                    <a:pt x="29767" y="713"/>
                    <a:pt x="29896" y="713"/>
                  </a:cubicBezTo>
                  <a:cubicBezTo>
                    <a:pt x="30124" y="713"/>
                    <a:pt x="30309" y="542"/>
                    <a:pt x="30309" y="357"/>
                  </a:cubicBezTo>
                  <a:cubicBezTo>
                    <a:pt x="30309" y="129"/>
                    <a:pt x="30124" y="0"/>
                    <a:pt x="2989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4"/>
            <p:cNvSpPr/>
            <p:nvPr/>
          </p:nvSpPr>
          <p:spPr>
            <a:xfrm rot="-5400000">
              <a:off x="3890469" y="3910287"/>
              <a:ext cx="679996" cy="131580"/>
            </a:xfrm>
            <a:custGeom>
              <a:avLst/>
              <a:gdLst/>
              <a:ahLst/>
              <a:cxnLst/>
              <a:rect l="l" t="t" r="r" b="b"/>
              <a:pathLst>
                <a:path w="15633" h="3025" extrusionOk="0">
                  <a:moveTo>
                    <a:pt x="15219" y="1"/>
                  </a:moveTo>
                  <a:cubicBezTo>
                    <a:pt x="15034" y="1"/>
                    <a:pt x="14863" y="115"/>
                    <a:pt x="14863" y="357"/>
                  </a:cubicBezTo>
                  <a:cubicBezTo>
                    <a:pt x="14863" y="528"/>
                    <a:pt x="14977" y="714"/>
                    <a:pt x="15219" y="714"/>
                  </a:cubicBezTo>
                  <a:lnTo>
                    <a:pt x="15219" y="2796"/>
                  </a:lnTo>
                  <a:lnTo>
                    <a:pt x="1" y="2796"/>
                  </a:lnTo>
                  <a:lnTo>
                    <a:pt x="1" y="3024"/>
                  </a:lnTo>
                  <a:lnTo>
                    <a:pt x="15447" y="3024"/>
                  </a:lnTo>
                  <a:lnTo>
                    <a:pt x="15447" y="657"/>
                  </a:lnTo>
                  <a:cubicBezTo>
                    <a:pt x="15504" y="585"/>
                    <a:pt x="15633" y="471"/>
                    <a:pt x="15633" y="357"/>
                  </a:cubicBezTo>
                  <a:cubicBezTo>
                    <a:pt x="15633" y="115"/>
                    <a:pt x="15447" y="1"/>
                    <a:pt x="15219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4"/>
            <p:cNvSpPr/>
            <p:nvPr/>
          </p:nvSpPr>
          <p:spPr>
            <a:xfrm rot="-5400000">
              <a:off x="3593294" y="3509501"/>
              <a:ext cx="1400924" cy="212224"/>
            </a:xfrm>
            <a:custGeom>
              <a:avLst/>
              <a:gdLst/>
              <a:ahLst/>
              <a:cxnLst/>
              <a:rect l="l" t="t" r="r" b="b"/>
              <a:pathLst>
                <a:path w="32207" h="4879" extrusionOk="0">
                  <a:moveTo>
                    <a:pt x="31850" y="0"/>
                  </a:moveTo>
                  <a:cubicBezTo>
                    <a:pt x="31678" y="0"/>
                    <a:pt x="31493" y="57"/>
                    <a:pt x="31493" y="243"/>
                  </a:cubicBezTo>
                  <a:lnTo>
                    <a:pt x="17715" y="243"/>
                  </a:lnTo>
                  <a:lnTo>
                    <a:pt x="17715" y="4636"/>
                  </a:lnTo>
                  <a:lnTo>
                    <a:pt x="1" y="4636"/>
                  </a:lnTo>
                  <a:lnTo>
                    <a:pt x="1" y="4878"/>
                  </a:lnTo>
                  <a:lnTo>
                    <a:pt x="17943" y="4878"/>
                  </a:lnTo>
                  <a:lnTo>
                    <a:pt x="17943" y="485"/>
                  </a:lnTo>
                  <a:lnTo>
                    <a:pt x="31493" y="485"/>
                  </a:lnTo>
                  <a:cubicBezTo>
                    <a:pt x="31493" y="599"/>
                    <a:pt x="31678" y="714"/>
                    <a:pt x="31850" y="714"/>
                  </a:cubicBezTo>
                  <a:cubicBezTo>
                    <a:pt x="32035" y="714"/>
                    <a:pt x="32206" y="542"/>
                    <a:pt x="32206" y="357"/>
                  </a:cubicBezTo>
                  <a:cubicBezTo>
                    <a:pt x="32206" y="129"/>
                    <a:pt x="32035" y="0"/>
                    <a:pt x="3185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4"/>
            <p:cNvSpPr/>
            <p:nvPr/>
          </p:nvSpPr>
          <p:spPr>
            <a:xfrm rot="-5400000">
              <a:off x="3468913" y="3442188"/>
              <a:ext cx="1533069" cy="214704"/>
            </a:xfrm>
            <a:custGeom>
              <a:avLst/>
              <a:gdLst/>
              <a:ahLst/>
              <a:cxnLst/>
              <a:rect l="l" t="t" r="r" b="b"/>
              <a:pathLst>
                <a:path w="35245" h="4936" extrusionOk="0">
                  <a:moveTo>
                    <a:pt x="34831" y="0"/>
                  </a:moveTo>
                  <a:cubicBezTo>
                    <a:pt x="34702" y="0"/>
                    <a:pt x="34531" y="71"/>
                    <a:pt x="34474" y="243"/>
                  </a:cubicBezTo>
                  <a:lnTo>
                    <a:pt x="16403" y="243"/>
                  </a:lnTo>
                  <a:lnTo>
                    <a:pt x="16403" y="4707"/>
                  </a:lnTo>
                  <a:lnTo>
                    <a:pt x="1" y="4707"/>
                  </a:lnTo>
                  <a:lnTo>
                    <a:pt x="1" y="4935"/>
                  </a:lnTo>
                  <a:lnTo>
                    <a:pt x="16645" y="4935"/>
                  </a:lnTo>
                  <a:lnTo>
                    <a:pt x="16645" y="485"/>
                  </a:lnTo>
                  <a:lnTo>
                    <a:pt x="34474" y="485"/>
                  </a:lnTo>
                  <a:cubicBezTo>
                    <a:pt x="34531" y="599"/>
                    <a:pt x="34702" y="713"/>
                    <a:pt x="34831" y="713"/>
                  </a:cubicBezTo>
                  <a:cubicBezTo>
                    <a:pt x="35059" y="713"/>
                    <a:pt x="35244" y="542"/>
                    <a:pt x="35244" y="357"/>
                  </a:cubicBezTo>
                  <a:cubicBezTo>
                    <a:pt x="35244" y="129"/>
                    <a:pt x="35059" y="0"/>
                    <a:pt x="34831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7" name="Google Shape;147;p4"/>
          <p:cNvGrpSpPr/>
          <p:nvPr/>
        </p:nvGrpSpPr>
        <p:grpSpPr>
          <a:xfrm rot="10800000">
            <a:off x="8077615" y="-1139778"/>
            <a:ext cx="1062117" cy="2547605"/>
            <a:chOff x="3117442" y="2754471"/>
            <a:chExt cx="648978" cy="1556645"/>
          </a:xfrm>
        </p:grpSpPr>
        <p:sp>
          <p:nvSpPr>
            <p:cNvPr id="148" name="Google Shape;148;p4"/>
            <p:cNvSpPr/>
            <p:nvPr/>
          </p:nvSpPr>
          <p:spPr>
            <a:xfrm rot="-5400000">
              <a:off x="2522788" y="3592320"/>
              <a:ext cx="1313451" cy="124142"/>
            </a:xfrm>
            <a:custGeom>
              <a:avLst/>
              <a:gdLst/>
              <a:ahLst/>
              <a:cxnLst/>
              <a:rect l="l" t="t" r="r" b="b"/>
              <a:pathLst>
                <a:path w="30196" h="2854" extrusionOk="0">
                  <a:moveTo>
                    <a:pt x="15276" y="1"/>
                  </a:moveTo>
                  <a:lnTo>
                    <a:pt x="12666" y="2625"/>
                  </a:lnTo>
                  <a:lnTo>
                    <a:pt x="1" y="2625"/>
                  </a:lnTo>
                  <a:lnTo>
                    <a:pt x="1" y="2854"/>
                  </a:lnTo>
                  <a:lnTo>
                    <a:pt x="12780" y="2854"/>
                  </a:lnTo>
                  <a:lnTo>
                    <a:pt x="15390" y="243"/>
                  </a:lnTo>
                  <a:lnTo>
                    <a:pt x="23235" y="243"/>
                  </a:lnTo>
                  <a:lnTo>
                    <a:pt x="25374" y="2383"/>
                  </a:lnTo>
                  <a:lnTo>
                    <a:pt x="29425" y="2383"/>
                  </a:lnTo>
                  <a:cubicBezTo>
                    <a:pt x="29482" y="2554"/>
                    <a:pt x="29596" y="2625"/>
                    <a:pt x="29782" y="2625"/>
                  </a:cubicBezTo>
                  <a:cubicBezTo>
                    <a:pt x="30010" y="2625"/>
                    <a:pt x="30195" y="2497"/>
                    <a:pt x="30195" y="2269"/>
                  </a:cubicBezTo>
                  <a:cubicBezTo>
                    <a:pt x="30195" y="2083"/>
                    <a:pt x="30010" y="1912"/>
                    <a:pt x="29782" y="1912"/>
                  </a:cubicBezTo>
                  <a:cubicBezTo>
                    <a:pt x="29653" y="1912"/>
                    <a:pt x="29482" y="1969"/>
                    <a:pt x="29425" y="2140"/>
                  </a:cubicBezTo>
                  <a:lnTo>
                    <a:pt x="25503" y="2140"/>
                  </a:lnTo>
                  <a:lnTo>
                    <a:pt x="23306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4"/>
            <p:cNvSpPr/>
            <p:nvPr/>
          </p:nvSpPr>
          <p:spPr>
            <a:xfrm rot="-5400000">
              <a:off x="3104412" y="3972336"/>
              <a:ext cx="644024" cy="33537"/>
            </a:xfrm>
            <a:custGeom>
              <a:avLst/>
              <a:gdLst/>
              <a:ahLst/>
              <a:cxnLst/>
              <a:rect l="l" t="t" r="r" b="b"/>
              <a:pathLst>
                <a:path w="14806" h="771" extrusionOk="0">
                  <a:moveTo>
                    <a:pt x="14392" y="1"/>
                  </a:moveTo>
                  <a:cubicBezTo>
                    <a:pt x="14264" y="1"/>
                    <a:pt x="14092" y="115"/>
                    <a:pt x="14035" y="300"/>
                  </a:cubicBezTo>
                  <a:lnTo>
                    <a:pt x="1" y="300"/>
                  </a:lnTo>
                  <a:lnTo>
                    <a:pt x="1" y="543"/>
                  </a:lnTo>
                  <a:lnTo>
                    <a:pt x="14035" y="543"/>
                  </a:lnTo>
                  <a:cubicBezTo>
                    <a:pt x="14092" y="657"/>
                    <a:pt x="14264" y="771"/>
                    <a:pt x="14392" y="771"/>
                  </a:cubicBezTo>
                  <a:cubicBezTo>
                    <a:pt x="14620" y="771"/>
                    <a:pt x="14806" y="600"/>
                    <a:pt x="14806" y="414"/>
                  </a:cubicBezTo>
                  <a:cubicBezTo>
                    <a:pt x="14806" y="186"/>
                    <a:pt x="14620" y="1"/>
                    <a:pt x="14392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4"/>
            <p:cNvSpPr/>
            <p:nvPr/>
          </p:nvSpPr>
          <p:spPr>
            <a:xfrm rot="-5400000">
              <a:off x="3456174" y="4000870"/>
              <a:ext cx="452331" cy="168161"/>
            </a:xfrm>
            <a:custGeom>
              <a:avLst/>
              <a:gdLst/>
              <a:ahLst/>
              <a:cxnLst/>
              <a:rect l="l" t="t" r="r" b="b"/>
              <a:pathLst>
                <a:path w="10399" h="3866" extrusionOk="0">
                  <a:moveTo>
                    <a:pt x="1" y="1"/>
                  </a:moveTo>
                  <a:lnTo>
                    <a:pt x="1" y="243"/>
                  </a:lnTo>
                  <a:lnTo>
                    <a:pt x="9928" y="243"/>
                  </a:lnTo>
                  <a:lnTo>
                    <a:pt x="9928" y="3153"/>
                  </a:lnTo>
                  <a:cubicBezTo>
                    <a:pt x="9757" y="3153"/>
                    <a:pt x="9628" y="3338"/>
                    <a:pt x="9628" y="3509"/>
                  </a:cubicBezTo>
                  <a:cubicBezTo>
                    <a:pt x="9628" y="3695"/>
                    <a:pt x="9814" y="3866"/>
                    <a:pt x="10042" y="3866"/>
                  </a:cubicBezTo>
                  <a:cubicBezTo>
                    <a:pt x="10227" y="3866"/>
                    <a:pt x="10398" y="3695"/>
                    <a:pt x="10398" y="3509"/>
                  </a:cubicBezTo>
                  <a:cubicBezTo>
                    <a:pt x="10398" y="3338"/>
                    <a:pt x="10284" y="3153"/>
                    <a:pt x="10170" y="3153"/>
                  </a:cubicBezTo>
                  <a:lnTo>
                    <a:pt x="10170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4"/>
            <p:cNvSpPr/>
            <p:nvPr/>
          </p:nvSpPr>
          <p:spPr>
            <a:xfrm rot="-5400000">
              <a:off x="3085206" y="3642908"/>
              <a:ext cx="1140330" cy="196087"/>
            </a:xfrm>
            <a:custGeom>
              <a:avLst/>
              <a:gdLst/>
              <a:ahLst/>
              <a:cxnLst/>
              <a:rect l="l" t="t" r="r" b="b"/>
              <a:pathLst>
                <a:path w="26216" h="4508" extrusionOk="0">
                  <a:moveTo>
                    <a:pt x="25859" y="0"/>
                  </a:moveTo>
                  <a:cubicBezTo>
                    <a:pt x="25674" y="0"/>
                    <a:pt x="25560" y="114"/>
                    <a:pt x="25503" y="229"/>
                  </a:cubicBezTo>
                  <a:lnTo>
                    <a:pt x="16531" y="229"/>
                  </a:lnTo>
                  <a:lnTo>
                    <a:pt x="12481" y="4279"/>
                  </a:lnTo>
                  <a:lnTo>
                    <a:pt x="11240" y="4279"/>
                  </a:lnTo>
                  <a:lnTo>
                    <a:pt x="11240" y="57"/>
                  </a:lnTo>
                  <a:lnTo>
                    <a:pt x="1" y="57"/>
                  </a:lnTo>
                  <a:lnTo>
                    <a:pt x="1" y="286"/>
                  </a:lnTo>
                  <a:lnTo>
                    <a:pt x="10997" y="286"/>
                  </a:lnTo>
                  <a:lnTo>
                    <a:pt x="10997" y="4507"/>
                  </a:lnTo>
                  <a:lnTo>
                    <a:pt x="12609" y="4507"/>
                  </a:lnTo>
                  <a:lnTo>
                    <a:pt x="16645" y="471"/>
                  </a:lnTo>
                  <a:lnTo>
                    <a:pt x="25503" y="471"/>
                  </a:lnTo>
                  <a:cubicBezTo>
                    <a:pt x="25560" y="642"/>
                    <a:pt x="25674" y="771"/>
                    <a:pt x="25859" y="771"/>
                  </a:cubicBezTo>
                  <a:cubicBezTo>
                    <a:pt x="26087" y="771"/>
                    <a:pt x="26216" y="585"/>
                    <a:pt x="26216" y="357"/>
                  </a:cubicBezTo>
                  <a:cubicBezTo>
                    <a:pt x="26216" y="171"/>
                    <a:pt x="26087" y="0"/>
                    <a:pt x="25859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4"/>
            <p:cNvSpPr/>
            <p:nvPr/>
          </p:nvSpPr>
          <p:spPr>
            <a:xfrm rot="-5400000">
              <a:off x="2913348" y="3546126"/>
              <a:ext cx="1336374" cy="193607"/>
            </a:xfrm>
            <a:custGeom>
              <a:avLst/>
              <a:gdLst/>
              <a:ahLst/>
              <a:cxnLst/>
              <a:rect l="l" t="t" r="r" b="b"/>
              <a:pathLst>
                <a:path w="30723" h="4451" extrusionOk="0">
                  <a:moveTo>
                    <a:pt x="30309" y="1"/>
                  </a:moveTo>
                  <a:cubicBezTo>
                    <a:pt x="30195" y="1"/>
                    <a:pt x="30010" y="115"/>
                    <a:pt x="29953" y="300"/>
                  </a:cubicBezTo>
                  <a:lnTo>
                    <a:pt x="16232" y="300"/>
                  </a:lnTo>
                  <a:lnTo>
                    <a:pt x="12609" y="3866"/>
                  </a:lnTo>
                  <a:lnTo>
                    <a:pt x="12609" y="714"/>
                  </a:lnTo>
                  <a:lnTo>
                    <a:pt x="1" y="714"/>
                  </a:lnTo>
                  <a:lnTo>
                    <a:pt x="1" y="956"/>
                  </a:lnTo>
                  <a:lnTo>
                    <a:pt x="12367" y="956"/>
                  </a:lnTo>
                  <a:lnTo>
                    <a:pt x="12367" y="4451"/>
                  </a:lnTo>
                  <a:lnTo>
                    <a:pt x="16346" y="528"/>
                  </a:lnTo>
                  <a:lnTo>
                    <a:pt x="29953" y="528"/>
                  </a:lnTo>
                  <a:cubicBezTo>
                    <a:pt x="30010" y="657"/>
                    <a:pt x="30195" y="771"/>
                    <a:pt x="30309" y="771"/>
                  </a:cubicBezTo>
                  <a:cubicBezTo>
                    <a:pt x="30552" y="771"/>
                    <a:pt x="30723" y="600"/>
                    <a:pt x="30723" y="414"/>
                  </a:cubicBezTo>
                  <a:cubicBezTo>
                    <a:pt x="30723" y="172"/>
                    <a:pt x="30552" y="1"/>
                    <a:pt x="30309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4"/>
            <p:cNvSpPr/>
            <p:nvPr/>
          </p:nvSpPr>
          <p:spPr>
            <a:xfrm rot="-5400000">
              <a:off x="2875811" y="3622116"/>
              <a:ext cx="1233415" cy="144586"/>
            </a:xfrm>
            <a:custGeom>
              <a:avLst/>
              <a:gdLst/>
              <a:ahLst/>
              <a:cxnLst/>
              <a:rect l="l" t="t" r="r" b="b"/>
              <a:pathLst>
                <a:path w="28356" h="3324" extrusionOk="0">
                  <a:moveTo>
                    <a:pt x="27942" y="0"/>
                  </a:moveTo>
                  <a:cubicBezTo>
                    <a:pt x="27813" y="0"/>
                    <a:pt x="27642" y="114"/>
                    <a:pt x="27585" y="228"/>
                  </a:cubicBezTo>
                  <a:lnTo>
                    <a:pt x="16175" y="228"/>
                  </a:lnTo>
                  <a:lnTo>
                    <a:pt x="13679" y="2796"/>
                  </a:lnTo>
                  <a:lnTo>
                    <a:pt x="13679" y="1127"/>
                  </a:lnTo>
                  <a:lnTo>
                    <a:pt x="1" y="1127"/>
                  </a:lnTo>
                  <a:lnTo>
                    <a:pt x="1" y="1369"/>
                  </a:lnTo>
                  <a:lnTo>
                    <a:pt x="13436" y="1369"/>
                  </a:lnTo>
                  <a:lnTo>
                    <a:pt x="13436" y="3323"/>
                  </a:lnTo>
                  <a:lnTo>
                    <a:pt x="16289" y="471"/>
                  </a:lnTo>
                  <a:lnTo>
                    <a:pt x="27585" y="471"/>
                  </a:lnTo>
                  <a:cubicBezTo>
                    <a:pt x="27642" y="656"/>
                    <a:pt x="27813" y="770"/>
                    <a:pt x="27942" y="770"/>
                  </a:cubicBezTo>
                  <a:cubicBezTo>
                    <a:pt x="28170" y="770"/>
                    <a:pt x="28355" y="585"/>
                    <a:pt x="28355" y="357"/>
                  </a:cubicBezTo>
                  <a:cubicBezTo>
                    <a:pt x="28355" y="171"/>
                    <a:pt x="28170" y="0"/>
                    <a:pt x="27942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4"/>
            <p:cNvSpPr/>
            <p:nvPr/>
          </p:nvSpPr>
          <p:spPr>
            <a:xfrm rot="-5400000">
              <a:off x="2601887" y="3552324"/>
              <a:ext cx="1419541" cy="98043"/>
            </a:xfrm>
            <a:custGeom>
              <a:avLst/>
              <a:gdLst/>
              <a:ahLst/>
              <a:cxnLst/>
              <a:rect l="l" t="t" r="r" b="b"/>
              <a:pathLst>
                <a:path w="32635" h="2254" extrusionOk="0">
                  <a:moveTo>
                    <a:pt x="16289" y="0"/>
                  </a:moveTo>
                  <a:lnTo>
                    <a:pt x="14321" y="1897"/>
                  </a:lnTo>
                  <a:lnTo>
                    <a:pt x="1" y="1897"/>
                  </a:lnTo>
                  <a:lnTo>
                    <a:pt x="1" y="2140"/>
                  </a:lnTo>
                  <a:lnTo>
                    <a:pt x="14449" y="2140"/>
                  </a:lnTo>
                  <a:lnTo>
                    <a:pt x="16346" y="229"/>
                  </a:lnTo>
                  <a:lnTo>
                    <a:pt x="21395" y="229"/>
                  </a:lnTo>
                  <a:lnTo>
                    <a:pt x="23178" y="2012"/>
                  </a:lnTo>
                  <a:lnTo>
                    <a:pt x="31864" y="2012"/>
                  </a:lnTo>
                  <a:cubicBezTo>
                    <a:pt x="31921" y="2197"/>
                    <a:pt x="32092" y="2254"/>
                    <a:pt x="32221" y="2254"/>
                  </a:cubicBezTo>
                  <a:cubicBezTo>
                    <a:pt x="32449" y="2254"/>
                    <a:pt x="32634" y="2140"/>
                    <a:pt x="32634" y="1897"/>
                  </a:cubicBezTo>
                  <a:cubicBezTo>
                    <a:pt x="32634" y="1655"/>
                    <a:pt x="32449" y="1541"/>
                    <a:pt x="32221" y="1541"/>
                  </a:cubicBezTo>
                  <a:cubicBezTo>
                    <a:pt x="32035" y="1541"/>
                    <a:pt x="31921" y="1655"/>
                    <a:pt x="31864" y="1783"/>
                  </a:cubicBezTo>
                  <a:lnTo>
                    <a:pt x="23306" y="1783"/>
                  </a:lnTo>
                  <a:lnTo>
                    <a:pt x="21523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4"/>
            <p:cNvSpPr/>
            <p:nvPr/>
          </p:nvSpPr>
          <p:spPr>
            <a:xfrm rot="-5400000">
              <a:off x="2574592" y="3483446"/>
              <a:ext cx="1556645" cy="98696"/>
            </a:xfrm>
            <a:custGeom>
              <a:avLst/>
              <a:gdLst/>
              <a:ahLst/>
              <a:cxnLst/>
              <a:rect l="l" t="t" r="r" b="b"/>
              <a:pathLst>
                <a:path w="35787" h="2269" extrusionOk="0">
                  <a:moveTo>
                    <a:pt x="16703" y="1"/>
                  </a:moveTo>
                  <a:lnTo>
                    <a:pt x="14806" y="1841"/>
                  </a:lnTo>
                  <a:lnTo>
                    <a:pt x="1" y="1841"/>
                  </a:lnTo>
                  <a:lnTo>
                    <a:pt x="1" y="2083"/>
                  </a:lnTo>
                  <a:lnTo>
                    <a:pt x="14920" y="2083"/>
                  </a:lnTo>
                  <a:lnTo>
                    <a:pt x="16760" y="243"/>
                  </a:lnTo>
                  <a:lnTo>
                    <a:pt x="20810" y="243"/>
                  </a:lnTo>
                  <a:lnTo>
                    <a:pt x="22593" y="2026"/>
                  </a:lnTo>
                  <a:lnTo>
                    <a:pt x="35002" y="2026"/>
                  </a:lnTo>
                  <a:cubicBezTo>
                    <a:pt x="35073" y="2140"/>
                    <a:pt x="35244" y="2269"/>
                    <a:pt x="35358" y="2269"/>
                  </a:cubicBezTo>
                  <a:cubicBezTo>
                    <a:pt x="35601" y="2269"/>
                    <a:pt x="35786" y="2083"/>
                    <a:pt x="35786" y="1912"/>
                  </a:cubicBezTo>
                  <a:cubicBezTo>
                    <a:pt x="35786" y="1670"/>
                    <a:pt x="35601" y="1484"/>
                    <a:pt x="35358" y="1484"/>
                  </a:cubicBezTo>
                  <a:cubicBezTo>
                    <a:pt x="35244" y="1484"/>
                    <a:pt x="35073" y="1613"/>
                    <a:pt x="35002" y="1784"/>
                  </a:cubicBezTo>
                  <a:lnTo>
                    <a:pt x="22650" y="1784"/>
                  </a:lnTo>
                  <a:lnTo>
                    <a:pt x="20924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4"/>
            <p:cNvSpPr/>
            <p:nvPr/>
          </p:nvSpPr>
          <p:spPr>
            <a:xfrm rot="-5400000">
              <a:off x="2516589" y="3511045"/>
              <a:ext cx="1499576" cy="100566"/>
            </a:xfrm>
            <a:custGeom>
              <a:avLst/>
              <a:gdLst/>
              <a:ahLst/>
              <a:cxnLst/>
              <a:rect l="l" t="t" r="r" b="b"/>
              <a:pathLst>
                <a:path w="34475" h="2312" extrusionOk="0">
                  <a:moveTo>
                    <a:pt x="15747" y="1"/>
                  </a:moveTo>
                  <a:lnTo>
                    <a:pt x="13679" y="2012"/>
                  </a:lnTo>
                  <a:lnTo>
                    <a:pt x="1" y="2012"/>
                  </a:lnTo>
                  <a:lnTo>
                    <a:pt x="1" y="2254"/>
                  </a:lnTo>
                  <a:lnTo>
                    <a:pt x="13793" y="2254"/>
                  </a:lnTo>
                  <a:lnTo>
                    <a:pt x="15818" y="229"/>
                  </a:lnTo>
                  <a:lnTo>
                    <a:pt x="22108" y="229"/>
                  </a:lnTo>
                  <a:lnTo>
                    <a:pt x="24019" y="2069"/>
                  </a:lnTo>
                  <a:lnTo>
                    <a:pt x="33761" y="2069"/>
                  </a:lnTo>
                  <a:cubicBezTo>
                    <a:pt x="33818" y="2197"/>
                    <a:pt x="33932" y="2311"/>
                    <a:pt x="34117" y="2311"/>
                  </a:cubicBezTo>
                  <a:cubicBezTo>
                    <a:pt x="34289" y="2311"/>
                    <a:pt x="34474" y="2140"/>
                    <a:pt x="34474" y="1955"/>
                  </a:cubicBezTo>
                  <a:cubicBezTo>
                    <a:pt x="34474" y="1712"/>
                    <a:pt x="34289" y="1541"/>
                    <a:pt x="34117" y="1541"/>
                  </a:cubicBezTo>
                  <a:cubicBezTo>
                    <a:pt x="33932" y="1541"/>
                    <a:pt x="33761" y="1655"/>
                    <a:pt x="33761" y="1841"/>
                  </a:cubicBezTo>
                  <a:lnTo>
                    <a:pt x="24076" y="1841"/>
                  </a:lnTo>
                  <a:lnTo>
                    <a:pt x="2223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4"/>
            <p:cNvSpPr/>
            <p:nvPr/>
          </p:nvSpPr>
          <p:spPr>
            <a:xfrm rot="-5400000">
              <a:off x="2595407" y="3628314"/>
              <a:ext cx="1251380" cy="114224"/>
            </a:xfrm>
            <a:custGeom>
              <a:avLst/>
              <a:gdLst/>
              <a:ahLst/>
              <a:cxnLst/>
              <a:rect l="l" t="t" r="r" b="b"/>
              <a:pathLst>
                <a:path w="28769" h="2626" extrusionOk="0">
                  <a:moveTo>
                    <a:pt x="15519" y="1"/>
                  </a:moveTo>
                  <a:lnTo>
                    <a:pt x="13137" y="2383"/>
                  </a:lnTo>
                  <a:lnTo>
                    <a:pt x="1" y="2383"/>
                  </a:lnTo>
                  <a:lnTo>
                    <a:pt x="1" y="2625"/>
                  </a:lnTo>
                  <a:lnTo>
                    <a:pt x="13251" y="2625"/>
                  </a:lnTo>
                  <a:lnTo>
                    <a:pt x="15633" y="243"/>
                  </a:lnTo>
                  <a:lnTo>
                    <a:pt x="22707" y="243"/>
                  </a:lnTo>
                  <a:lnTo>
                    <a:pt x="24547" y="2083"/>
                  </a:lnTo>
                  <a:lnTo>
                    <a:pt x="28056" y="2083"/>
                  </a:lnTo>
                  <a:cubicBezTo>
                    <a:pt x="28056" y="2268"/>
                    <a:pt x="28227" y="2383"/>
                    <a:pt x="28412" y="2383"/>
                  </a:cubicBezTo>
                  <a:cubicBezTo>
                    <a:pt x="28583" y="2383"/>
                    <a:pt x="28769" y="2197"/>
                    <a:pt x="28769" y="1969"/>
                  </a:cubicBezTo>
                  <a:cubicBezTo>
                    <a:pt x="28769" y="1784"/>
                    <a:pt x="28583" y="1612"/>
                    <a:pt x="28412" y="1612"/>
                  </a:cubicBezTo>
                  <a:cubicBezTo>
                    <a:pt x="28227" y="1612"/>
                    <a:pt x="28113" y="1726"/>
                    <a:pt x="28056" y="1841"/>
                  </a:cubicBezTo>
                  <a:lnTo>
                    <a:pt x="24661" y="1841"/>
                  </a:lnTo>
                  <a:lnTo>
                    <a:pt x="22821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6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name="adj" fmla="val 5732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201" name="Google Shape;201;p6"/>
          <p:cNvGrpSpPr/>
          <p:nvPr/>
        </p:nvGrpSpPr>
        <p:grpSpPr>
          <a:xfrm rot="5400000">
            <a:off x="1164816" y="3526194"/>
            <a:ext cx="209624" cy="2539086"/>
            <a:chOff x="9" y="2835115"/>
            <a:chExt cx="134668" cy="1631069"/>
          </a:xfrm>
        </p:grpSpPr>
        <p:sp>
          <p:nvSpPr>
            <p:cNvPr id="202" name="Google Shape;202;p6"/>
            <p:cNvSpPr/>
            <p:nvPr/>
          </p:nvSpPr>
          <p:spPr>
            <a:xfrm rot="-5400000">
              <a:off x="-655129" y="3676378"/>
              <a:ext cx="1497053" cy="82558"/>
            </a:xfrm>
            <a:custGeom>
              <a:avLst/>
              <a:gdLst/>
              <a:ahLst/>
              <a:cxnLst/>
              <a:rect l="l" t="t" r="r" b="b"/>
              <a:pathLst>
                <a:path w="34417" h="1898" extrusionOk="0">
                  <a:moveTo>
                    <a:pt x="34060" y="0"/>
                  </a:moveTo>
                  <a:cubicBezTo>
                    <a:pt x="33874" y="0"/>
                    <a:pt x="33760" y="57"/>
                    <a:pt x="33703" y="228"/>
                  </a:cubicBezTo>
                  <a:lnTo>
                    <a:pt x="21694" y="228"/>
                  </a:lnTo>
                  <a:lnTo>
                    <a:pt x="20268" y="1655"/>
                  </a:lnTo>
                  <a:lnTo>
                    <a:pt x="0" y="1655"/>
                  </a:lnTo>
                  <a:lnTo>
                    <a:pt x="0" y="1897"/>
                  </a:lnTo>
                  <a:lnTo>
                    <a:pt x="20382" y="1897"/>
                  </a:lnTo>
                  <a:lnTo>
                    <a:pt x="21751" y="471"/>
                  </a:lnTo>
                  <a:lnTo>
                    <a:pt x="33703" y="471"/>
                  </a:lnTo>
                  <a:cubicBezTo>
                    <a:pt x="33760" y="642"/>
                    <a:pt x="33874" y="713"/>
                    <a:pt x="34060" y="713"/>
                  </a:cubicBezTo>
                  <a:cubicBezTo>
                    <a:pt x="34288" y="713"/>
                    <a:pt x="34416" y="585"/>
                    <a:pt x="34416" y="357"/>
                  </a:cubicBezTo>
                  <a:cubicBezTo>
                    <a:pt x="34416" y="114"/>
                    <a:pt x="34288" y="0"/>
                    <a:pt x="3406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6"/>
            <p:cNvSpPr/>
            <p:nvPr/>
          </p:nvSpPr>
          <p:spPr>
            <a:xfrm rot="-5400000">
              <a:off x="-420003" y="3973575"/>
              <a:ext cx="912621" cy="72597"/>
            </a:xfrm>
            <a:custGeom>
              <a:avLst/>
              <a:gdLst/>
              <a:ahLst/>
              <a:cxnLst/>
              <a:rect l="l" t="t" r="r" b="b"/>
              <a:pathLst>
                <a:path w="20981" h="1669" extrusionOk="0">
                  <a:moveTo>
                    <a:pt x="20567" y="0"/>
                  </a:moveTo>
                  <a:cubicBezTo>
                    <a:pt x="20382" y="0"/>
                    <a:pt x="20210" y="185"/>
                    <a:pt x="20210" y="357"/>
                  </a:cubicBezTo>
                  <a:cubicBezTo>
                    <a:pt x="20210" y="414"/>
                    <a:pt x="20210" y="485"/>
                    <a:pt x="20268" y="542"/>
                  </a:cubicBezTo>
                  <a:lnTo>
                    <a:pt x="19383" y="1426"/>
                  </a:lnTo>
                  <a:lnTo>
                    <a:pt x="0" y="1426"/>
                  </a:lnTo>
                  <a:lnTo>
                    <a:pt x="0" y="1669"/>
                  </a:lnTo>
                  <a:lnTo>
                    <a:pt x="19440" y="1669"/>
                  </a:lnTo>
                  <a:lnTo>
                    <a:pt x="20382" y="713"/>
                  </a:lnTo>
                  <a:lnTo>
                    <a:pt x="20567" y="713"/>
                  </a:lnTo>
                  <a:cubicBezTo>
                    <a:pt x="20810" y="713"/>
                    <a:pt x="20981" y="599"/>
                    <a:pt x="20981" y="357"/>
                  </a:cubicBezTo>
                  <a:cubicBezTo>
                    <a:pt x="20981" y="185"/>
                    <a:pt x="20810" y="0"/>
                    <a:pt x="20567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6"/>
            <p:cNvSpPr/>
            <p:nvPr/>
          </p:nvSpPr>
          <p:spPr>
            <a:xfrm rot="-5400000">
              <a:off x="-388076" y="4029078"/>
              <a:ext cx="843156" cy="31057"/>
            </a:xfrm>
            <a:custGeom>
              <a:avLst/>
              <a:gdLst/>
              <a:ahLst/>
              <a:cxnLst/>
              <a:rect l="l" t="t" r="r" b="b"/>
              <a:pathLst>
                <a:path w="19384" h="714" extrusionOk="0">
                  <a:moveTo>
                    <a:pt x="19027" y="1"/>
                  </a:moveTo>
                  <a:cubicBezTo>
                    <a:pt x="18841" y="1"/>
                    <a:pt x="18727" y="72"/>
                    <a:pt x="18670" y="243"/>
                  </a:cubicBezTo>
                  <a:lnTo>
                    <a:pt x="0" y="243"/>
                  </a:lnTo>
                  <a:lnTo>
                    <a:pt x="0" y="486"/>
                  </a:lnTo>
                  <a:lnTo>
                    <a:pt x="18670" y="486"/>
                  </a:lnTo>
                  <a:cubicBezTo>
                    <a:pt x="18727" y="657"/>
                    <a:pt x="18841" y="714"/>
                    <a:pt x="19027" y="714"/>
                  </a:cubicBezTo>
                  <a:cubicBezTo>
                    <a:pt x="19198" y="714"/>
                    <a:pt x="19383" y="600"/>
                    <a:pt x="19383" y="357"/>
                  </a:cubicBezTo>
                  <a:cubicBezTo>
                    <a:pt x="19383" y="129"/>
                    <a:pt x="19198" y="1"/>
                    <a:pt x="19027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6"/>
            <p:cNvSpPr/>
            <p:nvPr/>
          </p:nvSpPr>
          <p:spPr>
            <a:xfrm rot="-5400000">
              <a:off x="-758457" y="3604107"/>
              <a:ext cx="1631069" cy="93085"/>
            </a:xfrm>
            <a:custGeom>
              <a:avLst/>
              <a:gdLst/>
              <a:ahLst/>
              <a:cxnLst/>
              <a:rect l="l" t="t" r="r" b="b"/>
              <a:pathLst>
                <a:path w="37498" h="2140" extrusionOk="0">
                  <a:moveTo>
                    <a:pt x="37140" y="1"/>
                  </a:moveTo>
                  <a:cubicBezTo>
                    <a:pt x="36969" y="1"/>
                    <a:pt x="36855" y="115"/>
                    <a:pt x="36784" y="243"/>
                  </a:cubicBezTo>
                  <a:lnTo>
                    <a:pt x="21523" y="243"/>
                  </a:lnTo>
                  <a:lnTo>
                    <a:pt x="19911" y="1897"/>
                  </a:lnTo>
                  <a:lnTo>
                    <a:pt x="0" y="1897"/>
                  </a:lnTo>
                  <a:lnTo>
                    <a:pt x="0" y="2140"/>
                  </a:lnTo>
                  <a:lnTo>
                    <a:pt x="20025" y="2140"/>
                  </a:lnTo>
                  <a:lnTo>
                    <a:pt x="21637" y="471"/>
                  </a:lnTo>
                  <a:lnTo>
                    <a:pt x="36784" y="471"/>
                  </a:lnTo>
                  <a:cubicBezTo>
                    <a:pt x="36855" y="657"/>
                    <a:pt x="36969" y="771"/>
                    <a:pt x="37140" y="771"/>
                  </a:cubicBezTo>
                  <a:cubicBezTo>
                    <a:pt x="37326" y="771"/>
                    <a:pt x="37497" y="600"/>
                    <a:pt x="37497" y="357"/>
                  </a:cubicBezTo>
                  <a:cubicBezTo>
                    <a:pt x="37497" y="172"/>
                    <a:pt x="37326" y="1"/>
                    <a:pt x="3714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6" name="Google Shape;206;p6"/>
          <p:cNvGrpSpPr/>
          <p:nvPr/>
        </p:nvGrpSpPr>
        <p:grpSpPr>
          <a:xfrm rot="-5400000" flipH="1">
            <a:off x="8202187" y="-679108"/>
            <a:ext cx="457158" cy="2310231"/>
            <a:chOff x="1015564" y="2912672"/>
            <a:chExt cx="276730" cy="1398445"/>
          </a:xfrm>
        </p:grpSpPr>
        <p:sp>
          <p:nvSpPr>
            <p:cNvPr id="207" name="Google Shape;207;p6"/>
            <p:cNvSpPr/>
            <p:nvPr/>
          </p:nvSpPr>
          <p:spPr>
            <a:xfrm rot="-5400000">
              <a:off x="996011" y="4014833"/>
              <a:ext cx="455419" cy="137148"/>
            </a:xfrm>
            <a:custGeom>
              <a:avLst/>
              <a:gdLst/>
              <a:ahLst/>
              <a:cxnLst/>
              <a:rect l="l" t="t" r="r" b="b"/>
              <a:pathLst>
                <a:path w="10470" h="3153" extrusionOk="0">
                  <a:moveTo>
                    <a:pt x="1" y="1"/>
                  </a:moveTo>
                  <a:lnTo>
                    <a:pt x="1" y="243"/>
                  </a:lnTo>
                  <a:lnTo>
                    <a:pt x="9928" y="243"/>
                  </a:lnTo>
                  <a:lnTo>
                    <a:pt x="9928" y="2382"/>
                  </a:lnTo>
                  <a:cubicBezTo>
                    <a:pt x="9814" y="2439"/>
                    <a:pt x="9685" y="2611"/>
                    <a:pt x="9685" y="2739"/>
                  </a:cubicBezTo>
                  <a:cubicBezTo>
                    <a:pt x="9685" y="2967"/>
                    <a:pt x="9871" y="3153"/>
                    <a:pt x="10042" y="3153"/>
                  </a:cubicBezTo>
                  <a:cubicBezTo>
                    <a:pt x="10284" y="3153"/>
                    <a:pt x="10470" y="2967"/>
                    <a:pt x="10470" y="2739"/>
                  </a:cubicBezTo>
                  <a:cubicBezTo>
                    <a:pt x="10470" y="2611"/>
                    <a:pt x="10341" y="2439"/>
                    <a:pt x="10170" y="2382"/>
                  </a:cubicBezTo>
                  <a:lnTo>
                    <a:pt x="10170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6"/>
            <p:cNvSpPr/>
            <p:nvPr/>
          </p:nvSpPr>
          <p:spPr>
            <a:xfrm rot="-5400000">
              <a:off x="961278" y="3980100"/>
              <a:ext cx="491391" cy="170641"/>
            </a:xfrm>
            <a:custGeom>
              <a:avLst/>
              <a:gdLst/>
              <a:ahLst/>
              <a:cxnLst/>
              <a:rect l="l" t="t" r="r" b="b"/>
              <a:pathLst>
                <a:path w="11297" h="3923" extrusionOk="0">
                  <a:moveTo>
                    <a:pt x="1" y="0"/>
                  </a:moveTo>
                  <a:lnTo>
                    <a:pt x="1" y="229"/>
                  </a:lnTo>
                  <a:lnTo>
                    <a:pt x="10826" y="229"/>
                  </a:lnTo>
                  <a:lnTo>
                    <a:pt x="10826" y="3152"/>
                  </a:lnTo>
                  <a:cubicBezTo>
                    <a:pt x="10641" y="3209"/>
                    <a:pt x="10584" y="3381"/>
                    <a:pt x="10584" y="3509"/>
                  </a:cubicBezTo>
                  <a:cubicBezTo>
                    <a:pt x="10584" y="3737"/>
                    <a:pt x="10698" y="3923"/>
                    <a:pt x="10940" y="3923"/>
                  </a:cubicBezTo>
                  <a:cubicBezTo>
                    <a:pt x="11112" y="3923"/>
                    <a:pt x="11297" y="3737"/>
                    <a:pt x="11297" y="3509"/>
                  </a:cubicBezTo>
                  <a:cubicBezTo>
                    <a:pt x="11297" y="3381"/>
                    <a:pt x="11183" y="3209"/>
                    <a:pt x="11054" y="3152"/>
                  </a:cubicBezTo>
                  <a:lnTo>
                    <a:pt x="11054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6"/>
            <p:cNvSpPr/>
            <p:nvPr/>
          </p:nvSpPr>
          <p:spPr>
            <a:xfrm rot="-5400000">
              <a:off x="536004" y="3681359"/>
              <a:ext cx="1109317" cy="150197"/>
            </a:xfrm>
            <a:custGeom>
              <a:avLst/>
              <a:gdLst/>
              <a:ahLst/>
              <a:cxnLst/>
              <a:rect l="l" t="t" r="r" b="b"/>
              <a:pathLst>
                <a:path w="25503" h="3453" extrusionOk="0">
                  <a:moveTo>
                    <a:pt x="25146" y="0"/>
                  </a:moveTo>
                  <a:cubicBezTo>
                    <a:pt x="24961" y="0"/>
                    <a:pt x="24847" y="57"/>
                    <a:pt x="24790" y="172"/>
                  </a:cubicBezTo>
                  <a:lnTo>
                    <a:pt x="16175" y="172"/>
                  </a:lnTo>
                  <a:lnTo>
                    <a:pt x="13493" y="2853"/>
                  </a:lnTo>
                  <a:lnTo>
                    <a:pt x="13493" y="243"/>
                  </a:lnTo>
                  <a:lnTo>
                    <a:pt x="1" y="243"/>
                  </a:lnTo>
                  <a:lnTo>
                    <a:pt x="1" y="471"/>
                  </a:lnTo>
                  <a:lnTo>
                    <a:pt x="13251" y="471"/>
                  </a:lnTo>
                  <a:lnTo>
                    <a:pt x="13251" y="3452"/>
                  </a:lnTo>
                  <a:lnTo>
                    <a:pt x="16289" y="414"/>
                  </a:lnTo>
                  <a:lnTo>
                    <a:pt x="24790" y="414"/>
                  </a:lnTo>
                  <a:cubicBezTo>
                    <a:pt x="24847" y="599"/>
                    <a:pt x="24961" y="714"/>
                    <a:pt x="25146" y="714"/>
                  </a:cubicBezTo>
                  <a:cubicBezTo>
                    <a:pt x="25374" y="714"/>
                    <a:pt x="25503" y="528"/>
                    <a:pt x="25503" y="357"/>
                  </a:cubicBezTo>
                  <a:cubicBezTo>
                    <a:pt x="25503" y="114"/>
                    <a:pt x="25374" y="0"/>
                    <a:pt x="2514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6"/>
            <p:cNvSpPr/>
            <p:nvPr/>
          </p:nvSpPr>
          <p:spPr>
            <a:xfrm rot="-5400000">
              <a:off x="486982" y="3518809"/>
              <a:ext cx="1398445" cy="186169"/>
            </a:xfrm>
            <a:custGeom>
              <a:avLst/>
              <a:gdLst/>
              <a:ahLst/>
              <a:cxnLst/>
              <a:rect l="l" t="t" r="r" b="b"/>
              <a:pathLst>
                <a:path w="32150" h="4280" extrusionOk="0">
                  <a:moveTo>
                    <a:pt x="1" y="0"/>
                  </a:moveTo>
                  <a:lnTo>
                    <a:pt x="1" y="243"/>
                  </a:lnTo>
                  <a:lnTo>
                    <a:pt x="11539" y="243"/>
                  </a:lnTo>
                  <a:lnTo>
                    <a:pt x="11539" y="4279"/>
                  </a:lnTo>
                  <a:lnTo>
                    <a:pt x="13137" y="4279"/>
                  </a:lnTo>
                  <a:lnTo>
                    <a:pt x="16460" y="956"/>
                  </a:lnTo>
                  <a:lnTo>
                    <a:pt x="31436" y="956"/>
                  </a:lnTo>
                  <a:cubicBezTo>
                    <a:pt x="31507" y="1070"/>
                    <a:pt x="31621" y="1127"/>
                    <a:pt x="31793" y="1127"/>
                  </a:cubicBezTo>
                  <a:cubicBezTo>
                    <a:pt x="31978" y="1127"/>
                    <a:pt x="32149" y="1013"/>
                    <a:pt x="32149" y="770"/>
                  </a:cubicBezTo>
                  <a:cubicBezTo>
                    <a:pt x="32149" y="599"/>
                    <a:pt x="31978" y="414"/>
                    <a:pt x="31793" y="414"/>
                  </a:cubicBezTo>
                  <a:cubicBezTo>
                    <a:pt x="31621" y="414"/>
                    <a:pt x="31436" y="528"/>
                    <a:pt x="31436" y="713"/>
                  </a:cubicBezTo>
                  <a:lnTo>
                    <a:pt x="16403" y="713"/>
                  </a:lnTo>
                  <a:lnTo>
                    <a:pt x="13023" y="4037"/>
                  </a:lnTo>
                  <a:lnTo>
                    <a:pt x="11768" y="4037"/>
                  </a:lnTo>
                  <a:lnTo>
                    <a:pt x="1176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6"/>
            <p:cNvSpPr/>
            <p:nvPr/>
          </p:nvSpPr>
          <p:spPr>
            <a:xfrm rot="-5400000">
              <a:off x="493507" y="3571876"/>
              <a:ext cx="1302881" cy="175599"/>
            </a:xfrm>
            <a:custGeom>
              <a:avLst/>
              <a:gdLst/>
              <a:ahLst/>
              <a:cxnLst/>
              <a:rect l="l" t="t" r="r" b="b"/>
              <a:pathLst>
                <a:path w="29953" h="4037" extrusionOk="0">
                  <a:moveTo>
                    <a:pt x="1" y="0"/>
                  </a:moveTo>
                  <a:lnTo>
                    <a:pt x="1" y="228"/>
                  </a:lnTo>
                  <a:lnTo>
                    <a:pt x="12310" y="228"/>
                  </a:lnTo>
                  <a:lnTo>
                    <a:pt x="12310" y="4036"/>
                  </a:lnTo>
                  <a:lnTo>
                    <a:pt x="13137" y="4036"/>
                  </a:lnTo>
                  <a:lnTo>
                    <a:pt x="16403" y="770"/>
                  </a:lnTo>
                  <a:lnTo>
                    <a:pt x="29183" y="770"/>
                  </a:lnTo>
                  <a:cubicBezTo>
                    <a:pt x="29240" y="941"/>
                    <a:pt x="29425" y="1070"/>
                    <a:pt x="29539" y="1070"/>
                  </a:cubicBezTo>
                  <a:cubicBezTo>
                    <a:pt x="29782" y="1070"/>
                    <a:pt x="29953" y="884"/>
                    <a:pt x="29953" y="642"/>
                  </a:cubicBezTo>
                  <a:cubicBezTo>
                    <a:pt x="29953" y="471"/>
                    <a:pt x="29782" y="285"/>
                    <a:pt x="29539" y="285"/>
                  </a:cubicBezTo>
                  <a:cubicBezTo>
                    <a:pt x="29425" y="285"/>
                    <a:pt x="29240" y="414"/>
                    <a:pt x="29183" y="528"/>
                  </a:cubicBezTo>
                  <a:lnTo>
                    <a:pt x="16289" y="528"/>
                  </a:lnTo>
                  <a:lnTo>
                    <a:pt x="13023" y="3794"/>
                  </a:lnTo>
                  <a:lnTo>
                    <a:pt x="12538" y="3794"/>
                  </a:lnTo>
                  <a:lnTo>
                    <a:pt x="1253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7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name="adj" fmla="val 5732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7"/>
          <p:cNvSpPr txBox="1">
            <a:spLocks noGrp="1"/>
          </p:cNvSpPr>
          <p:nvPr>
            <p:ph type="subTitle" idx="1"/>
          </p:nvPr>
        </p:nvSpPr>
        <p:spPr>
          <a:xfrm>
            <a:off x="713125" y="1263375"/>
            <a:ext cx="7717800" cy="4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00"/>
              <a:buFont typeface="Open Sans"/>
              <a:buChar char="■"/>
              <a:defRPr/>
            </a:lvl9pPr>
          </a:lstStyle>
          <a:p>
            <a:endParaRPr/>
          </a:p>
        </p:txBody>
      </p:sp>
      <p:sp>
        <p:nvSpPr>
          <p:cNvPr id="215" name="Google Shape;215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8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name="adj" fmla="val 5732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8"/>
          <p:cNvSpPr txBox="1">
            <a:spLocks noGrp="1"/>
          </p:cNvSpPr>
          <p:nvPr>
            <p:ph type="title"/>
          </p:nvPr>
        </p:nvSpPr>
        <p:spPr>
          <a:xfrm>
            <a:off x="1523600" y="1750625"/>
            <a:ext cx="6096900" cy="126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9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name="adj" fmla="val 5732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1" name="Google Shape;221;p9"/>
          <p:cNvGrpSpPr/>
          <p:nvPr/>
        </p:nvGrpSpPr>
        <p:grpSpPr>
          <a:xfrm>
            <a:off x="258082" y="2307261"/>
            <a:ext cx="599248" cy="2836249"/>
            <a:chOff x="6333570" y="2751992"/>
            <a:chExt cx="328229" cy="1553513"/>
          </a:xfrm>
        </p:grpSpPr>
        <p:sp>
          <p:nvSpPr>
            <p:cNvPr id="222" name="Google Shape;222;p9"/>
            <p:cNvSpPr/>
            <p:nvPr/>
          </p:nvSpPr>
          <p:spPr>
            <a:xfrm rot="-5400000">
              <a:off x="6022147" y="3665853"/>
              <a:ext cx="1214755" cy="64550"/>
            </a:xfrm>
            <a:custGeom>
              <a:avLst/>
              <a:gdLst/>
              <a:ahLst/>
              <a:cxnLst/>
              <a:rect l="l" t="t" r="r" b="b"/>
              <a:pathLst>
                <a:path w="27927" h="1484" extrusionOk="0">
                  <a:moveTo>
                    <a:pt x="0" y="0"/>
                  </a:moveTo>
                  <a:lnTo>
                    <a:pt x="0" y="229"/>
                  </a:lnTo>
                  <a:lnTo>
                    <a:pt x="17943" y="229"/>
                  </a:lnTo>
                  <a:lnTo>
                    <a:pt x="18898" y="1241"/>
                  </a:lnTo>
                  <a:lnTo>
                    <a:pt x="27157" y="1241"/>
                  </a:lnTo>
                  <a:cubicBezTo>
                    <a:pt x="27214" y="1427"/>
                    <a:pt x="27385" y="1484"/>
                    <a:pt x="27513" y="1484"/>
                  </a:cubicBezTo>
                  <a:cubicBezTo>
                    <a:pt x="27741" y="1484"/>
                    <a:pt x="27927" y="1298"/>
                    <a:pt x="27927" y="1127"/>
                  </a:cubicBezTo>
                  <a:cubicBezTo>
                    <a:pt x="27927" y="885"/>
                    <a:pt x="27741" y="771"/>
                    <a:pt x="27513" y="771"/>
                  </a:cubicBezTo>
                  <a:cubicBezTo>
                    <a:pt x="27385" y="771"/>
                    <a:pt x="27214" y="828"/>
                    <a:pt x="27157" y="999"/>
                  </a:cubicBezTo>
                  <a:lnTo>
                    <a:pt x="19012" y="999"/>
                  </a:lnTo>
                  <a:lnTo>
                    <a:pt x="18000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9"/>
            <p:cNvSpPr/>
            <p:nvPr/>
          </p:nvSpPr>
          <p:spPr>
            <a:xfrm rot="-5400000">
              <a:off x="5843461" y="3619310"/>
              <a:ext cx="1279305" cy="93085"/>
            </a:xfrm>
            <a:custGeom>
              <a:avLst/>
              <a:gdLst/>
              <a:ahLst/>
              <a:cxnLst/>
              <a:rect l="l" t="t" r="r" b="b"/>
              <a:pathLst>
                <a:path w="29411" h="2140" extrusionOk="0">
                  <a:moveTo>
                    <a:pt x="28996" y="0"/>
                  </a:moveTo>
                  <a:cubicBezTo>
                    <a:pt x="28882" y="0"/>
                    <a:pt x="28697" y="57"/>
                    <a:pt x="28640" y="243"/>
                  </a:cubicBezTo>
                  <a:lnTo>
                    <a:pt x="20610" y="243"/>
                  </a:lnTo>
                  <a:lnTo>
                    <a:pt x="20610" y="1911"/>
                  </a:lnTo>
                  <a:lnTo>
                    <a:pt x="0" y="1911"/>
                  </a:lnTo>
                  <a:lnTo>
                    <a:pt x="0" y="2140"/>
                  </a:lnTo>
                  <a:lnTo>
                    <a:pt x="20852" y="2140"/>
                  </a:lnTo>
                  <a:lnTo>
                    <a:pt x="20852" y="485"/>
                  </a:lnTo>
                  <a:lnTo>
                    <a:pt x="28640" y="485"/>
                  </a:lnTo>
                  <a:cubicBezTo>
                    <a:pt x="28697" y="656"/>
                    <a:pt x="28882" y="713"/>
                    <a:pt x="28996" y="713"/>
                  </a:cubicBezTo>
                  <a:cubicBezTo>
                    <a:pt x="29239" y="713"/>
                    <a:pt x="29410" y="542"/>
                    <a:pt x="29410" y="357"/>
                  </a:cubicBezTo>
                  <a:cubicBezTo>
                    <a:pt x="29410" y="129"/>
                    <a:pt x="29239" y="0"/>
                    <a:pt x="2899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9"/>
            <p:cNvSpPr/>
            <p:nvPr/>
          </p:nvSpPr>
          <p:spPr>
            <a:xfrm rot="-5400000">
              <a:off x="5753204" y="3565025"/>
              <a:ext cx="1374825" cy="106134"/>
            </a:xfrm>
            <a:custGeom>
              <a:avLst/>
              <a:gdLst/>
              <a:ahLst/>
              <a:cxnLst/>
              <a:rect l="l" t="t" r="r" b="b"/>
              <a:pathLst>
                <a:path w="31607" h="2440" extrusionOk="0">
                  <a:moveTo>
                    <a:pt x="31193" y="1"/>
                  </a:moveTo>
                  <a:cubicBezTo>
                    <a:pt x="31079" y="1"/>
                    <a:pt x="30893" y="58"/>
                    <a:pt x="30836" y="243"/>
                  </a:cubicBezTo>
                  <a:lnTo>
                    <a:pt x="19426" y="243"/>
                  </a:lnTo>
                  <a:lnTo>
                    <a:pt x="19426" y="2197"/>
                  </a:lnTo>
                  <a:lnTo>
                    <a:pt x="0" y="2197"/>
                  </a:lnTo>
                  <a:lnTo>
                    <a:pt x="0" y="2439"/>
                  </a:lnTo>
                  <a:lnTo>
                    <a:pt x="19669" y="2439"/>
                  </a:lnTo>
                  <a:lnTo>
                    <a:pt x="19669" y="471"/>
                  </a:lnTo>
                  <a:lnTo>
                    <a:pt x="30836" y="471"/>
                  </a:lnTo>
                  <a:cubicBezTo>
                    <a:pt x="30893" y="657"/>
                    <a:pt x="31079" y="714"/>
                    <a:pt x="31193" y="714"/>
                  </a:cubicBezTo>
                  <a:cubicBezTo>
                    <a:pt x="31435" y="714"/>
                    <a:pt x="31607" y="542"/>
                    <a:pt x="31607" y="357"/>
                  </a:cubicBezTo>
                  <a:cubicBezTo>
                    <a:pt x="31607" y="115"/>
                    <a:pt x="31435" y="1"/>
                    <a:pt x="31193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9"/>
            <p:cNvSpPr/>
            <p:nvPr/>
          </p:nvSpPr>
          <p:spPr>
            <a:xfrm rot="-5400000">
              <a:off x="5618885" y="3466677"/>
              <a:ext cx="1553513" cy="124142"/>
            </a:xfrm>
            <a:custGeom>
              <a:avLst/>
              <a:gdLst/>
              <a:ahLst/>
              <a:cxnLst/>
              <a:rect l="l" t="t" r="r" b="b"/>
              <a:pathLst>
                <a:path w="35715" h="2854" extrusionOk="0">
                  <a:moveTo>
                    <a:pt x="35301" y="1"/>
                  </a:moveTo>
                  <a:cubicBezTo>
                    <a:pt x="35172" y="1"/>
                    <a:pt x="35001" y="58"/>
                    <a:pt x="34944" y="229"/>
                  </a:cubicBezTo>
                  <a:lnTo>
                    <a:pt x="18185" y="229"/>
                  </a:lnTo>
                  <a:lnTo>
                    <a:pt x="18185" y="2611"/>
                  </a:lnTo>
                  <a:lnTo>
                    <a:pt x="0" y="2611"/>
                  </a:lnTo>
                  <a:lnTo>
                    <a:pt x="0" y="2853"/>
                  </a:lnTo>
                  <a:lnTo>
                    <a:pt x="18413" y="2853"/>
                  </a:lnTo>
                  <a:lnTo>
                    <a:pt x="18413" y="471"/>
                  </a:lnTo>
                  <a:lnTo>
                    <a:pt x="34944" y="471"/>
                  </a:lnTo>
                  <a:cubicBezTo>
                    <a:pt x="35001" y="642"/>
                    <a:pt x="35172" y="714"/>
                    <a:pt x="35301" y="714"/>
                  </a:cubicBezTo>
                  <a:cubicBezTo>
                    <a:pt x="35529" y="714"/>
                    <a:pt x="35714" y="528"/>
                    <a:pt x="35714" y="357"/>
                  </a:cubicBezTo>
                  <a:cubicBezTo>
                    <a:pt x="35714" y="115"/>
                    <a:pt x="35529" y="1"/>
                    <a:pt x="35301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9"/>
            <p:cNvSpPr/>
            <p:nvPr/>
          </p:nvSpPr>
          <p:spPr>
            <a:xfrm rot="-5400000">
              <a:off x="5858989" y="3544234"/>
              <a:ext cx="1460429" cy="62114"/>
            </a:xfrm>
            <a:custGeom>
              <a:avLst/>
              <a:gdLst/>
              <a:ahLst/>
              <a:cxnLst/>
              <a:rect l="l" t="t" r="r" b="b"/>
              <a:pathLst>
                <a:path w="33575" h="1428" extrusionOk="0">
                  <a:moveTo>
                    <a:pt x="0" y="1"/>
                  </a:moveTo>
                  <a:lnTo>
                    <a:pt x="0" y="243"/>
                  </a:lnTo>
                  <a:lnTo>
                    <a:pt x="18542" y="243"/>
                  </a:lnTo>
                  <a:lnTo>
                    <a:pt x="19483" y="1185"/>
                  </a:lnTo>
                  <a:lnTo>
                    <a:pt x="32862" y="1185"/>
                  </a:lnTo>
                  <a:cubicBezTo>
                    <a:pt x="32919" y="1313"/>
                    <a:pt x="33033" y="1427"/>
                    <a:pt x="33161" y="1427"/>
                  </a:cubicBezTo>
                  <a:cubicBezTo>
                    <a:pt x="33389" y="1427"/>
                    <a:pt x="33575" y="1256"/>
                    <a:pt x="33575" y="1013"/>
                  </a:cubicBezTo>
                  <a:cubicBezTo>
                    <a:pt x="33575" y="828"/>
                    <a:pt x="33389" y="657"/>
                    <a:pt x="33161" y="657"/>
                  </a:cubicBezTo>
                  <a:cubicBezTo>
                    <a:pt x="32976" y="657"/>
                    <a:pt x="32862" y="771"/>
                    <a:pt x="32805" y="956"/>
                  </a:cubicBezTo>
                  <a:lnTo>
                    <a:pt x="19612" y="956"/>
                  </a:lnTo>
                  <a:lnTo>
                    <a:pt x="18599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7" name="Google Shape;227;p9"/>
          <p:cNvGrpSpPr/>
          <p:nvPr/>
        </p:nvGrpSpPr>
        <p:grpSpPr>
          <a:xfrm rot="10800000">
            <a:off x="8303764" y="-1"/>
            <a:ext cx="717099" cy="2510019"/>
            <a:chOff x="7780935" y="2930680"/>
            <a:chExt cx="392780" cy="1374825"/>
          </a:xfrm>
        </p:grpSpPr>
        <p:sp>
          <p:nvSpPr>
            <p:cNvPr id="228" name="Google Shape;228;p9"/>
            <p:cNvSpPr/>
            <p:nvPr/>
          </p:nvSpPr>
          <p:spPr>
            <a:xfrm rot="-5400000">
              <a:off x="7866274" y="3998065"/>
              <a:ext cx="449808" cy="165073"/>
            </a:xfrm>
            <a:custGeom>
              <a:avLst/>
              <a:gdLst/>
              <a:ahLst/>
              <a:cxnLst/>
              <a:rect l="l" t="t" r="r" b="b"/>
              <a:pathLst>
                <a:path w="10341" h="3795" extrusionOk="0">
                  <a:moveTo>
                    <a:pt x="0" y="0"/>
                  </a:moveTo>
                  <a:lnTo>
                    <a:pt x="0" y="229"/>
                  </a:lnTo>
                  <a:lnTo>
                    <a:pt x="9856" y="229"/>
                  </a:lnTo>
                  <a:lnTo>
                    <a:pt x="9856" y="3081"/>
                  </a:lnTo>
                  <a:cubicBezTo>
                    <a:pt x="9685" y="3081"/>
                    <a:pt x="9556" y="3267"/>
                    <a:pt x="9556" y="3438"/>
                  </a:cubicBezTo>
                  <a:cubicBezTo>
                    <a:pt x="9556" y="3623"/>
                    <a:pt x="9742" y="3794"/>
                    <a:pt x="9984" y="3794"/>
                  </a:cubicBezTo>
                  <a:cubicBezTo>
                    <a:pt x="10155" y="3794"/>
                    <a:pt x="10341" y="3623"/>
                    <a:pt x="10341" y="3438"/>
                  </a:cubicBezTo>
                  <a:cubicBezTo>
                    <a:pt x="10341" y="3267"/>
                    <a:pt x="10212" y="3081"/>
                    <a:pt x="10098" y="3081"/>
                  </a:cubicBezTo>
                  <a:lnTo>
                    <a:pt x="1009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9"/>
            <p:cNvSpPr/>
            <p:nvPr/>
          </p:nvSpPr>
          <p:spPr>
            <a:xfrm rot="-5400000">
              <a:off x="7822212" y="3954002"/>
              <a:ext cx="498829" cy="204177"/>
            </a:xfrm>
            <a:custGeom>
              <a:avLst/>
              <a:gdLst/>
              <a:ahLst/>
              <a:cxnLst/>
              <a:rect l="l" t="t" r="r" b="b"/>
              <a:pathLst>
                <a:path w="11468" h="4694" extrusionOk="0">
                  <a:moveTo>
                    <a:pt x="0" y="1"/>
                  </a:moveTo>
                  <a:lnTo>
                    <a:pt x="0" y="243"/>
                  </a:lnTo>
                  <a:lnTo>
                    <a:pt x="10925" y="243"/>
                  </a:lnTo>
                  <a:lnTo>
                    <a:pt x="10925" y="3980"/>
                  </a:lnTo>
                  <a:cubicBezTo>
                    <a:pt x="10811" y="3980"/>
                    <a:pt x="10697" y="4166"/>
                    <a:pt x="10697" y="4337"/>
                  </a:cubicBezTo>
                  <a:cubicBezTo>
                    <a:pt x="10697" y="4522"/>
                    <a:pt x="10868" y="4693"/>
                    <a:pt x="11054" y="4693"/>
                  </a:cubicBezTo>
                  <a:cubicBezTo>
                    <a:pt x="11282" y="4693"/>
                    <a:pt x="11467" y="4522"/>
                    <a:pt x="11467" y="4337"/>
                  </a:cubicBezTo>
                  <a:cubicBezTo>
                    <a:pt x="11467" y="4166"/>
                    <a:pt x="11339" y="3980"/>
                    <a:pt x="11168" y="3980"/>
                  </a:cubicBezTo>
                  <a:lnTo>
                    <a:pt x="1116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9"/>
            <p:cNvSpPr/>
            <p:nvPr/>
          </p:nvSpPr>
          <p:spPr>
            <a:xfrm rot="-5400000">
              <a:off x="7418033" y="3559740"/>
              <a:ext cx="1266256" cy="225274"/>
            </a:xfrm>
            <a:custGeom>
              <a:avLst/>
              <a:gdLst/>
              <a:ahLst/>
              <a:cxnLst/>
              <a:rect l="l" t="t" r="r" b="b"/>
              <a:pathLst>
                <a:path w="29111" h="5179" extrusionOk="0">
                  <a:moveTo>
                    <a:pt x="0" y="1"/>
                  </a:moveTo>
                  <a:lnTo>
                    <a:pt x="0" y="243"/>
                  </a:lnTo>
                  <a:lnTo>
                    <a:pt x="11995" y="243"/>
                  </a:lnTo>
                  <a:lnTo>
                    <a:pt x="11995" y="5178"/>
                  </a:lnTo>
                  <a:lnTo>
                    <a:pt x="16631" y="5178"/>
                  </a:lnTo>
                  <a:lnTo>
                    <a:pt x="20909" y="828"/>
                  </a:lnTo>
                  <a:lnTo>
                    <a:pt x="28340" y="828"/>
                  </a:lnTo>
                  <a:cubicBezTo>
                    <a:pt x="28397" y="1013"/>
                    <a:pt x="28526" y="1127"/>
                    <a:pt x="28697" y="1127"/>
                  </a:cubicBezTo>
                  <a:cubicBezTo>
                    <a:pt x="28939" y="1127"/>
                    <a:pt x="29111" y="956"/>
                    <a:pt x="29111" y="714"/>
                  </a:cubicBezTo>
                  <a:cubicBezTo>
                    <a:pt x="29111" y="543"/>
                    <a:pt x="28939" y="357"/>
                    <a:pt x="28697" y="357"/>
                  </a:cubicBezTo>
                  <a:cubicBezTo>
                    <a:pt x="28583" y="357"/>
                    <a:pt x="28397" y="471"/>
                    <a:pt x="28340" y="600"/>
                  </a:cubicBezTo>
                  <a:lnTo>
                    <a:pt x="20852" y="600"/>
                  </a:lnTo>
                  <a:lnTo>
                    <a:pt x="16516" y="4936"/>
                  </a:lnTo>
                  <a:lnTo>
                    <a:pt x="12238" y="4936"/>
                  </a:lnTo>
                  <a:lnTo>
                    <a:pt x="1223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9"/>
            <p:cNvSpPr/>
            <p:nvPr/>
          </p:nvSpPr>
          <p:spPr>
            <a:xfrm rot="-5400000">
              <a:off x="7317206" y="3505455"/>
              <a:ext cx="1374825" cy="225274"/>
            </a:xfrm>
            <a:custGeom>
              <a:avLst/>
              <a:gdLst/>
              <a:ahLst/>
              <a:cxnLst/>
              <a:rect l="l" t="t" r="r" b="b"/>
              <a:pathLst>
                <a:path w="31607" h="5179" extrusionOk="0">
                  <a:moveTo>
                    <a:pt x="0" y="1"/>
                  </a:moveTo>
                  <a:lnTo>
                    <a:pt x="0" y="243"/>
                  </a:lnTo>
                  <a:lnTo>
                    <a:pt x="13065" y="243"/>
                  </a:lnTo>
                  <a:lnTo>
                    <a:pt x="13065" y="5178"/>
                  </a:lnTo>
                  <a:lnTo>
                    <a:pt x="15917" y="5178"/>
                  </a:lnTo>
                  <a:lnTo>
                    <a:pt x="20382" y="714"/>
                  </a:lnTo>
                  <a:lnTo>
                    <a:pt x="30836" y="714"/>
                  </a:lnTo>
                  <a:cubicBezTo>
                    <a:pt x="30893" y="900"/>
                    <a:pt x="31022" y="1014"/>
                    <a:pt x="31193" y="1014"/>
                  </a:cubicBezTo>
                  <a:cubicBezTo>
                    <a:pt x="31435" y="1014"/>
                    <a:pt x="31607" y="828"/>
                    <a:pt x="31607" y="600"/>
                  </a:cubicBezTo>
                  <a:cubicBezTo>
                    <a:pt x="31607" y="415"/>
                    <a:pt x="31435" y="243"/>
                    <a:pt x="31193" y="243"/>
                  </a:cubicBezTo>
                  <a:cubicBezTo>
                    <a:pt x="31079" y="243"/>
                    <a:pt x="30893" y="358"/>
                    <a:pt x="30836" y="472"/>
                  </a:cubicBezTo>
                  <a:lnTo>
                    <a:pt x="20253" y="472"/>
                  </a:lnTo>
                  <a:lnTo>
                    <a:pt x="15803" y="4936"/>
                  </a:lnTo>
                  <a:lnTo>
                    <a:pt x="13307" y="4936"/>
                  </a:lnTo>
                  <a:lnTo>
                    <a:pt x="1330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9"/>
            <p:cNvSpPr/>
            <p:nvPr/>
          </p:nvSpPr>
          <p:spPr>
            <a:xfrm rot="-5400000">
              <a:off x="7374298" y="3624573"/>
              <a:ext cx="1144680" cy="217183"/>
            </a:xfrm>
            <a:custGeom>
              <a:avLst/>
              <a:gdLst/>
              <a:ahLst/>
              <a:cxnLst/>
              <a:rect l="l" t="t" r="r" b="b"/>
              <a:pathLst>
                <a:path w="26316" h="4993" extrusionOk="0">
                  <a:moveTo>
                    <a:pt x="25901" y="0"/>
                  </a:moveTo>
                  <a:cubicBezTo>
                    <a:pt x="25730" y="0"/>
                    <a:pt x="25602" y="114"/>
                    <a:pt x="25545" y="228"/>
                  </a:cubicBezTo>
                  <a:lnTo>
                    <a:pt x="20253" y="228"/>
                  </a:lnTo>
                  <a:lnTo>
                    <a:pt x="15689" y="4750"/>
                  </a:lnTo>
                  <a:lnTo>
                    <a:pt x="14491" y="4750"/>
                  </a:lnTo>
                  <a:lnTo>
                    <a:pt x="14491" y="171"/>
                  </a:lnTo>
                  <a:lnTo>
                    <a:pt x="0" y="171"/>
                  </a:lnTo>
                  <a:lnTo>
                    <a:pt x="0" y="414"/>
                  </a:lnTo>
                  <a:lnTo>
                    <a:pt x="14263" y="414"/>
                  </a:lnTo>
                  <a:lnTo>
                    <a:pt x="14263" y="4992"/>
                  </a:lnTo>
                  <a:lnTo>
                    <a:pt x="15803" y="4992"/>
                  </a:lnTo>
                  <a:lnTo>
                    <a:pt x="20325" y="471"/>
                  </a:lnTo>
                  <a:lnTo>
                    <a:pt x="25545" y="471"/>
                  </a:lnTo>
                  <a:cubicBezTo>
                    <a:pt x="25602" y="642"/>
                    <a:pt x="25787" y="713"/>
                    <a:pt x="25901" y="713"/>
                  </a:cubicBezTo>
                  <a:cubicBezTo>
                    <a:pt x="26144" y="713"/>
                    <a:pt x="26315" y="585"/>
                    <a:pt x="26315" y="357"/>
                  </a:cubicBezTo>
                  <a:cubicBezTo>
                    <a:pt x="26315" y="171"/>
                    <a:pt x="26144" y="0"/>
                    <a:pt x="25901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9"/>
            <p:cNvSpPr/>
            <p:nvPr/>
          </p:nvSpPr>
          <p:spPr>
            <a:xfrm rot="-5400000">
              <a:off x="7256398" y="3576791"/>
              <a:ext cx="1253250" cy="204177"/>
            </a:xfrm>
            <a:custGeom>
              <a:avLst/>
              <a:gdLst/>
              <a:ahLst/>
              <a:cxnLst/>
              <a:rect l="l" t="t" r="r" b="b"/>
              <a:pathLst>
                <a:path w="28812" h="4694" extrusionOk="0">
                  <a:moveTo>
                    <a:pt x="28397" y="1"/>
                  </a:moveTo>
                  <a:cubicBezTo>
                    <a:pt x="28283" y="1"/>
                    <a:pt x="28098" y="115"/>
                    <a:pt x="28041" y="243"/>
                  </a:cubicBezTo>
                  <a:lnTo>
                    <a:pt x="19540" y="243"/>
                  </a:lnTo>
                  <a:lnTo>
                    <a:pt x="15618" y="4166"/>
                  </a:lnTo>
                  <a:lnTo>
                    <a:pt x="15618" y="172"/>
                  </a:lnTo>
                  <a:lnTo>
                    <a:pt x="0" y="172"/>
                  </a:lnTo>
                  <a:lnTo>
                    <a:pt x="0" y="415"/>
                  </a:lnTo>
                  <a:lnTo>
                    <a:pt x="15390" y="415"/>
                  </a:lnTo>
                  <a:lnTo>
                    <a:pt x="15390" y="4693"/>
                  </a:lnTo>
                  <a:lnTo>
                    <a:pt x="19669" y="472"/>
                  </a:lnTo>
                  <a:lnTo>
                    <a:pt x="28041" y="472"/>
                  </a:lnTo>
                  <a:cubicBezTo>
                    <a:pt x="28098" y="657"/>
                    <a:pt x="28226" y="771"/>
                    <a:pt x="28397" y="771"/>
                  </a:cubicBezTo>
                  <a:cubicBezTo>
                    <a:pt x="28640" y="771"/>
                    <a:pt x="28811" y="600"/>
                    <a:pt x="28811" y="357"/>
                  </a:cubicBezTo>
                  <a:cubicBezTo>
                    <a:pt x="28811" y="172"/>
                    <a:pt x="28640" y="1"/>
                    <a:pt x="28397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4" name="Google Shape;234;p9"/>
          <p:cNvSpPr txBox="1">
            <a:spLocks noGrp="1"/>
          </p:cNvSpPr>
          <p:nvPr>
            <p:ph type="title"/>
          </p:nvPr>
        </p:nvSpPr>
        <p:spPr>
          <a:xfrm>
            <a:off x="1274550" y="1091275"/>
            <a:ext cx="3207300" cy="158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5" name="Google Shape;235;p9"/>
          <p:cNvSpPr txBox="1">
            <a:spLocks noGrp="1"/>
          </p:cNvSpPr>
          <p:nvPr>
            <p:ph type="subTitle" idx="1"/>
          </p:nvPr>
        </p:nvSpPr>
        <p:spPr>
          <a:xfrm>
            <a:off x="1274550" y="2680600"/>
            <a:ext cx="3207300" cy="145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00"/>
              <a:buFont typeface="Open Sans"/>
              <a:buChar char="■"/>
              <a:defRPr/>
            </a:lvl9pPr>
          </a:lstStyle>
          <a:p>
            <a:endParaRPr/>
          </a:p>
        </p:txBody>
      </p:sp>
      <p:sp>
        <p:nvSpPr>
          <p:cNvPr id="236" name="Google Shape;236;p9"/>
          <p:cNvSpPr>
            <a:spLocks noGrp="1"/>
          </p:cNvSpPr>
          <p:nvPr>
            <p:ph type="pic" idx="2"/>
          </p:nvPr>
        </p:nvSpPr>
        <p:spPr>
          <a:xfrm>
            <a:off x="5145025" y="601950"/>
            <a:ext cx="3025200" cy="39396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1"/>
          <p:cNvSpPr/>
          <p:nvPr/>
        </p:nvSpPr>
        <p:spPr>
          <a:xfrm>
            <a:off x="219475" y="181100"/>
            <a:ext cx="8705100" cy="4781100"/>
          </a:xfrm>
          <a:prstGeom prst="roundRect">
            <a:avLst>
              <a:gd name="adj" fmla="val 5732"/>
            </a:avLst>
          </a:prstGeom>
          <a:gradFill>
            <a:gsLst>
              <a:gs pos="0">
                <a:schemeClr val="lt2"/>
              </a:gs>
              <a:gs pos="100000">
                <a:schemeClr val="dk2"/>
              </a:gs>
            </a:gsLst>
            <a:lin ang="8100019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2" name="Google Shape;242;p11"/>
          <p:cNvGrpSpPr/>
          <p:nvPr/>
        </p:nvGrpSpPr>
        <p:grpSpPr>
          <a:xfrm>
            <a:off x="6819199" y="4072480"/>
            <a:ext cx="506138" cy="2197918"/>
            <a:chOff x="4792514" y="2979701"/>
            <a:chExt cx="305307" cy="1325804"/>
          </a:xfrm>
        </p:grpSpPr>
        <p:sp>
          <p:nvSpPr>
            <p:cNvPr id="243" name="Google Shape;243;p11"/>
            <p:cNvSpPr/>
            <p:nvPr/>
          </p:nvSpPr>
          <p:spPr>
            <a:xfrm rot="-5400000">
              <a:off x="4409125" y="3616809"/>
              <a:ext cx="1266256" cy="111136"/>
            </a:xfrm>
            <a:custGeom>
              <a:avLst/>
              <a:gdLst/>
              <a:ahLst/>
              <a:cxnLst/>
              <a:rect l="l" t="t" r="r" b="b"/>
              <a:pathLst>
                <a:path w="29111" h="2555" extrusionOk="0">
                  <a:moveTo>
                    <a:pt x="0" y="1"/>
                  </a:moveTo>
                  <a:lnTo>
                    <a:pt x="0" y="229"/>
                  </a:lnTo>
                  <a:lnTo>
                    <a:pt x="15803" y="229"/>
                  </a:lnTo>
                  <a:lnTo>
                    <a:pt x="18114" y="2554"/>
                  </a:lnTo>
                  <a:lnTo>
                    <a:pt x="23462" y="2554"/>
                  </a:lnTo>
                  <a:lnTo>
                    <a:pt x="24775" y="1185"/>
                  </a:lnTo>
                  <a:lnTo>
                    <a:pt x="28397" y="1185"/>
                  </a:lnTo>
                  <a:cubicBezTo>
                    <a:pt x="28397" y="1370"/>
                    <a:pt x="28583" y="1484"/>
                    <a:pt x="28754" y="1484"/>
                  </a:cubicBezTo>
                  <a:cubicBezTo>
                    <a:pt x="28939" y="1484"/>
                    <a:pt x="29111" y="1299"/>
                    <a:pt x="29111" y="1128"/>
                  </a:cubicBezTo>
                  <a:cubicBezTo>
                    <a:pt x="29111" y="885"/>
                    <a:pt x="28939" y="714"/>
                    <a:pt x="28754" y="714"/>
                  </a:cubicBezTo>
                  <a:cubicBezTo>
                    <a:pt x="28583" y="714"/>
                    <a:pt x="28454" y="828"/>
                    <a:pt x="28397" y="942"/>
                  </a:cubicBezTo>
                  <a:lnTo>
                    <a:pt x="24718" y="942"/>
                  </a:lnTo>
                  <a:lnTo>
                    <a:pt x="23405" y="2312"/>
                  </a:lnTo>
                  <a:lnTo>
                    <a:pt x="18242" y="2312"/>
                  </a:lnTo>
                  <a:lnTo>
                    <a:pt x="1591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1"/>
            <p:cNvSpPr/>
            <p:nvPr/>
          </p:nvSpPr>
          <p:spPr>
            <a:xfrm rot="-5400000">
              <a:off x="4335310" y="3589536"/>
              <a:ext cx="1325804" cy="106134"/>
            </a:xfrm>
            <a:custGeom>
              <a:avLst/>
              <a:gdLst/>
              <a:ahLst/>
              <a:cxnLst/>
              <a:rect l="l" t="t" r="r" b="b"/>
              <a:pathLst>
                <a:path w="30480" h="2440" extrusionOk="0">
                  <a:moveTo>
                    <a:pt x="0" y="0"/>
                  </a:moveTo>
                  <a:lnTo>
                    <a:pt x="0" y="243"/>
                  </a:lnTo>
                  <a:lnTo>
                    <a:pt x="16459" y="243"/>
                  </a:lnTo>
                  <a:lnTo>
                    <a:pt x="18656" y="2439"/>
                  </a:lnTo>
                  <a:lnTo>
                    <a:pt x="22878" y="2439"/>
                  </a:lnTo>
                  <a:lnTo>
                    <a:pt x="24361" y="899"/>
                  </a:lnTo>
                  <a:lnTo>
                    <a:pt x="29767" y="899"/>
                  </a:lnTo>
                  <a:cubicBezTo>
                    <a:pt x="29824" y="1013"/>
                    <a:pt x="29952" y="1127"/>
                    <a:pt x="30066" y="1127"/>
                  </a:cubicBezTo>
                  <a:cubicBezTo>
                    <a:pt x="30309" y="1127"/>
                    <a:pt x="30480" y="956"/>
                    <a:pt x="30480" y="771"/>
                  </a:cubicBezTo>
                  <a:cubicBezTo>
                    <a:pt x="30480" y="542"/>
                    <a:pt x="30309" y="357"/>
                    <a:pt x="30066" y="357"/>
                  </a:cubicBezTo>
                  <a:cubicBezTo>
                    <a:pt x="29881" y="357"/>
                    <a:pt x="29767" y="471"/>
                    <a:pt x="29710" y="656"/>
                  </a:cubicBezTo>
                  <a:lnTo>
                    <a:pt x="24247" y="656"/>
                  </a:lnTo>
                  <a:lnTo>
                    <a:pt x="22749" y="2197"/>
                  </a:lnTo>
                  <a:lnTo>
                    <a:pt x="18770" y="2197"/>
                  </a:lnTo>
                  <a:lnTo>
                    <a:pt x="16574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1"/>
            <p:cNvSpPr/>
            <p:nvPr/>
          </p:nvSpPr>
          <p:spPr>
            <a:xfrm rot="-5400000">
              <a:off x="4348012" y="3656827"/>
              <a:ext cx="1196790" cy="100566"/>
            </a:xfrm>
            <a:custGeom>
              <a:avLst/>
              <a:gdLst/>
              <a:ahLst/>
              <a:cxnLst/>
              <a:rect l="l" t="t" r="r" b="b"/>
              <a:pathLst>
                <a:path w="27514" h="2312" extrusionOk="0">
                  <a:moveTo>
                    <a:pt x="27157" y="1"/>
                  </a:moveTo>
                  <a:cubicBezTo>
                    <a:pt x="26971" y="1"/>
                    <a:pt x="26857" y="115"/>
                    <a:pt x="26800" y="300"/>
                  </a:cubicBezTo>
                  <a:lnTo>
                    <a:pt x="23890" y="300"/>
                  </a:lnTo>
                  <a:lnTo>
                    <a:pt x="22165" y="2083"/>
                  </a:lnTo>
                  <a:lnTo>
                    <a:pt x="19612" y="2083"/>
                  </a:lnTo>
                  <a:lnTo>
                    <a:pt x="17643" y="115"/>
                  </a:lnTo>
                  <a:lnTo>
                    <a:pt x="0" y="115"/>
                  </a:lnTo>
                  <a:lnTo>
                    <a:pt x="0" y="357"/>
                  </a:lnTo>
                  <a:lnTo>
                    <a:pt x="17586" y="357"/>
                  </a:lnTo>
                  <a:lnTo>
                    <a:pt x="19483" y="2311"/>
                  </a:lnTo>
                  <a:lnTo>
                    <a:pt x="22222" y="2311"/>
                  </a:lnTo>
                  <a:lnTo>
                    <a:pt x="24004" y="528"/>
                  </a:lnTo>
                  <a:lnTo>
                    <a:pt x="26800" y="528"/>
                  </a:lnTo>
                  <a:cubicBezTo>
                    <a:pt x="26857" y="657"/>
                    <a:pt x="26971" y="771"/>
                    <a:pt x="27157" y="771"/>
                  </a:cubicBezTo>
                  <a:cubicBezTo>
                    <a:pt x="27385" y="771"/>
                    <a:pt x="27513" y="600"/>
                    <a:pt x="27513" y="414"/>
                  </a:cubicBezTo>
                  <a:cubicBezTo>
                    <a:pt x="27513" y="172"/>
                    <a:pt x="27385" y="1"/>
                    <a:pt x="27157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1"/>
            <p:cNvSpPr/>
            <p:nvPr/>
          </p:nvSpPr>
          <p:spPr>
            <a:xfrm rot="-5400000">
              <a:off x="4316977" y="3695300"/>
              <a:ext cx="1119234" cy="101175"/>
            </a:xfrm>
            <a:custGeom>
              <a:avLst/>
              <a:gdLst/>
              <a:ahLst/>
              <a:cxnLst/>
              <a:rect l="l" t="t" r="r" b="b"/>
              <a:pathLst>
                <a:path w="25731" h="2326" extrusionOk="0">
                  <a:moveTo>
                    <a:pt x="25374" y="1"/>
                  </a:moveTo>
                  <a:cubicBezTo>
                    <a:pt x="25188" y="1"/>
                    <a:pt x="25074" y="129"/>
                    <a:pt x="25017" y="300"/>
                  </a:cubicBezTo>
                  <a:lnTo>
                    <a:pt x="23947" y="300"/>
                  </a:lnTo>
                  <a:lnTo>
                    <a:pt x="22165" y="2083"/>
                  </a:lnTo>
                  <a:lnTo>
                    <a:pt x="20382" y="2083"/>
                  </a:lnTo>
                  <a:lnTo>
                    <a:pt x="18955" y="657"/>
                  </a:lnTo>
                  <a:lnTo>
                    <a:pt x="0" y="657"/>
                  </a:lnTo>
                  <a:lnTo>
                    <a:pt x="0" y="899"/>
                  </a:lnTo>
                  <a:lnTo>
                    <a:pt x="18827" y="899"/>
                  </a:lnTo>
                  <a:lnTo>
                    <a:pt x="20253" y="2326"/>
                  </a:lnTo>
                  <a:lnTo>
                    <a:pt x="22222" y="2326"/>
                  </a:lnTo>
                  <a:lnTo>
                    <a:pt x="24062" y="543"/>
                  </a:lnTo>
                  <a:lnTo>
                    <a:pt x="25017" y="543"/>
                  </a:lnTo>
                  <a:cubicBezTo>
                    <a:pt x="25074" y="657"/>
                    <a:pt x="25188" y="785"/>
                    <a:pt x="25374" y="785"/>
                  </a:cubicBezTo>
                  <a:cubicBezTo>
                    <a:pt x="25545" y="785"/>
                    <a:pt x="25730" y="600"/>
                    <a:pt x="25730" y="429"/>
                  </a:cubicBezTo>
                  <a:cubicBezTo>
                    <a:pt x="25730" y="186"/>
                    <a:pt x="25545" y="1"/>
                    <a:pt x="2537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1"/>
            <p:cNvSpPr/>
            <p:nvPr/>
          </p:nvSpPr>
          <p:spPr>
            <a:xfrm rot="-5400000">
              <a:off x="4328765" y="3810699"/>
              <a:ext cx="958554" cy="31057"/>
            </a:xfrm>
            <a:custGeom>
              <a:avLst/>
              <a:gdLst/>
              <a:ahLst/>
              <a:cxnLst/>
              <a:rect l="l" t="t" r="r" b="b"/>
              <a:pathLst>
                <a:path w="22037" h="714" extrusionOk="0">
                  <a:moveTo>
                    <a:pt x="21623" y="1"/>
                  </a:moveTo>
                  <a:cubicBezTo>
                    <a:pt x="21508" y="1"/>
                    <a:pt x="21323" y="58"/>
                    <a:pt x="21266" y="243"/>
                  </a:cubicBezTo>
                  <a:lnTo>
                    <a:pt x="0" y="243"/>
                  </a:lnTo>
                  <a:lnTo>
                    <a:pt x="0" y="486"/>
                  </a:lnTo>
                  <a:lnTo>
                    <a:pt x="21266" y="486"/>
                  </a:lnTo>
                  <a:cubicBezTo>
                    <a:pt x="21323" y="657"/>
                    <a:pt x="21508" y="714"/>
                    <a:pt x="21623" y="714"/>
                  </a:cubicBezTo>
                  <a:cubicBezTo>
                    <a:pt x="21865" y="714"/>
                    <a:pt x="22036" y="600"/>
                    <a:pt x="22036" y="357"/>
                  </a:cubicBezTo>
                  <a:cubicBezTo>
                    <a:pt x="22036" y="129"/>
                    <a:pt x="21865" y="1"/>
                    <a:pt x="21623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8" name="Google Shape;248;p11"/>
          <p:cNvGrpSpPr/>
          <p:nvPr/>
        </p:nvGrpSpPr>
        <p:grpSpPr>
          <a:xfrm>
            <a:off x="2805095" y="3403371"/>
            <a:ext cx="793060" cy="2575414"/>
            <a:chOff x="6278982" y="2751992"/>
            <a:chExt cx="478381" cy="1553513"/>
          </a:xfrm>
        </p:grpSpPr>
        <p:sp>
          <p:nvSpPr>
            <p:cNvPr id="249" name="Google Shape;249;p11"/>
            <p:cNvSpPr/>
            <p:nvPr/>
          </p:nvSpPr>
          <p:spPr>
            <a:xfrm rot="-5400000">
              <a:off x="6192439" y="3740581"/>
              <a:ext cx="1059686" cy="70161"/>
            </a:xfrm>
            <a:custGeom>
              <a:avLst/>
              <a:gdLst/>
              <a:ahLst/>
              <a:cxnLst/>
              <a:rect l="l" t="t" r="r" b="b"/>
              <a:pathLst>
                <a:path w="24362" h="1613" extrusionOk="0">
                  <a:moveTo>
                    <a:pt x="0" y="0"/>
                  </a:moveTo>
                  <a:lnTo>
                    <a:pt x="0" y="243"/>
                  </a:lnTo>
                  <a:lnTo>
                    <a:pt x="15917" y="243"/>
                  </a:lnTo>
                  <a:lnTo>
                    <a:pt x="17173" y="1313"/>
                  </a:lnTo>
                  <a:lnTo>
                    <a:pt x="23648" y="1313"/>
                  </a:lnTo>
                  <a:cubicBezTo>
                    <a:pt x="23705" y="1498"/>
                    <a:pt x="23819" y="1612"/>
                    <a:pt x="24004" y="1612"/>
                  </a:cubicBezTo>
                  <a:cubicBezTo>
                    <a:pt x="24176" y="1612"/>
                    <a:pt x="24361" y="1427"/>
                    <a:pt x="24361" y="1199"/>
                  </a:cubicBezTo>
                  <a:cubicBezTo>
                    <a:pt x="24361" y="1013"/>
                    <a:pt x="24176" y="842"/>
                    <a:pt x="24004" y="842"/>
                  </a:cubicBezTo>
                  <a:cubicBezTo>
                    <a:pt x="23819" y="842"/>
                    <a:pt x="23705" y="956"/>
                    <a:pt x="23648" y="1070"/>
                  </a:cubicBezTo>
                  <a:lnTo>
                    <a:pt x="17230" y="1070"/>
                  </a:lnTo>
                  <a:lnTo>
                    <a:pt x="15975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" name="Google Shape;250;p11"/>
            <p:cNvSpPr/>
            <p:nvPr/>
          </p:nvSpPr>
          <p:spPr>
            <a:xfrm rot="-5400000">
              <a:off x="6010359" y="3607522"/>
              <a:ext cx="1325804" cy="70161"/>
            </a:xfrm>
            <a:custGeom>
              <a:avLst/>
              <a:gdLst/>
              <a:ahLst/>
              <a:cxnLst/>
              <a:rect l="l" t="t" r="r" b="b"/>
              <a:pathLst>
                <a:path w="30480" h="1613" extrusionOk="0">
                  <a:moveTo>
                    <a:pt x="0" y="1"/>
                  </a:moveTo>
                  <a:lnTo>
                    <a:pt x="0" y="243"/>
                  </a:lnTo>
                  <a:lnTo>
                    <a:pt x="17173" y="243"/>
                  </a:lnTo>
                  <a:lnTo>
                    <a:pt x="18242" y="1370"/>
                  </a:lnTo>
                  <a:lnTo>
                    <a:pt x="29710" y="1370"/>
                  </a:lnTo>
                  <a:cubicBezTo>
                    <a:pt x="29767" y="1484"/>
                    <a:pt x="29952" y="1612"/>
                    <a:pt x="30066" y="1612"/>
                  </a:cubicBezTo>
                  <a:cubicBezTo>
                    <a:pt x="30309" y="1612"/>
                    <a:pt x="30480" y="1427"/>
                    <a:pt x="30480" y="1256"/>
                  </a:cubicBezTo>
                  <a:cubicBezTo>
                    <a:pt x="30480" y="1013"/>
                    <a:pt x="30309" y="842"/>
                    <a:pt x="30066" y="842"/>
                  </a:cubicBezTo>
                  <a:cubicBezTo>
                    <a:pt x="29952" y="842"/>
                    <a:pt x="29767" y="956"/>
                    <a:pt x="29710" y="1127"/>
                  </a:cubicBezTo>
                  <a:lnTo>
                    <a:pt x="18356" y="1127"/>
                  </a:lnTo>
                  <a:lnTo>
                    <a:pt x="17230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" name="Google Shape;251;p11"/>
            <p:cNvSpPr/>
            <p:nvPr/>
          </p:nvSpPr>
          <p:spPr>
            <a:xfrm rot="-5400000">
              <a:off x="6022147" y="3665853"/>
              <a:ext cx="1214755" cy="64550"/>
            </a:xfrm>
            <a:custGeom>
              <a:avLst/>
              <a:gdLst/>
              <a:ahLst/>
              <a:cxnLst/>
              <a:rect l="l" t="t" r="r" b="b"/>
              <a:pathLst>
                <a:path w="27927" h="1484" extrusionOk="0">
                  <a:moveTo>
                    <a:pt x="0" y="0"/>
                  </a:moveTo>
                  <a:lnTo>
                    <a:pt x="0" y="229"/>
                  </a:lnTo>
                  <a:lnTo>
                    <a:pt x="17943" y="229"/>
                  </a:lnTo>
                  <a:lnTo>
                    <a:pt x="18898" y="1241"/>
                  </a:lnTo>
                  <a:lnTo>
                    <a:pt x="27157" y="1241"/>
                  </a:lnTo>
                  <a:cubicBezTo>
                    <a:pt x="27214" y="1427"/>
                    <a:pt x="27385" y="1484"/>
                    <a:pt x="27513" y="1484"/>
                  </a:cubicBezTo>
                  <a:cubicBezTo>
                    <a:pt x="27741" y="1484"/>
                    <a:pt x="27927" y="1298"/>
                    <a:pt x="27927" y="1127"/>
                  </a:cubicBezTo>
                  <a:cubicBezTo>
                    <a:pt x="27927" y="885"/>
                    <a:pt x="27741" y="771"/>
                    <a:pt x="27513" y="771"/>
                  </a:cubicBezTo>
                  <a:cubicBezTo>
                    <a:pt x="27385" y="771"/>
                    <a:pt x="27214" y="828"/>
                    <a:pt x="27157" y="999"/>
                  </a:cubicBezTo>
                  <a:lnTo>
                    <a:pt x="19012" y="999"/>
                  </a:lnTo>
                  <a:lnTo>
                    <a:pt x="18000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1"/>
            <p:cNvSpPr/>
            <p:nvPr/>
          </p:nvSpPr>
          <p:spPr>
            <a:xfrm rot="-5400000">
              <a:off x="5843461" y="3619310"/>
              <a:ext cx="1279305" cy="93085"/>
            </a:xfrm>
            <a:custGeom>
              <a:avLst/>
              <a:gdLst/>
              <a:ahLst/>
              <a:cxnLst/>
              <a:rect l="l" t="t" r="r" b="b"/>
              <a:pathLst>
                <a:path w="29411" h="2140" extrusionOk="0">
                  <a:moveTo>
                    <a:pt x="28996" y="0"/>
                  </a:moveTo>
                  <a:cubicBezTo>
                    <a:pt x="28882" y="0"/>
                    <a:pt x="28697" y="57"/>
                    <a:pt x="28640" y="243"/>
                  </a:cubicBezTo>
                  <a:lnTo>
                    <a:pt x="20610" y="243"/>
                  </a:lnTo>
                  <a:lnTo>
                    <a:pt x="20610" y="1911"/>
                  </a:lnTo>
                  <a:lnTo>
                    <a:pt x="0" y="1911"/>
                  </a:lnTo>
                  <a:lnTo>
                    <a:pt x="0" y="2140"/>
                  </a:lnTo>
                  <a:lnTo>
                    <a:pt x="20852" y="2140"/>
                  </a:lnTo>
                  <a:lnTo>
                    <a:pt x="20852" y="485"/>
                  </a:lnTo>
                  <a:lnTo>
                    <a:pt x="28640" y="485"/>
                  </a:lnTo>
                  <a:cubicBezTo>
                    <a:pt x="28697" y="656"/>
                    <a:pt x="28882" y="713"/>
                    <a:pt x="28996" y="713"/>
                  </a:cubicBezTo>
                  <a:cubicBezTo>
                    <a:pt x="29239" y="713"/>
                    <a:pt x="29410" y="542"/>
                    <a:pt x="29410" y="357"/>
                  </a:cubicBezTo>
                  <a:cubicBezTo>
                    <a:pt x="29410" y="129"/>
                    <a:pt x="29239" y="0"/>
                    <a:pt x="2899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" name="Google Shape;253;p11"/>
            <p:cNvSpPr/>
            <p:nvPr/>
          </p:nvSpPr>
          <p:spPr>
            <a:xfrm rot="-5400000">
              <a:off x="5753204" y="3565025"/>
              <a:ext cx="1374825" cy="106134"/>
            </a:xfrm>
            <a:custGeom>
              <a:avLst/>
              <a:gdLst/>
              <a:ahLst/>
              <a:cxnLst/>
              <a:rect l="l" t="t" r="r" b="b"/>
              <a:pathLst>
                <a:path w="31607" h="2440" extrusionOk="0">
                  <a:moveTo>
                    <a:pt x="31193" y="1"/>
                  </a:moveTo>
                  <a:cubicBezTo>
                    <a:pt x="31079" y="1"/>
                    <a:pt x="30893" y="58"/>
                    <a:pt x="30836" y="243"/>
                  </a:cubicBezTo>
                  <a:lnTo>
                    <a:pt x="19426" y="243"/>
                  </a:lnTo>
                  <a:lnTo>
                    <a:pt x="19426" y="2197"/>
                  </a:lnTo>
                  <a:lnTo>
                    <a:pt x="0" y="2197"/>
                  </a:lnTo>
                  <a:lnTo>
                    <a:pt x="0" y="2439"/>
                  </a:lnTo>
                  <a:lnTo>
                    <a:pt x="19669" y="2439"/>
                  </a:lnTo>
                  <a:lnTo>
                    <a:pt x="19669" y="471"/>
                  </a:lnTo>
                  <a:lnTo>
                    <a:pt x="30836" y="471"/>
                  </a:lnTo>
                  <a:cubicBezTo>
                    <a:pt x="30893" y="657"/>
                    <a:pt x="31079" y="714"/>
                    <a:pt x="31193" y="714"/>
                  </a:cubicBezTo>
                  <a:cubicBezTo>
                    <a:pt x="31435" y="714"/>
                    <a:pt x="31607" y="542"/>
                    <a:pt x="31607" y="357"/>
                  </a:cubicBezTo>
                  <a:cubicBezTo>
                    <a:pt x="31607" y="115"/>
                    <a:pt x="31435" y="1"/>
                    <a:pt x="31193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" name="Google Shape;254;p11"/>
            <p:cNvSpPr/>
            <p:nvPr/>
          </p:nvSpPr>
          <p:spPr>
            <a:xfrm rot="-5400000">
              <a:off x="5618885" y="3466677"/>
              <a:ext cx="1553513" cy="124142"/>
            </a:xfrm>
            <a:custGeom>
              <a:avLst/>
              <a:gdLst/>
              <a:ahLst/>
              <a:cxnLst/>
              <a:rect l="l" t="t" r="r" b="b"/>
              <a:pathLst>
                <a:path w="35715" h="2854" extrusionOk="0">
                  <a:moveTo>
                    <a:pt x="35301" y="1"/>
                  </a:moveTo>
                  <a:cubicBezTo>
                    <a:pt x="35172" y="1"/>
                    <a:pt x="35001" y="58"/>
                    <a:pt x="34944" y="229"/>
                  </a:cubicBezTo>
                  <a:lnTo>
                    <a:pt x="18185" y="229"/>
                  </a:lnTo>
                  <a:lnTo>
                    <a:pt x="18185" y="2611"/>
                  </a:lnTo>
                  <a:lnTo>
                    <a:pt x="0" y="2611"/>
                  </a:lnTo>
                  <a:lnTo>
                    <a:pt x="0" y="2853"/>
                  </a:lnTo>
                  <a:lnTo>
                    <a:pt x="18413" y="2853"/>
                  </a:lnTo>
                  <a:lnTo>
                    <a:pt x="18413" y="471"/>
                  </a:lnTo>
                  <a:lnTo>
                    <a:pt x="34944" y="471"/>
                  </a:lnTo>
                  <a:cubicBezTo>
                    <a:pt x="35001" y="642"/>
                    <a:pt x="35172" y="714"/>
                    <a:pt x="35301" y="714"/>
                  </a:cubicBezTo>
                  <a:cubicBezTo>
                    <a:pt x="35529" y="714"/>
                    <a:pt x="35714" y="528"/>
                    <a:pt x="35714" y="357"/>
                  </a:cubicBezTo>
                  <a:cubicBezTo>
                    <a:pt x="35714" y="115"/>
                    <a:pt x="35529" y="1"/>
                    <a:pt x="35301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1"/>
            <p:cNvSpPr/>
            <p:nvPr/>
          </p:nvSpPr>
          <p:spPr>
            <a:xfrm rot="-5400000">
              <a:off x="5790418" y="3674835"/>
              <a:ext cx="1119234" cy="142106"/>
            </a:xfrm>
            <a:custGeom>
              <a:avLst/>
              <a:gdLst/>
              <a:ahLst/>
              <a:cxnLst/>
              <a:rect l="l" t="t" r="r" b="b"/>
              <a:pathLst>
                <a:path w="25731" h="3267" extrusionOk="0">
                  <a:moveTo>
                    <a:pt x="25374" y="1"/>
                  </a:moveTo>
                  <a:cubicBezTo>
                    <a:pt x="25188" y="1"/>
                    <a:pt x="25074" y="115"/>
                    <a:pt x="25017" y="243"/>
                  </a:cubicBezTo>
                  <a:lnTo>
                    <a:pt x="17044" y="243"/>
                  </a:lnTo>
                  <a:lnTo>
                    <a:pt x="17044" y="3038"/>
                  </a:lnTo>
                  <a:lnTo>
                    <a:pt x="0" y="3038"/>
                  </a:lnTo>
                  <a:lnTo>
                    <a:pt x="0" y="3267"/>
                  </a:lnTo>
                  <a:lnTo>
                    <a:pt x="17287" y="3267"/>
                  </a:lnTo>
                  <a:lnTo>
                    <a:pt x="17287" y="471"/>
                  </a:lnTo>
                  <a:lnTo>
                    <a:pt x="25017" y="471"/>
                  </a:lnTo>
                  <a:cubicBezTo>
                    <a:pt x="25074" y="657"/>
                    <a:pt x="25188" y="771"/>
                    <a:pt x="25374" y="771"/>
                  </a:cubicBezTo>
                  <a:cubicBezTo>
                    <a:pt x="25545" y="771"/>
                    <a:pt x="25730" y="600"/>
                    <a:pt x="25730" y="357"/>
                  </a:cubicBezTo>
                  <a:cubicBezTo>
                    <a:pt x="25730" y="186"/>
                    <a:pt x="25545" y="1"/>
                    <a:pt x="2537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1"/>
            <p:cNvSpPr/>
            <p:nvPr/>
          </p:nvSpPr>
          <p:spPr>
            <a:xfrm rot="-5400000">
              <a:off x="6430370" y="3978513"/>
              <a:ext cx="620405" cy="33580"/>
            </a:xfrm>
            <a:custGeom>
              <a:avLst/>
              <a:gdLst/>
              <a:ahLst/>
              <a:cxnLst/>
              <a:rect l="l" t="t" r="r" b="b"/>
              <a:pathLst>
                <a:path w="14263" h="772" extrusionOk="0">
                  <a:moveTo>
                    <a:pt x="13906" y="1"/>
                  </a:moveTo>
                  <a:cubicBezTo>
                    <a:pt x="13721" y="1"/>
                    <a:pt x="13607" y="115"/>
                    <a:pt x="13550" y="229"/>
                  </a:cubicBezTo>
                  <a:lnTo>
                    <a:pt x="0" y="229"/>
                  </a:lnTo>
                  <a:lnTo>
                    <a:pt x="0" y="472"/>
                  </a:lnTo>
                  <a:lnTo>
                    <a:pt x="13550" y="472"/>
                  </a:lnTo>
                  <a:cubicBezTo>
                    <a:pt x="13607" y="657"/>
                    <a:pt x="13721" y="771"/>
                    <a:pt x="13906" y="771"/>
                  </a:cubicBezTo>
                  <a:cubicBezTo>
                    <a:pt x="14078" y="771"/>
                    <a:pt x="14263" y="586"/>
                    <a:pt x="14263" y="358"/>
                  </a:cubicBezTo>
                  <a:cubicBezTo>
                    <a:pt x="14263" y="172"/>
                    <a:pt x="14078" y="1"/>
                    <a:pt x="13906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1"/>
            <p:cNvSpPr/>
            <p:nvPr/>
          </p:nvSpPr>
          <p:spPr>
            <a:xfrm rot="-5400000">
              <a:off x="5858989" y="3544234"/>
              <a:ext cx="1460429" cy="62114"/>
            </a:xfrm>
            <a:custGeom>
              <a:avLst/>
              <a:gdLst/>
              <a:ahLst/>
              <a:cxnLst/>
              <a:rect l="l" t="t" r="r" b="b"/>
              <a:pathLst>
                <a:path w="33575" h="1428" extrusionOk="0">
                  <a:moveTo>
                    <a:pt x="0" y="1"/>
                  </a:moveTo>
                  <a:lnTo>
                    <a:pt x="0" y="243"/>
                  </a:lnTo>
                  <a:lnTo>
                    <a:pt x="18542" y="243"/>
                  </a:lnTo>
                  <a:lnTo>
                    <a:pt x="19483" y="1185"/>
                  </a:lnTo>
                  <a:lnTo>
                    <a:pt x="32862" y="1185"/>
                  </a:lnTo>
                  <a:cubicBezTo>
                    <a:pt x="32919" y="1313"/>
                    <a:pt x="33033" y="1427"/>
                    <a:pt x="33161" y="1427"/>
                  </a:cubicBezTo>
                  <a:cubicBezTo>
                    <a:pt x="33389" y="1427"/>
                    <a:pt x="33575" y="1256"/>
                    <a:pt x="33575" y="1013"/>
                  </a:cubicBezTo>
                  <a:cubicBezTo>
                    <a:pt x="33575" y="828"/>
                    <a:pt x="33389" y="657"/>
                    <a:pt x="33161" y="657"/>
                  </a:cubicBezTo>
                  <a:cubicBezTo>
                    <a:pt x="32976" y="657"/>
                    <a:pt x="32862" y="771"/>
                    <a:pt x="32805" y="956"/>
                  </a:cubicBezTo>
                  <a:lnTo>
                    <a:pt x="19612" y="956"/>
                  </a:lnTo>
                  <a:lnTo>
                    <a:pt x="18599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8" name="Google Shape;258;p11"/>
          <p:cNvGrpSpPr/>
          <p:nvPr/>
        </p:nvGrpSpPr>
        <p:grpSpPr>
          <a:xfrm>
            <a:off x="1818651" y="3523722"/>
            <a:ext cx="1143730" cy="2455062"/>
            <a:chOff x="5452016" y="2824589"/>
            <a:chExt cx="689908" cy="1480916"/>
          </a:xfrm>
        </p:grpSpPr>
        <p:sp>
          <p:nvSpPr>
            <p:cNvPr id="259" name="Google Shape;259;p11"/>
            <p:cNvSpPr/>
            <p:nvPr/>
          </p:nvSpPr>
          <p:spPr>
            <a:xfrm rot="-5400000">
              <a:off x="5392462" y="3556043"/>
              <a:ext cx="1325804" cy="173120"/>
            </a:xfrm>
            <a:custGeom>
              <a:avLst/>
              <a:gdLst/>
              <a:ahLst/>
              <a:cxnLst/>
              <a:rect l="l" t="t" r="r" b="b"/>
              <a:pathLst>
                <a:path w="30480" h="3980" extrusionOk="0">
                  <a:moveTo>
                    <a:pt x="30066" y="0"/>
                  </a:moveTo>
                  <a:cubicBezTo>
                    <a:pt x="29952" y="0"/>
                    <a:pt x="29767" y="114"/>
                    <a:pt x="29710" y="300"/>
                  </a:cubicBezTo>
                  <a:lnTo>
                    <a:pt x="17829" y="300"/>
                  </a:lnTo>
                  <a:lnTo>
                    <a:pt x="14377" y="3751"/>
                  </a:lnTo>
                  <a:lnTo>
                    <a:pt x="11467" y="3751"/>
                  </a:lnTo>
                  <a:lnTo>
                    <a:pt x="11467" y="357"/>
                  </a:lnTo>
                  <a:lnTo>
                    <a:pt x="0" y="357"/>
                  </a:lnTo>
                  <a:lnTo>
                    <a:pt x="0" y="599"/>
                  </a:lnTo>
                  <a:lnTo>
                    <a:pt x="11225" y="599"/>
                  </a:lnTo>
                  <a:lnTo>
                    <a:pt x="11225" y="3979"/>
                  </a:lnTo>
                  <a:lnTo>
                    <a:pt x="14491" y="3979"/>
                  </a:lnTo>
                  <a:lnTo>
                    <a:pt x="17943" y="542"/>
                  </a:lnTo>
                  <a:lnTo>
                    <a:pt x="29710" y="542"/>
                  </a:lnTo>
                  <a:cubicBezTo>
                    <a:pt x="29767" y="656"/>
                    <a:pt x="29952" y="770"/>
                    <a:pt x="30066" y="770"/>
                  </a:cubicBezTo>
                  <a:cubicBezTo>
                    <a:pt x="30309" y="770"/>
                    <a:pt x="30480" y="599"/>
                    <a:pt x="30480" y="414"/>
                  </a:cubicBezTo>
                  <a:cubicBezTo>
                    <a:pt x="30480" y="185"/>
                    <a:pt x="30309" y="0"/>
                    <a:pt x="3006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" name="Google Shape;260;p11"/>
            <p:cNvSpPr/>
            <p:nvPr/>
          </p:nvSpPr>
          <p:spPr>
            <a:xfrm rot="-5400000">
              <a:off x="5265885" y="3473528"/>
              <a:ext cx="1480916" cy="183037"/>
            </a:xfrm>
            <a:custGeom>
              <a:avLst/>
              <a:gdLst/>
              <a:ahLst/>
              <a:cxnLst/>
              <a:rect l="l" t="t" r="r" b="b"/>
              <a:pathLst>
                <a:path w="34046" h="4208" extrusionOk="0">
                  <a:moveTo>
                    <a:pt x="33632" y="0"/>
                  </a:moveTo>
                  <a:cubicBezTo>
                    <a:pt x="33518" y="0"/>
                    <a:pt x="33332" y="114"/>
                    <a:pt x="33275" y="228"/>
                  </a:cubicBezTo>
                  <a:lnTo>
                    <a:pt x="17757" y="228"/>
                  </a:lnTo>
                  <a:lnTo>
                    <a:pt x="14020" y="3980"/>
                  </a:lnTo>
                  <a:lnTo>
                    <a:pt x="12480" y="3980"/>
                  </a:lnTo>
                  <a:lnTo>
                    <a:pt x="12480" y="827"/>
                  </a:lnTo>
                  <a:lnTo>
                    <a:pt x="0" y="827"/>
                  </a:lnTo>
                  <a:lnTo>
                    <a:pt x="0" y="1070"/>
                  </a:lnTo>
                  <a:lnTo>
                    <a:pt x="12238" y="1070"/>
                  </a:lnTo>
                  <a:lnTo>
                    <a:pt x="12238" y="4208"/>
                  </a:lnTo>
                  <a:lnTo>
                    <a:pt x="14135" y="4208"/>
                  </a:lnTo>
                  <a:lnTo>
                    <a:pt x="17886" y="471"/>
                  </a:lnTo>
                  <a:lnTo>
                    <a:pt x="33275" y="471"/>
                  </a:lnTo>
                  <a:cubicBezTo>
                    <a:pt x="33332" y="642"/>
                    <a:pt x="33518" y="770"/>
                    <a:pt x="33632" y="770"/>
                  </a:cubicBezTo>
                  <a:cubicBezTo>
                    <a:pt x="33874" y="770"/>
                    <a:pt x="34046" y="585"/>
                    <a:pt x="34046" y="357"/>
                  </a:cubicBezTo>
                  <a:cubicBezTo>
                    <a:pt x="34046" y="171"/>
                    <a:pt x="33874" y="0"/>
                    <a:pt x="33632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11"/>
            <p:cNvSpPr/>
            <p:nvPr/>
          </p:nvSpPr>
          <p:spPr>
            <a:xfrm rot="-5400000">
              <a:off x="5330414" y="3589558"/>
              <a:ext cx="1245768" cy="186126"/>
            </a:xfrm>
            <a:custGeom>
              <a:avLst/>
              <a:gdLst/>
              <a:ahLst/>
              <a:cxnLst/>
              <a:rect l="l" t="t" r="r" b="b"/>
              <a:pathLst>
                <a:path w="28640" h="4279" extrusionOk="0">
                  <a:moveTo>
                    <a:pt x="28283" y="0"/>
                  </a:moveTo>
                  <a:cubicBezTo>
                    <a:pt x="28098" y="0"/>
                    <a:pt x="27984" y="57"/>
                    <a:pt x="27927" y="243"/>
                  </a:cubicBezTo>
                  <a:lnTo>
                    <a:pt x="17829" y="243"/>
                  </a:lnTo>
                  <a:lnTo>
                    <a:pt x="14020" y="4036"/>
                  </a:lnTo>
                  <a:lnTo>
                    <a:pt x="13250" y="4036"/>
                  </a:lnTo>
                  <a:lnTo>
                    <a:pt x="13250" y="1255"/>
                  </a:lnTo>
                  <a:lnTo>
                    <a:pt x="0" y="1255"/>
                  </a:lnTo>
                  <a:lnTo>
                    <a:pt x="0" y="1483"/>
                  </a:lnTo>
                  <a:lnTo>
                    <a:pt x="13008" y="1483"/>
                  </a:lnTo>
                  <a:lnTo>
                    <a:pt x="13008" y="4279"/>
                  </a:lnTo>
                  <a:lnTo>
                    <a:pt x="14078" y="4279"/>
                  </a:lnTo>
                  <a:lnTo>
                    <a:pt x="17886" y="471"/>
                  </a:lnTo>
                  <a:lnTo>
                    <a:pt x="27927" y="471"/>
                  </a:lnTo>
                  <a:cubicBezTo>
                    <a:pt x="27984" y="656"/>
                    <a:pt x="28098" y="713"/>
                    <a:pt x="28283" y="713"/>
                  </a:cubicBezTo>
                  <a:cubicBezTo>
                    <a:pt x="28454" y="713"/>
                    <a:pt x="28640" y="599"/>
                    <a:pt x="28640" y="357"/>
                  </a:cubicBezTo>
                  <a:cubicBezTo>
                    <a:pt x="28640" y="114"/>
                    <a:pt x="28454" y="0"/>
                    <a:pt x="28283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" name="Google Shape;262;p11"/>
            <p:cNvSpPr/>
            <p:nvPr/>
          </p:nvSpPr>
          <p:spPr>
            <a:xfrm rot="-5400000">
              <a:off x="5370411" y="3676053"/>
              <a:ext cx="1059686" cy="199219"/>
            </a:xfrm>
            <a:custGeom>
              <a:avLst/>
              <a:gdLst/>
              <a:ahLst/>
              <a:cxnLst/>
              <a:rect l="l" t="t" r="r" b="b"/>
              <a:pathLst>
                <a:path w="24362" h="4580" extrusionOk="0">
                  <a:moveTo>
                    <a:pt x="24004" y="1"/>
                  </a:moveTo>
                  <a:cubicBezTo>
                    <a:pt x="23819" y="1"/>
                    <a:pt x="23705" y="129"/>
                    <a:pt x="23648" y="300"/>
                  </a:cubicBezTo>
                  <a:lnTo>
                    <a:pt x="17700" y="300"/>
                  </a:lnTo>
                  <a:lnTo>
                    <a:pt x="14020" y="3980"/>
                  </a:lnTo>
                  <a:lnTo>
                    <a:pt x="14020" y="1613"/>
                  </a:lnTo>
                  <a:lnTo>
                    <a:pt x="0" y="1613"/>
                  </a:lnTo>
                  <a:lnTo>
                    <a:pt x="0" y="1841"/>
                  </a:lnTo>
                  <a:lnTo>
                    <a:pt x="13778" y="1841"/>
                  </a:lnTo>
                  <a:lnTo>
                    <a:pt x="13778" y="4579"/>
                  </a:lnTo>
                  <a:lnTo>
                    <a:pt x="17829" y="543"/>
                  </a:lnTo>
                  <a:lnTo>
                    <a:pt x="23648" y="543"/>
                  </a:lnTo>
                  <a:cubicBezTo>
                    <a:pt x="23705" y="657"/>
                    <a:pt x="23819" y="771"/>
                    <a:pt x="24004" y="771"/>
                  </a:cubicBezTo>
                  <a:cubicBezTo>
                    <a:pt x="24176" y="771"/>
                    <a:pt x="24361" y="600"/>
                    <a:pt x="24361" y="414"/>
                  </a:cubicBezTo>
                  <a:cubicBezTo>
                    <a:pt x="24361" y="186"/>
                    <a:pt x="24176" y="1"/>
                    <a:pt x="2400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" name="Google Shape;263;p11"/>
            <p:cNvSpPr/>
            <p:nvPr/>
          </p:nvSpPr>
          <p:spPr>
            <a:xfrm rot="-5400000">
              <a:off x="5334134" y="3789929"/>
              <a:ext cx="935588" cy="95564"/>
            </a:xfrm>
            <a:custGeom>
              <a:avLst/>
              <a:gdLst/>
              <a:ahLst/>
              <a:cxnLst/>
              <a:rect l="l" t="t" r="r" b="b"/>
              <a:pathLst>
                <a:path w="21509" h="2197" extrusionOk="0">
                  <a:moveTo>
                    <a:pt x="21095" y="0"/>
                  </a:moveTo>
                  <a:cubicBezTo>
                    <a:pt x="20966" y="0"/>
                    <a:pt x="20795" y="128"/>
                    <a:pt x="20738" y="243"/>
                  </a:cubicBezTo>
                  <a:lnTo>
                    <a:pt x="16987" y="243"/>
                  </a:lnTo>
                  <a:lnTo>
                    <a:pt x="15261" y="1968"/>
                  </a:lnTo>
                  <a:lnTo>
                    <a:pt x="0" y="1968"/>
                  </a:lnTo>
                  <a:lnTo>
                    <a:pt x="0" y="2197"/>
                  </a:lnTo>
                  <a:lnTo>
                    <a:pt x="15390" y="2197"/>
                  </a:lnTo>
                  <a:lnTo>
                    <a:pt x="17116" y="485"/>
                  </a:lnTo>
                  <a:lnTo>
                    <a:pt x="20738" y="485"/>
                  </a:lnTo>
                  <a:cubicBezTo>
                    <a:pt x="20795" y="656"/>
                    <a:pt x="20966" y="713"/>
                    <a:pt x="21095" y="713"/>
                  </a:cubicBezTo>
                  <a:cubicBezTo>
                    <a:pt x="21323" y="713"/>
                    <a:pt x="21508" y="599"/>
                    <a:pt x="21508" y="357"/>
                  </a:cubicBezTo>
                  <a:cubicBezTo>
                    <a:pt x="21508" y="186"/>
                    <a:pt x="21323" y="0"/>
                    <a:pt x="21095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" name="Google Shape;264;p11"/>
            <p:cNvSpPr/>
            <p:nvPr/>
          </p:nvSpPr>
          <p:spPr>
            <a:xfrm rot="-5400000">
              <a:off x="5331634" y="3818442"/>
              <a:ext cx="868602" cy="105525"/>
            </a:xfrm>
            <a:custGeom>
              <a:avLst/>
              <a:gdLst/>
              <a:ahLst/>
              <a:cxnLst/>
              <a:rect l="l" t="t" r="r" b="b"/>
              <a:pathLst>
                <a:path w="19969" h="2426" extrusionOk="0">
                  <a:moveTo>
                    <a:pt x="19540" y="1"/>
                  </a:moveTo>
                  <a:cubicBezTo>
                    <a:pt x="19426" y="1"/>
                    <a:pt x="19255" y="115"/>
                    <a:pt x="19184" y="286"/>
                  </a:cubicBezTo>
                  <a:lnTo>
                    <a:pt x="16516" y="286"/>
                  </a:lnTo>
                  <a:lnTo>
                    <a:pt x="14620" y="2197"/>
                  </a:lnTo>
                  <a:lnTo>
                    <a:pt x="0" y="2197"/>
                  </a:lnTo>
                  <a:lnTo>
                    <a:pt x="0" y="2425"/>
                  </a:lnTo>
                  <a:lnTo>
                    <a:pt x="14734" y="2425"/>
                  </a:lnTo>
                  <a:lnTo>
                    <a:pt x="16631" y="529"/>
                  </a:lnTo>
                  <a:lnTo>
                    <a:pt x="19184" y="529"/>
                  </a:lnTo>
                  <a:cubicBezTo>
                    <a:pt x="19255" y="643"/>
                    <a:pt x="19426" y="771"/>
                    <a:pt x="19540" y="771"/>
                  </a:cubicBezTo>
                  <a:cubicBezTo>
                    <a:pt x="19783" y="771"/>
                    <a:pt x="19968" y="586"/>
                    <a:pt x="19968" y="414"/>
                  </a:cubicBezTo>
                  <a:cubicBezTo>
                    <a:pt x="19968" y="172"/>
                    <a:pt x="19783" y="1"/>
                    <a:pt x="1954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1"/>
            <p:cNvSpPr/>
            <p:nvPr/>
          </p:nvSpPr>
          <p:spPr>
            <a:xfrm rot="-5400000">
              <a:off x="5163516" y="3683817"/>
              <a:ext cx="1119234" cy="124142"/>
            </a:xfrm>
            <a:custGeom>
              <a:avLst/>
              <a:gdLst/>
              <a:ahLst/>
              <a:cxnLst/>
              <a:rect l="l" t="t" r="r" b="b"/>
              <a:pathLst>
                <a:path w="25731" h="2854" extrusionOk="0">
                  <a:moveTo>
                    <a:pt x="25374" y="1"/>
                  </a:moveTo>
                  <a:cubicBezTo>
                    <a:pt x="25188" y="1"/>
                    <a:pt x="25074" y="129"/>
                    <a:pt x="25017" y="243"/>
                  </a:cubicBezTo>
                  <a:lnTo>
                    <a:pt x="13778" y="243"/>
                  </a:lnTo>
                  <a:lnTo>
                    <a:pt x="13778" y="2625"/>
                  </a:lnTo>
                  <a:lnTo>
                    <a:pt x="0" y="2625"/>
                  </a:lnTo>
                  <a:lnTo>
                    <a:pt x="0" y="2853"/>
                  </a:lnTo>
                  <a:lnTo>
                    <a:pt x="14020" y="2853"/>
                  </a:lnTo>
                  <a:lnTo>
                    <a:pt x="14020" y="486"/>
                  </a:lnTo>
                  <a:lnTo>
                    <a:pt x="25017" y="486"/>
                  </a:lnTo>
                  <a:cubicBezTo>
                    <a:pt x="25074" y="657"/>
                    <a:pt x="25188" y="771"/>
                    <a:pt x="25374" y="771"/>
                  </a:cubicBezTo>
                  <a:cubicBezTo>
                    <a:pt x="25545" y="771"/>
                    <a:pt x="25730" y="600"/>
                    <a:pt x="25730" y="357"/>
                  </a:cubicBezTo>
                  <a:cubicBezTo>
                    <a:pt x="25730" y="186"/>
                    <a:pt x="25545" y="1"/>
                    <a:pt x="2537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" name="Google Shape;266;p11"/>
            <p:cNvSpPr/>
            <p:nvPr/>
          </p:nvSpPr>
          <p:spPr>
            <a:xfrm rot="-5400000">
              <a:off x="5189572" y="3740886"/>
              <a:ext cx="982130" cy="147109"/>
            </a:xfrm>
            <a:custGeom>
              <a:avLst/>
              <a:gdLst/>
              <a:ahLst/>
              <a:cxnLst/>
              <a:rect l="l" t="t" r="r" b="b"/>
              <a:pathLst>
                <a:path w="22579" h="3382" extrusionOk="0">
                  <a:moveTo>
                    <a:pt x="22165" y="1"/>
                  </a:moveTo>
                  <a:cubicBezTo>
                    <a:pt x="22036" y="1"/>
                    <a:pt x="21865" y="58"/>
                    <a:pt x="21808" y="229"/>
                  </a:cubicBezTo>
                  <a:lnTo>
                    <a:pt x="12837" y="229"/>
                  </a:lnTo>
                  <a:lnTo>
                    <a:pt x="12837" y="3153"/>
                  </a:lnTo>
                  <a:lnTo>
                    <a:pt x="0" y="3153"/>
                  </a:lnTo>
                  <a:lnTo>
                    <a:pt x="0" y="3381"/>
                  </a:lnTo>
                  <a:lnTo>
                    <a:pt x="13065" y="3381"/>
                  </a:lnTo>
                  <a:lnTo>
                    <a:pt x="13065" y="471"/>
                  </a:lnTo>
                  <a:lnTo>
                    <a:pt x="21808" y="471"/>
                  </a:lnTo>
                  <a:cubicBezTo>
                    <a:pt x="21865" y="657"/>
                    <a:pt x="22036" y="714"/>
                    <a:pt x="22165" y="714"/>
                  </a:cubicBezTo>
                  <a:cubicBezTo>
                    <a:pt x="22393" y="714"/>
                    <a:pt x="22578" y="586"/>
                    <a:pt x="22578" y="357"/>
                  </a:cubicBezTo>
                  <a:cubicBezTo>
                    <a:pt x="22578" y="115"/>
                    <a:pt x="22393" y="1"/>
                    <a:pt x="22165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" name="Google Shape;267;p11"/>
            <p:cNvSpPr/>
            <p:nvPr/>
          </p:nvSpPr>
          <p:spPr>
            <a:xfrm rot="-5400000">
              <a:off x="5194836" y="3787124"/>
              <a:ext cx="868602" cy="168161"/>
            </a:xfrm>
            <a:custGeom>
              <a:avLst/>
              <a:gdLst/>
              <a:ahLst/>
              <a:cxnLst/>
              <a:rect l="l" t="t" r="r" b="b"/>
              <a:pathLst>
                <a:path w="19969" h="3866" extrusionOk="0">
                  <a:moveTo>
                    <a:pt x="19540" y="1"/>
                  </a:moveTo>
                  <a:cubicBezTo>
                    <a:pt x="19426" y="1"/>
                    <a:pt x="19255" y="115"/>
                    <a:pt x="19184" y="300"/>
                  </a:cubicBezTo>
                  <a:lnTo>
                    <a:pt x="11995" y="300"/>
                  </a:lnTo>
                  <a:lnTo>
                    <a:pt x="11995" y="3623"/>
                  </a:lnTo>
                  <a:lnTo>
                    <a:pt x="0" y="3623"/>
                  </a:lnTo>
                  <a:lnTo>
                    <a:pt x="0" y="3866"/>
                  </a:lnTo>
                  <a:lnTo>
                    <a:pt x="12238" y="3866"/>
                  </a:lnTo>
                  <a:lnTo>
                    <a:pt x="12238" y="528"/>
                  </a:lnTo>
                  <a:lnTo>
                    <a:pt x="19184" y="528"/>
                  </a:lnTo>
                  <a:cubicBezTo>
                    <a:pt x="19255" y="657"/>
                    <a:pt x="19426" y="771"/>
                    <a:pt x="19540" y="771"/>
                  </a:cubicBezTo>
                  <a:cubicBezTo>
                    <a:pt x="19783" y="771"/>
                    <a:pt x="19968" y="585"/>
                    <a:pt x="19968" y="414"/>
                  </a:cubicBezTo>
                  <a:cubicBezTo>
                    <a:pt x="19968" y="172"/>
                    <a:pt x="19783" y="1"/>
                    <a:pt x="19540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" name="Google Shape;268;p11"/>
            <p:cNvSpPr/>
            <p:nvPr/>
          </p:nvSpPr>
          <p:spPr>
            <a:xfrm rot="-5400000">
              <a:off x="5215324" y="3849151"/>
              <a:ext cx="733977" cy="178731"/>
            </a:xfrm>
            <a:custGeom>
              <a:avLst/>
              <a:gdLst/>
              <a:ahLst/>
              <a:cxnLst/>
              <a:rect l="l" t="t" r="r" b="b"/>
              <a:pathLst>
                <a:path w="16874" h="4109" extrusionOk="0">
                  <a:moveTo>
                    <a:pt x="16516" y="0"/>
                  </a:moveTo>
                  <a:cubicBezTo>
                    <a:pt x="16331" y="0"/>
                    <a:pt x="16217" y="129"/>
                    <a:pt x="16160" y="300"/>
                  </a:cubicBezTo>
                  <a:lnTo>
                    <a:pt x="11111" y="300"/>
                  </a:lnTo>
                  <a:lnTo>
                    <a:pt x="11111" y="3866"/>
                  </a:lnTo>
                  <a:lnTo>
                    <a:pt x="0" y="3866"/>
                  </a:lnTo>
                  <a:lnTo>
                    <a:pt x="0" y="4108"/>
                  </a:lnTo>
                  <a:lnTo>
                    <a:pt x="11339" y="4108"/>
                  </a:lnTo>
                  <a:lnTo>
                    <a:pt x="11339" y="542"/>
                  </a:lnTo>
                  <a:lnTo>
                    <a:pt x="16160" y="542"/>
                  </a:lnTo>
                  <a:cubicBezTo>
                    <a:pt x="16217" y="657"/>
                    <a:pt x="16331" y="785"/>
                    <a:pt x="16516" y="785"/>
                  </a:cubicBezTo>
                  <a:cubicBezTo>
                    <a:pt x="16759" y="785"/>
                    <a:pt x="16873" y="599"/>
                    <a:pt x="16873" y="428"/>
                  </a:cubicBezTo>
                  <a:cubicBezTo>
                    <a:pt x="16873" y="186"/>
                    <a:pt x="16759" y="0"/>
                    <a:pt x="1651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" name="Google Shape;269;p11"/>
            <p:cNvSpPr/>
            <p:nvPr/>
          </p:nvSpPr>
          <p:spPr>
            <a:xfrm rot="-5400000">
              <a:off x="5841900" y="4018530"/>
              <a:ext cx="465336" cy="108613"/>
            </a:xfrm>
            <a:custGeom>
              <a:avLst/>
              <a:gdLst/>
              <a:ahLst/>
              <a:cxnLst/>
              <a:rect l="l" t="t" r="r" b="b"/>
              <a:pathLst>
                <a:path w="10698" h="2497" extrusionOk="0">
                  <a:moveTo>
                    <a:pt x="0" y="1"/>
                  </a:moveTo>
                  <a:lnTo>
                    <a:pt x="0" y="243"/>
                  </a:lnTo>
                  <a:lnTo>
                    <a:pt x="10455" y="243"/>
                  </a:lnTo>
                  <a:lnTo>
                    <a:pt x="10455" y="2497"/>
                  </a:lnTo>
                  <a:lnTo>
                    <a:pt x="10697" y="2497"/>
                  </a:lnTo>
                  <a:lnTo>
                    <a:pt x="1069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" name="Google Shape;270;p11"/>
            <p:cNvSpPr/>
            <p:nvPr/>
          </p:nvSpPr>
          <p:spPr>
            <a:xfrm rot="-5400000">
              <a:off x="5874501" y="4051132"/>
              <a:ext cx="431191" cy="77556"/>
            </a:xfrm>
            <a:custGeom>
              <a:avLst/>
              <a:gdLst/>
              <a:ahLst/>
              <a:cxnLst/>
              <a:rect l="l" t="t" r="r" b="b"/>
              <a:pathLst>
                <a:path w="9913" h="1783" extrusionOk="0">
                  <a:moveTo>
                    <a:pt x="0" y="0"/>
                  </a:moveTo>
                  <a:lnTo>
                    <a:pt x="0" y="243"/>
                  </a:lnTo>
                  <a:lnTo>
                    <a:pt x="9685" y="243"/>
                  </a:lnTo>
                  <a:lnTo>
                    <a:pt x="9685" y="1783"/>
                  </a:lnTo>
                  <a:lnTo>
                    <a:pt x="9913" y="1783"/>
                  </a:lnTo>
                  <a:lnTo>
                    <a:pt x="9913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" name="Google Shape;271;p11"/>
            <p:cNvSpPr/>
            <p:nvPr/>
          </p:nvSpPr>
          <p:spPr>
            <a:xfrm rot="-5400000">
              <a:off x="5229613" y="3907503"/>
              <a:ext cx="620405" cy="175599"/>
            </a:xfrm>
            <a:custGeom>
              <a:avLst/>
              <a:gdLst/>
              <a:ahLst/>
              <a:cxnLst/>
              <a:rect l="l" t="t" r="r" b="b"/>
              <a:pathLst>
                <a:path w="14263" h="4037" extrusionOk="0">
                  <a:moveTo>
                    <a:pt x="13906" y="0"/>
                  </a:moveTo>
                  <a:cubicBezTo>
                    <a:pt x="13721" y="0"/>
                    <a:pt x="13607" y="57"/>
                    <a:pt x="13550" y="228"/>
                  </a:cubicBezTo>
                  <a:lnTo>
                    <a:pt x="10155" y="228"/>
                  </a:lnTo>
                  <a:lnTo>
                    <a:pt x="10155" y="3794"/>
                  </a:lnTo>
                  <a:lnTo>
                    <a:pt x="0" y="3794"/>
                  </a:lnTo>
                  <a:lnTo>
                    <a:pt x="0" y="4036"/>
                  </a:lnTo>
                  <a:lnTo>
                    <a:pt x="10398" y="4036"/>
                  </a:lnTo>
                  <a:lnTo>
                    <a:pt x="10398" y="471"/>
                  </a:lnTo>
                  <a:lnTo>
                    <a:pt x="13550" y="471"/>
                  </a:lnTo>
                  <a:cubicBezTo>
                    <a:pt x="13607" y="656"/>
                    <a:pt x="13721" y="713"/>
                    <a:pt x="13906" y="713"/>
                  </a:cubicBezTo>
                  <a:cubicBezTo>
                    <a:pt x="14078" y="713"/>
                    <a:pt x="14263" y="585"/>
                    <a:pt x="14263" y="357"/>
                  </a:cubicBezTo>
                  <a:cubicBezTo>
                    <a:pt x="14263" y="114"/>
                    <a:pt x="14078" y="0"/>
                    <a:pt x="1390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2" name="Google Shape;272;p11"/>
          <p:cNvGrpSpPr/>
          <p:nvPr/>
        </p:nvGrpSpPr>
        <p:grpSpPr>
          <a:xfrm>
            <a:off x="3662201" y="3600880"/>
            <a:ext cx="728235" cy="2377904"/>
            <a:chOff x="6961407" y="2871131"/>
            <a:chExt cx="439278" cy="1434374"/>
          </a:xfrm>
        </p:grpSpPr>
        <p:sp>
          <p:nvSpPr>
            <p:cNvPr id="273" name="Google Shape;273;p11"/>
            <p:cNvSpPr/>
            <p:nvPr/>
          </p:nvSpPr>
          <p:spPr>
            <a:xfrm rot="-5400000">
              <a:off x="6647504" y="3552324"/>
              <a:ext cx="1374825" cy="131536"/>
            </a:xfrm>
            <a:custGeom>
              <a:avLst/>
              <a:gdLst/>
              <a:ahLst/>
              <a:cxnLst/>
              <a:rect l="l" t="t" r="r" b="b"/>
              <a:pathLst>
                <a:path w="31607" h="3024" extrusionOk="0">
                  <a:moveTo>
                    <a:pt x="31193" y="0"/>
                  </a:moveTo>
                  <a:cubicBezTo>
                    <a:pt x="31079" y="0"/>
                    <a:pt x="30893" y="114"/>
                    <a:pt x="30836" y="300"/>
                  </a:cubicBezTo>
                  <a:lnTo>
                    <a:pt x="17287" y="300"/>
                  </a:lnTo>
                  <a:lnTo>
                    <a:pt x="17287" y="2796"/>
                  </a:lnTo>
                  <a:lnTo>
                    <a:pt x="0" y="2796"/>
                  </a:lnTo>
                  <a:lnTo>
                    <a:pt x="0" y="3024"/>
                  </a:lnTo>
                  <a:lnTo>
                    <a:pt x="17529" y="3024"/>
                  </a:lnTo>
                  <a:lnTo>
                    <a:pt x="17529" y="528"/>
                  </a:lnTo>
                  <a:lnTo>
                    <a:pt x="30836" y="528"/>
                  </a:lnTo>
                  <a:cubicBezTo>
                    <a:pt x="30893" y="656"/>
                    <a:pt x="31079" y="770"/>
                    <a:pt x="31193" y="770"/>
                  </a:cubicBezTo>
                  <a:cubicBezTo>
                    <a:pt x="31435" y="770"/>
                    <a:pt x="31607" y="599"/>
                    <a:pt x="31607" y="414"/>
                  </a:cubicBezTo>
                  <a:cubicBezTo>
                    <a:pt x="31607" y="171"/>
                    <a:pt x="31435" y="0"/>
                    <a:pt x="31193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11"/>
            <p:cNvSpPr/>
            <p:nvPr/>
          </p:nvSpPr>
          <p:spPr>
            <a:xfrm rot="-5400000">
              <a:off x="6677278" y="3618071"/>
              <a:ext cx="1230283" cy="144586"/>
            </a:xfrm>
            <a:custGeom>
              <a:avLst/>
              <a:gdLst/>
              <a:ahLst/>
              <a:cxnLst/>
              <a:rect l="l" t="t" r="r" b="b"/>
              <a:pathLst>
                <a:path w="28284" h="3324" extrusionOk="0">
                  <a:moveTo>
                    <a:pt x="27870" y="0"/>
                  </a:moveTo>
                  <a:cubicBezTo>
                    <a:pt x="27741" y="0"/>
                    <a:pt x="27570" y="114"/>
                    <a:pt x="27513" y="228"/>
                  </a:cubicBezTo>
                  <a:lnTo>
                    <a:pt x="16103" y="228"/>
                  </a:lnTo>
                  <a:lnTo>
                    <a:pt x="16103" y="3081"/>
                  </a:lnTo>
                  <a:lnTo>
                    <a:pt x="0" y="3081"/>
                  </a:lnTo>
                  <a:lnTo>
                    <a:pt x="0" y="3324"/>
                  </a:lnTo>
                  <a:lnTo>
                    <a:pt x="16331" y="3324"/>
                  </a:lnTo>
                  <a:lnTo>
                    <a:pt x="16331" y="471"/>
                  </a:lnTo>
                  <a:lnTo>
                    <a:pt x="27513" y="471"/>
                  </a:lnTo>
                  <a:cubicBezTo>
                    <a:pt x="27570" y="656"/>
                    <a:pt x="27741" y="770"/>
                    <a:pt x="27870" y="770"/>
                  </a:cubicBezTo>
                  <a:cubicBezTo>
                    <a:pt x="28098" y="770"/>
                    <a:pt x="28283" y="585"/>
                    <a:pt x="28283" y="357"/>
                  </a:cubicBezTo>
                  <a:cubicBezTo>
                    <a:pt x="28283" y="171"/>
                    <a:pt x="28098" y="0"/>
                    <a:pt x="2787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1"/>
            <p:cNvSpPr/>
            <p:nvPr/>
          </p:nvSpPr>
          <p:spPr>
            <a:xfrm rot="-5400000">
              <a:off x="6529931" y="3512306"/>
              <a:ext cx="1434374" cy="152024"/>
            </a:xfrm>
            <a:custGeom>
              <a:avLst/>
              <a:gdLst/>
              <a:ahLst/>
              <a:cxnLst/>
              <a:rect l="l" t="t" r="r" b="b"/>
              <a:pathLst>
                <a:path w="32976" h="3495" extrusionOk="0">
                  <a:moveTo>
                    <a:pt x="32562" y="1"/>
                  </a:moveTo>
                  <a:cubicBezTo>
                    <a:pt x="32448" y="1"/>
                    <a:pt x="32263" y="115"/>
                    <a:pt x="32206" y="286"/>
                  </a:cubicBezTo>
                  <a:lnTo>
                    <a:pt x="14976" y="286"/>
                  </a:lnTo>
                  <a:lnTo>
                    <a:pt x="14976" y="3267"/>
                  </a:lnTo>
                  <a:lnTo>
                    <a:pt x="0" y="3267"/>
                  </a:lnTo>
                  <a:lnTo>
                    <a:pt x="0" y="3495"/>
                  </a:lnTo>
                  <a:lnTo>
                    <a:pt x="15204" y="3495"/>
                  </a:lnTo>
                  <a:lnTo>
                    <a:pt x="15204" y="528"/>
                  </a:lnTo>
                  <a:lnTo>
                    <a:pt x="32206" y="528"/>
                  </a:lnTo>
                  <a:cubicBezTo>
                    <a:pt x="32263" y="642"/>
                    <a:pt x="32448" y="771"/>
                    <a:pt x="32562" y="771"/>
                  </a:cubicBezTo>
                  <a:cubicBezTo>
                    <a:pt x="32805" y="771"/>
                    <a:pt x="32976" y="585"/>
                    <a:pt x="32976" y="414"/>
                  </a:cubicBezTo>
                  <a:cubicBezTo>
                    <a:pt x="32976" y="172"/>
                    <a:pt x="32805" y="1"/>
                    <a:pt x="32562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11"/>
            <p:cNvSpPr/>
            <p:nvPr/>
          </p:nvSpPr>
          <p:spPr>
            <a:xfrm rot="-5400000">
              <a:off x="6645331" y="3671116"/>
              <a:ext cx="1098138" cy="170641"/>
            </a:xfrm>
            <a:custGeom>
              <a:avLst/>
              <a:gdLst/>
              <a:ahLst/>
              <a:cxnLst/>
              <a:rect l="l" t="t" r="r" b="b"/>
              <a:pathLst>
                <a:path w="25246" h="3923" extrusionOk="0">
                  <a:moveTo>
                    <a:pt x="24832" y="0"/>
                  </a:moveTo>
                  <a:cubicBezTo>
                    <a:pt x="24718" y="0"/>
                    <a:pt x="24532" y="114"/>
                    <a:pt x="24475" y="285"/>
                  </a:cubicBezTo>
                  <a:lnTo>
                    <a:pt x="13835" y="285"/>
                  </a:lnTo>
                  <a:lnTo>
                    <a:pt x="13835" y="3680"/>
                  </a:lnTo>
                  <a:lnTo>
                    <a:pt x="0" y="3680"/>
                  </a:lnTo>
                  <a:lnTo>
                    <a:pt x="0" y="3923"/>
                  </a:lnTo>
                  <a:lnTo>
                    <a:pt x="14078" y="3923"/>
                  </a:lnTo>
                  <a:lnTo>
                    <a:pt x="14078" y="528"/>
                  </a:lnTo>
                  <a:lnTo>
                    <a:pt x="24475" y="528"/>
                  </a:lnTo>
                  <a:cubicBezTo>
                    <a:pt x="24532" y="642"/>
                    <a:pt x="24718" y="770"/>
                    <a:pt x="24832" y="770"/>
                  </a:cubicBezTo>
                  <a:cubicBezTo>
                    <a:pt x="25074" y="770"/>
                    <a:pt x="25245" y="585"/>
                    <a:pt x="25245" y="414"/>
                  </a:cubicBezTo>
                  <a:cubicBezTo>
                    <a:pt x="25245" y="171"/>
                    <a:pt x="25074" y="0"/>
                    <a:pt x="24832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7" name="Google Shape;277;p11"/>
            <p:cNvSpPr/>
            <p:nvPr/>
          </p:nvSpPr>
          <p:spPr>
            <a:xfrm rot="-5400000">
              <a:off x="6506661" y="3582076"/>
              <a:ext cx="1284264" cy="162594"/>
            </a:xfrm>
            <a:custGeom>
              <a:avLst/>
              <a:gdLst/>
              <a:ahLst/>
              <a:cxnLst/>
              <a:rect l="l" t="t" r="r" b="b"/>
              <a:pathLst>
                <a:path w="29525" h="3738" extrusionOk="0">
                  <a:moveTo>
                    <a:pt x="29111" y="1"/>
                  </a:moveTo>
                  <a:cubicBezTo>
                    <a:pt x="28996" y="1"/>
                    <a:pt x="28811" y="115"/>
                    <a:pt x="28754" y="300"/>
                  </a:cubicBezTo>
                  <a:lnTo>
                    <a:pt x="12708" y="300"/>
                  </a:lnTo>
                  <a:lnTo>
                    <a:pt x="12708" y="3509"/>
                  </a:lnTo>
                  <a:lnTo>
                    <a:pt x="0" y="3509"/>
                  </a:lnTo>
                  <a:lnTo>
                    <a:pt x="0" y="3737"/>
                  </a:lnTo>
                  <a:lnTo>
                    <a:pt x="12951" y="3737"/>
                  </a:lnTo>
                  <a:lnTo>
                    <a:pt x="12951" y="528"/>
                  </a:lnTo>
                  <a:lnTo>
                    <a:pt x="28754" y="528"/>
                  </a:lnTo>
                  <a:cubicBezTo>
                    <a:pt x="28811" y="657"/>
                    <a:pt x="28996" y="771"/>
                    <a:pt x="29111" y="771"/>
                  </a:cubicBezTo>
                  <a:cubicBezTo>
                    <a:pt x="29353" y="771"/>
                    <a:pt x="29524" y="600"/>
                    <a:pt x="29524" y="414"/>
                  </a:cubicBezTo>
                  <a:cubicBezTo>
                    <a:pt x="29524" y="172"/>
                    <a:pt x="29353" y="1"/>
                    <a:pt x="29111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8" name="Google Shape;278;p11"/>
            <p:cNvSpPr/>
            <p:nvPr/>
          </p:nvSpPr>
          <p:spPr>
            <a:xfrm rot="-5400000">
              <a:off x="6617711" y="3742147"/>
              <a:ext cx="953596" cy="173120"/>
            </a:xfrm>
            <a:custGeom>
              <a:avLst/>
              <a:gdLst/>
              <a:ahLst/>
              <a:cxnLst/>
              <a:rect l="l" t="t" r="r" b="b"/>
              <a:pathLst>
                <a:path w="21923" h="3980" extrusionOk="0">
                  <a:moveTo>
                    <a:pt x="21566" y="0"/>
                  </a:moveTo>
                  <a:cubicBezTo>
                    <a:pt x="21394" y="0"/>
                    <a:pt x="21209" y="114"/>
                    <a:pt x="21209" y="300"/>
                  </a:cubicBezTo>
                  <a:lnTo>
                    <a:pt x="11168" y="300"/>
                  </a:lnTo>
                  <a:lnTo>
                    <a:pt x="11168" y="3752"/>
                  </a:lnTo>
                  <a:lnTo>
                    <a:pt x="0" y="3752"/>
                  </a:lnTo>
                  <a:lnTo>
                    <a:pt x="0" y="3980"/>
                  </a:lnTo>
                  <a:lnTo>
                    <a:pt x="11410" y="3980"/>
                  </a:lnTo>
                  <a:lnTo>
                    <a:pt x="11410" y="542"/>
                  </a:lnTo>
                  <a:lnTo>
                    <a:pt x="21209" y="542"/>
                  </a:lnTo>
                  <a:cubicBezTo>
                    <a:pt x="21209" y="656"/>
                    <a:pt x="21394" y="771"/>
                    <a:pt x="21566" y="771"/>
                  </a:cubicBezTo>
                  <a:cubicBezTo>
                    <a:pt x="21751" y="771"/>
                    <a:pt x="21922" y="599"/>
                    <a:pt x="21922" y="414"/>
                  </a:cubicBezTo>
                  <a:cubicBezTo>
                    <a:pt x="21922" y="186"/>
                    <a:pt x="21751" y="0"/>
                    <a:pt x="2156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11"/>
            <p:cNvSpPr/>
            <p:nvPr/>
          </p:nvSpPr>
          <p:spPr>
            <a:xfrm rot="-5400000">
              <a:off x="6516884" y="3690342"/>
              <a:ext cx="1059686" cy="170641"/>
            </a:xfrm>
            <a:custGeom>
              <a:avLst/>
              <a:gdLst/>
              <a:ahLst/>
              <a:cxnLst/>
              <a:rect l="l" t="t" r="r" b="b"/>
              <a:pathLst>
                <a:path w="24362" h="3923" extrusionOk="0">
                  <a:moveTo>
                    <a:pt x="24004" y="1"/>
                  </a:moveTo>
                  <a:cubicBezTo>
                    <a:pt x="23819" y="1"/>
                    <a:pt x="23648" y="115"/>
                    <a:pt x="23648" y="300"/>
                  </a:cubicBezTo>
                  <a:lnTo>
                    <a:pt x="10098" y="300"/>
                  </a:lnTo>
                  <a:lnTo>
                    <a:pt x="10098" y="3680"/>
                  </a:lnTo>
                  <a:lnTo>
                    <a:pt x="0" y="3680"/>
                  </a:lnTo>
                  <a:lnTo>
                    <a:pt x="0" y="3923"/>
                  </a:lnTo>
                  <a:lnTo>
                    <a:pt x="10341" y="3923"/>
                  </a:lnTo>
                  <a:lnTo>
                    <a:pt x="10341" y="543"/>
                  </a:lnTo>
                  <a:lnTo>
                    <a:pt x="23648" y="543"/>
                  </a:lnTo>
                  <a:cubicBezTo>
                    <a:pt x="23648" y="657"/>
                    <a:pt x="23819" y="771"/>
                    <a:pt x="24004" y="771"/>
                  </a:cubicBezTo>
                  <a:cubicBezTo>
                    <a:pt x="24176" y="771"/>
                    <a:pt x="24361" y="600"/>
                    <a:pt x="24361" y="414"/>
                  </a:cubicBezTo>
                  <a:cubicBezTo>
                    <a:pt x="24361" y="186"/>
                    <a:pt x="24176" y="1"/>
                    <a:pt x="2400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0" name="Google Shape;280;p11"/>
          <p:cNvGrpSpPr/>
          <p:nvPr/>
        </p:nvGrpSpPr>
        <p:grpSpPr>
          <a:xfrm>
            <a:off x="4454484" y="3699599"/>
            <a:ext cx="651151" cy="2279186"/>
            <a:chOff x="7780935" y="2930680"/>
            <a:chExt cx="392780" cy="1374825"/>
          </a:xfrm>
        </p:grpSpPr>
        <p:sp>
          <p:nvSpPr>
            <p:cNvPr id="281" name="Google Shape;281;p11"/>
            <p:cNvSpPr/>
            <p:nvPr/>
          </p:nvSpPr>
          <p:spPr>
            <a:xfrm rot="-5400000">
              <a:off x="7866274" y="3998065"/>
              <a:ext cx="449808" cy="165073"/>
            </a:xfrm>
            <a:custGeom>
              <a:avLst/>
              <a:gdLst/>
              <a:ahLst/>
              <a:cxnLst/>
              <a:rect l="l" t="t" r="r" b="b"/>
              <a:pathLst>
                <a:path w="10341" h="3795" extrusionOk="0">
                  <a:moveTo>
                    <a:pt x="0" y="0"/>
                  </a:moveTo>
                  <a:lnTo>
                    <a:pt x="0" y="229"/>
                  </a:lnTo>
                  <a:lnTo>
                    <a:pt x="9856" y="229"/>
                  </a:lnTo>
                  <a:lnTo>
                    <a:pt x="9856" y="3081"/>
                  </a:lnTo>
                  <a:cubicBezTo>
                    <a:pt x="9685" y="3081"/>
                    <a:pt x="9556" y="3267"/>
                    <a:pt x="9556" y="3438"/>
                  </a:cubicBezTo>
                  <a:cubicBezTo>
                    <a:pt x="9556" y="3623"/>
                    <a:pt x="9742" y="3794"/>
                    <a:pt x="9984" y="3794"/>
                  </a:cubicBezTo>
                  <a:cubicBezTo>
                    <a:pt x="10155" y="3794"/>
                    <a:pt x="10341" y="3623"/>
                    <a:pt x="10341" y="3438"/>
                  </a:cubicBezTo>
                  <a:cubicBezTo>
                    <a:pt x="10341" y="3267"/>
                    <a:pt x="10212" y="3081"/>
                    <a:pt x="10098" y="3081"/>
                  </a:cubicBezTo>
                  <a:lnTo>
                    <a:pt x="1009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" name="Google Shape;282;p11"/>
            <p:cNvSpPr/>
            <p:nvPr/>
          </p:nvSpPr>
          <p:spPr>
            <a:xfrm rot="-5400000">
              <a:off x="7822212" y="3954002"/>
              <a:ext cx="498829" cy="204177"/>
            </a:xfrm>
            <a:custGeom>
              <a:avLst/>
              <a:gdLst/>
              <a:ahLst/>
              <a:cxnLst/>
              <a:rect l="l" t="t" r="r" b="b"/>
              <a:pathLst>
                <a:path w="11468" h="4694" extrusionOk="0">
                  <a:moveTo>
                    <a:pt x="0" y="1"/>
                  </a:moveTo>
                  <a:lnTo>
                    <a:pt x="0" y="243"/>
                  </a:lnTo>
                  <a:lnTo>
                    <a:pt x="10925" y="243"/>
                  </a:lnTo>
                  <a:lnTo>
                    <a:pt x="10925" y="3980"/>
                  </a:lnTo>
                  <a:cubicBezTo>
                    <a:pt x="10811" y="3980"/>
                    <a:pt x="10697" y="4166"/>
                    <a:pt x="10697" y="4337"/>
                  </a:cubicBezTo>
                  <a:cubicBezTo>
                    <a:pt x="10697" y="4522"/>
                    <a:pt x="10868" y="4693"/>
                    <a:pt x="11054" y="4693"/>
                  </a:cubicBezTo>
                  <a:cubicBezTo>
                    <a:pt x="11282" y="4693"/>
                    <a:pt x="11467" y="4522"/>
                    <a:pt x="11467" y="4337"/>
                  </a:cubicBezTo>
                  <a:cubicBezTo>
                    <a:pt x="11467" y="4166"/>
                    <a:pt x="11339" y="3980"/>
                    <a:pt x="11168" y="3980"/>
                  </a:cubicBezTo>
                  <a:lnTo>
                    <a:pt x="1116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11"/>
            <p:cNvSpPr/>
            <p:nvPr/>
          </p:nvSpPr>
          <p:spPr>
            <a:xfrm rot="-5400000">
              <a:off x="7418033" y="3559740"/>
              <a:ext cx="1266256" cy="225274"/>
            </a:xfrm>
            <a:custGeom>
              <a:avLst/>
              <a:gdLst/>
              <a:ahLst/>
              <a:cxnLst/>
              <a:rect l="l" t="t" r="r" b="b"/>
              <a:pathLst>
                <a:path w="29111" h="5179" extrusionOk="0">
                  <a:moveTo>
                    <a:pt x="0" y="1"/>
                  </a:moveTo>
                  <a:lnTo>
                    <a:pt x="0" y="243"/>
                  </a:lnTo>
                  <a:lnTo>
                    <a:pt x="11995" y="243"/>
                  </a:lnTo>
                  <a:lnTo>
                    <a:pt x="11995" y="5178"/>
                  </a:lnTo>
                  <a:lnTo>
                    <a:pt x="16631" y="5178"/>
                  </a:lnTo>
                  <a:lnTo>
                    <a:pt x="20909" y="828"/>
                  </a:lnTo>
                  <a:lnTo>
                    <a:pt x="28340" y="828"/>
                  </a:lnTo>
                  <a:cubicBezTo>
                    <a:pt x="28397" y="1013"/>
                    <a:pt x="28526" y="1127"/>
                    <a:pt x="28697" y="1127"/>
                  </a:cubicBezTo>
                  <a:cubicBezTo>
                    <a:pt x="28939" y="1127"/>
                    <a:pt x="29111" y="956"/>
                    <a:pt x="29111" y="714"/>
                  </a:cubicBezTo>
                  <a:cubicBezTo>
                    <a:pt x="29111" y="543"/>
                    <a:pt x="28939" y="357"/>
                    <a:pt x="28697" y="357"/>
                  </a:cubicBezTo>
                  <a:cubicBezTo>
                    <a:pt x="28583" y="357"/>
                    <a:pt x="28397" y="471"/>
                    <a:pt x="28340" y="600"/>
                  </a:cubicBezTo>
                  <a:lnTo>
                    <a:pt x="20852" y="600"/>
                  </a:lnTo>
                  <a:lnTo>
                    <a:pt x="16516" y="4936"/>
                  </a:lnTo>
                  <a:lnTo>
                    <a:pt x="12238" y="4936"/>
                  </a:lnTo>
                  <a:lnTo>
                    <a:pt x="1223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11"/>
            <p:cNvSpPr/>
            <p:nvPr/>
          </p:nvSpPr>
          <p:spPr>
            <a:xfrm rot="-5400000">
              <a:off x="7317206" y="3505455"/>
              <a:ext cx="1374825" cy="225274"/>
            </a:xfrm>
            <a:custGeom>
              <a:avLst/>
              <a:gdLst/>
              <a:ahLst/>
              <a:cxnLst/>
              <a:rect l="l" t="t" r="r" b="b"/>
              <a:pathLst>
                <a:path w="31607" h="5179" extrusionOk="0">
                  <a:moveTo>
                    <a:pt x="0" y="1"/>
                  </a:moveTo>
                  <a:lnTo>
                    <a:pt x="0" y="243"/>
                  </a:lnTo>
                  <a:lnTo>
                    <a:pt x="13065" y="243"/>
                  </a:lnTo>
                  <a:lnTo>
                    <a:pt x="13065" y="5178"/>
                  </a:lnTo>
                  <a:lnTo>
                    <a:pt x="15917" y="5178"/>
                  </a:lnTo>
                  <a:lnTo>
                    <a:pt x="20382" y="714"/>
                  </a:lnTo>
                  <a:lnTo>
                    <a:pt x="30836" y="714"/>
                  </a:lnTo>
                  <a:cubicBezTo>
                    <a:pt x="30893" y="900"/>
                    <a:pt x="31022" y="1014"/>
                    <a:pt x="31193" y="1014"/>
                  </a:cubicBezTo>
                  <a:cubicBezTo>
                    <a:pt x="31435" y="1014"/>
                    <a:pt x="31607" y="828"/>
                    <a:pt x="31607" y="600"/>
                  </a:cubicBezTo>
                  <a:cubicBezTo>
                    <a:pt x="31607" y="415"/>
                    <a:pt x="31435" y="243"/>
                    <a:pt x="31193" y="243"/>
                  </a:cubicBezTo>
                  <a:cubicBezTo>
                    <a:pt x="31079" y="243"/>
                    <a:pt x="30893" y="358"/>
                    <a:pt x="30836" y="472"/>
                  </a:cubicBezTo>
                  <a:lnTo>
                    <a:pt x="20253" y="472"/>
                  </a:lnTo>
                  <a:lnTo>
                    <a:pt x="15803" y="4936"/>
                  </a:lnTo>
                  <a:lnTo>
                    <a:pt x="13307" y="4936"/>
                  </a:lnTo>
                  <a:lnTo>
                    <a:pt x="1330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5" name="Google Shape;285;p11"/>
            <p:cNvSpPr/>
            <p:nvPr/>
          </p:nvSpPr>
          <p:spPr>
            <a:xfrm rot="-5400000">
              <a:off x="7374298" y="3624573"/>
              <a:ext cx="1144680" cy="217183"/>
            </a:xfrm>
            <a:custGeom>
              <a:avLst/>
              <a:gdLst/>
              <a:ahLst/>
              <a:cxnLst/>
              <a:rect l="l" t="t" r="r" b="b"/>
              <a:pathLst>
                <a:path w="26316" h="4993" extrusionOk="0">
                  <a:moveTo>
                    <a:pt x="25901" y="0"/>
                  </a:moveTo>
                  <a:cubicBezTo>
                    <a:pt x="25730" y="0"/>
                    <a:pt x="25602" y="114"/>
                    <a:pt x="25545" y="228"/>
                  </a:cubicBezTo>
                  <a:lnTo>
                    <a:pt x="20253" y="228"/>
                  </a:lnTo>
                  <a:lnTo>
                    <a:pt x="15689" y="4750"/>
                  </a:lnTo>
                  <a:lnTo>
                    <a:pt x="14491" y="4750"/>
                  </a:lnTo>
                  <a:lnTo>
                    <a:pt x="14491" y="171"/>
                  </a:lnTo>
                  <a:lnTo>
                    <a:pt x="0" y="171"/>
                  </a:lnTo>
                  <a:lnTo>
                    <a:pt x="0" y="414"/>
                  </a:lnTo>
                  <a:lnTo>
                    <a:pt x="14263" y="414"/>
                  </a:lnTo>
                  <a:lnTo>
                    <a:pt x="14263" y="4992"/>
                  </a:lnTo>
                  <a:lnTo>
                    <a:pt x="15803" y="4992"/>
                  </a:lnTo>
                  <a:lnTo>
                    <a:pt x="20325" y="471"/>
                  </a:lnTo>
                  <a:lnTo>
                    <a:pt x="25545" y="471"/>
                  </a:lnTo>
                  <a:cubicBezTo>
                    <a:pt x="25602" y="642"/>
                    <a:pt x="25787" y="713"/>
                    <a:pt x="25901" y="713"/>
                  </a:cubicBezTo>
                  <a:cubicBezTo>
                    <a:pt x="26144" y="713"/>
                    <a:pt x="26315" y="585"/>
                    <a:pt x="26315" y="357"/>
                  </a:cubicBezTo>
                  <a:cubicBezTo>
                    <a:pt x="26315" y="171"/>
                    <a:pt x="26144" y="0"/>
                    <a:pt x="25901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6" name="Google Shape;286;p11"/>
            <p:cNvSpPr/>
            <p:nvPr/>
          </p:nvSpPr>
          <p:spPr>
            <a:xfrm rot="-5400000">
              <a:off x="7256398" y="3576791"/>
              <a:ext cx="1253250" cy="204177"/>
            </a:xfrm>
            <a:custGeom>
              <a:avLst/>
              <a:gdLst/>
              <a:ahLst/>
              <a:cxnLst/>
              <a:rect l="l" t="t" r="r" b="b"/>
              <a:pathLst>
                <a:path w="28812" h="4694" extrusionOk="0">
                  <a:moveTo>
                    <a:pt x="28397" y="1"/>
                  </a:moveTo>
                  <a:cubicBezTo>
                    <a:pt x="28283" y="1"/>
                    <a:pt x="28098" y="115"/>
                    <a:pt x="28041" y="243"/>
                  </a:cubicBezTo>
                  <a:lnTo>
                    <a:pt x="19540" y="243"/>
                  </a:lnTo>
                  <a:lnTo>
                    <a:pt x="15618" y="4166"/>
                  </a:lnTo>
                  <a:lnTo>
                    <a:pt x="15618" y="172"/>
                  </a:lnTo>
                  <a:lnTo>
                    <a:pt x="0" y="172"/>
                  </a:lnTo>
                  <a:lnTo>
                    <a:pt x="0" y="415"/>
                  </a:lnTo>
                  <a:lnTo>
                    <a:pt x="15390" y="415"/>
                  </a:lnTo>
                  <a:lnTo>
                    <a:pt x="15390" y="4693"/>
                  </a:lnTo>
                  <a:lnTo>
                    <a:pt x="19669" y="472"/>
                  </a:lnTo>
                  <a:lnTo>
                    <a:pt x="28041" y="472"/>
                  </a:lnTo>
                  <a:cubicBezTo>
                    <a:pt x="28098" y="657"/>
                    <a:pt x="28226" y="771"/>
                    <a:pt x="28397" y="771"/>
                  </a:cubicBezTo>
                  <a:cubicBezTo>
                    <a:pt x="28640" y="771"/>
                    <a:pt x="28811" y="600"/>
                    <a:pt x="28811" y="357"/>
                  </a:cubicBezTo>
                  <a:cubicBezTo>
                    <a:pt x="28811" y="172"/>
                    <a:pt x="28640" y="1"/>
                    <a:pt x="28397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7" name="Google Shape;287;p11"/>
          <p:cNvGrpSpPr/>
          <p:nvPr/>
        </p:nvGrpSpPr>
        <p:grpSpPr>
          <a:xfrm>
            <a:off x="5169696" y="3421397"/>
            <a:ext cx="793061" cy="2849000"/>
            <a:chOff x="8623429" y="2586962"/>
            <a:chExt cx="478381" cy="1718543"/>
          </a:xfrm>
        </p:grpSpPr>
        <p:sp>
          <p:nvSpPr>
            <p:cNvPr id="288" name="Google Shape;288;p11"/>
            <p:cNvSpPr/>
            <p:nvPr/>
          </p:nvSpPr>
          <p:spPr>
            <a:xfrm rot="-5400000">
              <a:off x="8267028" y="3481249"/>
              <a:ext cx="1527458" cy="121054"/>
            </a:xfrm>
            <a:custGeom>
              <a:avLst/>
              <a:gdLst/>
              <a:ahLst/>
              <a:cxnLst/>
              <a:rect l="l" t="t" r="r" b="b"/>
              <a:pathLst>
                <a:path w="35116" h="2783" extrusionOk="0">
                  <a:moveTo>
                    <a:pt x="18185" y="1"/>
                  </a:moveTo>
                  <a:lnTo>
                    <a:pt x="15917" y="2254"/>
                  </a:lnTo>
                  <a:lnTo>
                    <a:pt x="0" y="2254"/>
                  </a:lnTo>
                  <a:lnTo>
                    <a:pt x="0" y="2497"/>
                  </a:lnTo>
                  <a:lnTo>
                    <a:pt x="16046" y="2497"/>
                  </a:lnTo>
                  <a:lnTo>
                    <a:pt x="18299" y="229"/>
                  </a:lnTo>
                  <a:lnTo>
                    <a:pt x="22878" y="229"/>
                  </a:lnTo>
                  <a:lnTo>
                    <a:pt x="25131" y="2497"/>
                  </a:lnTo>
                  <a:lnTo>
                    <a:pt x="34402" y="2497"/>
                  </a:lnTo>
                  <a:cubicBezTo>
                    <a:pt x="34459" y="2668"/>
                    <a:pt x="34588" y="2782"/>
                    <a:pt x="34759" y="2782"/>
                  </a:cubicBezTo>
                  <a:cubicBezTo>
                    <a:pt x="35001" y="2782"/>
                    <a:pt x="35115" y="2611"/>
                    <a:pt x="35115" y="2368"/>
                  </a:cubicBezTo>
                  <a:cubicBezTo>
                    <a:pt x="35115" y="2197"/>
                    <a:pt x="35001" y="2012"/>
                    <a:pt x="34759" y="2012"/>
                  </a:cubicBezTo>
                  <a:cubicBezTo>
                    <a:pt x="34588" y="2012"/>
                    <a:pt x="34459" y="2140"/>
                    <a:pt x="34402" y="2254"/>
                  </a:cubicBezTo>
                  <a:lnTo>
                    <a:pt x="25245" y="2254"/>
                  </a:lnTo>
                  <a:lnTo>
                    <a:pt x="22935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11"/>
            <p:cNvSpPr/>
            <p:nvPr/>
          </p:nvSpPr>
          <p:spPr>
            <a:xfrm rot="-5400000">
              <a:off x="8122184" y="3470418"/>
              <a:ext cx="1506971" cy="163203"/>
            </a:xfrm>
            <a:custGeom>
              <a:avLst/>
              <a:gdLst/>
              <a:ahLst/>
              <a:cxnLst/>
              <a:rect l="l" t="t" r="r" b="b"/>
              <a:pathLst>
                <a:path w="34645" h="3752" extrusionOk="0">
                  <a:moveTo>
                    <a:pt x="14135" y="0"/>
                  </a:moveTo>
                  <a:lnTo>
                    <a:pt x="14135" y="3509"/>
                  </a:lnTo>
                  <a:lnTo>
                    <a:pt x="0" y="3509"/>
                  </a:lnTo>
                  <a:lnTo>
                    <a:pt x="0" y="3751"/>
                  </a:lnTo>
                  <a:lnTo>
                    <a:pt x="14377" y="3751"/>
                  </a:lnTo>
                  <a:lnTo>
                    <a:pt x="14377" y="243"/>
                  </a:lnTo>
                  <a:lnTo>
                    <a:pt x="24832" y="243"/>
                  </a:lnTo>
                  <a:lnTo>
                    <a:pt x="27684" y="3095"/>
                  </a:lnTo>
                  <a:lnTo>
                    <a:pt x="33874" y="3095"/>
                  </a:lnTo>
                  <a:cubicBezTo>
                    <a:pt x="33931" y="3209"/>
                    <a:pt x="34103" y="3338"/>
                    <a:pt x="34231" y="3338"/>
                  </a:cubicBezTo>
                  <a:cubicBezTo>
                    <a:pt x="34459" y="3338"/>
                    <a:pt x="34645" y="3152"/>
                    <a:pt x="34645" y="2910"/>
                  </a:cubicBezTo>
                  <a:cubicBezTo>
                    <a:pt x="34645" y="2739"/>
                    <a:pt x="34459" y="2553"/>
                    <a:pt x="34231" y="2553"/>
                  </a:cubicBezTo>
                  <a:cubicBezTo>
                    <a:pt x="34046" y="2553"/>
                    <a:pt x="33931" y="2682"/>
                    <a:pt x="33874" y="2853"/>
                  </a:cubicBezTo>
                  <a:lnTo>
                    <a:pt x="27741" y="2853"/>
                  </a:lnTo>
                  <a:lnTo>
                    <a:pt x="24960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11"/>
            <p:cNvSpPr/>
            <p:nvPr/>
          </p:nvSpPr>
          <p:spPr>
            <a:xfrm rot="-5400000">
              <a:off x="8039648" y="3426986"/>
              <a:ext cx="1578959" cy="178079"/>
            </a:xfrm>
            <a:custGeom>
              <a:avLst/>
              <a:gdLst/>
              <a:ahLst/>
              <a:cxnLst/>
              <a:rect l="l" t="t" r="r" b="b"/>
              <a:pathLst>
                <a:path w="36300" h="4094" extrusionOk="0">
                  <a:moveTo>
                    <a:pt x="13193" y="0"/>
                  </a:moveTo>
                  <a:lnTo>
                    <a:pt x="13193" y="3866"/>
                  </a:lnTo>
                  <a:lnTo>
                    <a:pt x="0" y="3866"/>
                  </a:lnTo>
                  <a:lnTo>
                    <a:pt x="0" y="4094"/>
                  </a:lnTo>
                  <a:lnTo>
                    <a:pt x="13421" y="4094"/>
                  </a:lnTo>
                  <a:lnTo>
                    <a:pt x="13421" y="228"/>
                  </a:lnTo>
                  <a:lnTo>
                    <a:pt x="25488" y="228"/>
                  </a:lnTo>
                  <a:lnTo>
                    <a:pt x="28397" y="3152"/>
                  </a:lnTo>
                  <a:lnTo>
                    <a:pt x="35586" y="3152"/>
                  </a:lnTo>
                  <a:cubicBezTo>
                    <a:pt x="35657" y="3266"/>
                    <a:pt x="35771" y="3381"/>
                    <a:pt x="35942" y="3381"/>
                  </a:cubicBezTo>
                  <a:cubicBezTo>
                    <a:pt x="36185" y="3381"/>
                    <a:pt x="36299" y="3266"/>
                    <a:pt x="36299" y="3024"/>
                  </a:cubicBezTo>
                  <a:cubicBezTo>
                    <a:pt x="36299" y="2853"/>
                    <a:pt x="36185" y="2667"/>
                    <a:pt x="35942" y="2667"/>
                  </a:cubicBezTo>
                  <a:cubicBezTo>
                    <a:pt x="35771" y="2667"/>
                    <a:pt x="35657" y="2724"/>
                    <a:pt x="35586" y="2910"/>
                  </a:cubicBezTo>
                  <a:lnTo>
                    <a:pt x="28454" y="2910"/>
                  </a:lnTo>
                  <a:lnTo>
                    <a:pt x="25602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11"/>
            <p:cNvSpPr/>
            <p:nvPr/>
          </p:nvSpPr>
          <p:spPr>
            <a:xfrm rot="-5400000">
              <a:off x="8073163" y="3501432"/>
              <a:ext cx="1413930" cy="194216"/>
            </a:xfrm>
            <a:custGeom>
              <a:avLst/>
              <a:gdLst/>
              <a:ahLst/>
              <a:cxnLst/>
              <a:rect l="l" t="t" r="r" b="b"/>
              <a:pathLst>
                <a:path w="32506" h="4465" extrusionOk="0">
                  <a:moveTo>
                    <a:pt x="12238" y="0"/>
                  </a:moveTo>
                  <a:lnTo>
                    <a:pt x="12238" y="4222"/>
                  </a:lnTo>
                  <a:lnTo>
                    <a:pt x="0" y="4222"/>
                  </a:lnTo>
                  <a:lnTo>
                    <a:pt x="0" y="4464"/>
                  </a:lnTo>
                  <a:lnTo>
                    <a:pt x="12480" y="4464"/>
                  </a:lnTo>
                  <a:lnTo>
                    <a:pt x="12480" y="243"/>
                  </a:lnTo>
                  <a:lnTo>
                    <a:pt x="26258" y="243"/>
                  </a:lnTo>
                  <a:lnTo>
                    <a:pt x="29353" y="3323"/>
                  </a:lnTo>
                  <a:lnTo>
                    <a:pt x="31792" y="3323"/>
                  </a:lnTo>
                  <a:cubicBezTo>
                    <a:pt x="31849" y="3452"/>
                    <a:pt x="31963" y="3566"/>
                    <a:pt x="32149" y="3566"/>
                  </a:cubicBezTo>
                  <a:cubicBezTo>
                    <a:pt x="32377" y="3566"/>
                    <a:pt x="32505" y="3395"/>
                    <a:pt x="32505" y="3209"/>
                  </a:cubicBezTo>
                  <a:cubicBezTo>
                    <a:pt x="32505" y="2967"/>
                    <a:pt x="32377" y="2796"/>
                    <a:pt x="32149" y="2796"/>
                  </a:cubicBezTo>
                  <a:cubicBezTo>
                    <a:pt x="31963" y="2796"/>
                    <a:pt x="31849" y="2910"/>
                    <a:pt x="31792" y="3095"/>
                  </a:cubicBezTo>
                  <a:lnTo>
                    <a:pt x="29467" y="3095"/>
                  </a:lnTo>
                  <a:lnTo>
                    <a:pt x="26386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11"/>
            <p:cNvSpPr/>
            <p:nvPr/>
          </p:nvSpPr>
          <p:spPr>
            <a:xfrm rot="-5400000">
              <a:off x="8472362" y="4017291"/>
              <a:ext cx="439281" cy="137148"/>
            </a:xfrm>
            <a:custGeom>
              <a:avLst/>
              <a:gdLst/>
              <a:ahLst/>
              <a:cxnLst/>
              <a:rect l="l" t="t" r="r" b="b"/>
              <a:pathLst>
                <a:path w="10099" h="3153" extrusionOk="0">
                  <a:moveTo>
                    <a:pt x="9742" y="1"/>
                  </a:moveTo>
                  <a:cubicBezTo>
                    <a:pt x="9499" y="1"/>
                    <a:pt x="9328" y="186"/>
                    <a:pt x="9328" y="357"/>
                  </a:cubicBezTo>
                  <a:cubicBezTo>
                    <a:pt x="9328" y="543"/>
                    <a:pt x="9442" y="714"/>
                    <a:pt x="9628" y="714"/>
                  </a:cubicBezTo>
                  <a:lnTo>
                    <a:pt x="9628" y="2910"/>
                  </a:lnTo>
                  <a:lnTo>
                    <a:pt x="0" y="2910"/>
                  </a:lnTo>
                  <a:lnTo>
                    <a:pt x="0" y="3153"/>
                  </a:lnTo>
                  <a:lnTo>
                    <a:pt x="9856" y="3153"/>
                  </a:lnTo>
                  <a:lnTo>
                    <a:pt x="9856" y="714"/>
                  </a:lnTo>
                  <a:cubicBezTo>
                    <a:pt x="9984" y="714"/>
                    <a:pt x="10098" y="543"/>
                    <a:pt x="10098" y="357"/>
                  </a:cubicBezTo>
                  <a:cubicBezTo>
                    <a:pt x="10098" y="186"/>
                    <a:pt x="9913" y="1"/>
                    <a:pt x="9742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11"/>
            <p:cNvSpPr/>
            <p:nvPr/>
          </p:nvSpPr>
          <p:spPr>
            <a:xfrm rot="-5400000">
              <a:off x="8472688" y="3978513"/>
              <a:ext cx="477733" cy="176252"/>
            </a:xfrm>
            <a:custGeom>
              <a:avLst/>
              <a:gdLst/>
              <a:ahLst/>
              <a:cxnLst/>
              <a:rect l="l" t="t" r="r" b="b"/>
              <a:pathLst>
                <a:path w="10983" h="4052" extrusionOk="0">
                  <a:moveTo>
                    <a:pt x="10569" y="1"/>
                  </a:moveTo>
                  <a:cubicBezTo>
                    <a:pt x="10398" y="1"/>
                    <a:pt x="10212" y="186"/>
                    <a:pt x="10212" y="357"/>
                  </a:cubicBezTo>
                  <a:cubicBezTo>
                    <a:pt x="10212" y="543"/>
                    <a:pt x="10341" y="714"/>
                    <a:pt x="10455" y="714"/>
                  </a:cubicBezTo>
                  <a:lnTo>
                    <a:pt x="10455" y="3809"/>
                  </a:lnTo>
                  <a:lnTo>
                    <a:pt x="0" y="3809"/>
                  </a:lnTo>
                  <a:lnTo>
                    <a:pt x="0" y="4052"/>
                  </a:lnTo>
                  <a:lnTo>
                    <a:pt x="10697" y="4052"/>
                  </a:lnTo>
                  <a:lnTo>
                    <a:pt x="10697" y="714"/>
                  </a:lnTo>
                  <a:cubicBezTo>
                    <a:pt x="10868" y="714"/>
                    <a:pt x="10983" y="543"/>
                    <a:pt x="10983" y="357"/>
                  </a:cubicBezTo>
                  <a:cubicBezTo>
                    <a:pt x="10983" y="186"/>
                    <a:pt x="10811" y="1"/>
                    <a:pt x="10569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1"/>
            <p:cNvSpPr/>
            <p:nvPr/>
          </p:nvSpPr>
          <p:spPr>
            <a:xfrm rot="-5400000">
              <a:off x="8182970" y="3430727"/>
              <a:ext cx="1620499" cy="129057"/>
            </a:xfrm>
            <a:custGeom>
              <a:avLst/>
              <a:gdLst/>
              <a:ahLst/>
              <a:cxnLst/>
              <a:rect l="l" t="t" r="r" b="b"/>
              <a:pathLst>
                <a:path w="37255" h="2967" extrusionOk="0">
                  <a:moveTo>
                    <a:pt x="17700" y="0"/>
                  </a:moveTo>
                  <a:lnTo>
                    <a:pt x="15261" y="2382"/>
                  </a:lnTo>
                  <a:lnTo>
                    <a:pt x="0" y="2382"/>
                  </a:lnTo>
                  <a:lnTo>
                    <a:pt x="0" y="2610"/>
                  </a:lnTo>
                  <a:lnTo>
                    <a:pt x="15390" y="2610"/>
                  </a:lnTo>
                  <a:lnTo>
                    <a:pt x="17829" y="243"/>
                  </a:lnTo>
                  <a:lnTo>
                    <a:pt x="23462" y="243"/>
                  </a:lnTo>
                  <a:lnTo>
                    <a:pt x="26030" y="2739"/>
                  </a:lnTo>
                  <a:lnTo>
                    <a:pt x="36484" y="2739"/>
                  </a:lnTo>
                  <a:cubicBezTo>
                    <a:pt x="36542" y="2910"/>
                    <a:pt x="36727" y="2967"/>
                    <a:pt x="36841" y="2967"/>
                  </a:cubicBezTo>
                  <a:cubicBezTo>
                    <a:pt x="37084" y="2967"/>
                    <a:pt x="37255" y="2853"/>
                    <a:pt x="37255" y="2610"/>
                  </a:cubicBezTo>
                  <a:cubicBezTo>
                    <a:pt x="37255" y="2382"/>
                    <a:pt x="37084" y="2254"/>
                    <a:pt x="36841" y="2254"/>
                  </a:cubicBezTo>
                  <a:cubicBezTo>
                    <a:pt x="36727" y="2254"/>
                    <a:pt x="36542" y="2311"/>
                    <a:pt x="36484" y="2496"/>
                  </a:cubicBezTo>
                  <a:lnTo>
                    <a:pt x="26087" y="2496"/>
                  </a:lnTo>
                  <a:lnTo>
                    <a:pt x="23591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11"/>
            <p:cNvSpPr/>
            <p:nvPr/>
          </p:nvSpPr>
          <p:spPr>
            <a:xfrm rot="-5400000">
              <a:off x="8089908" y="3371157"/>
              <a:ext cx="1718543" cy="150153"/>
            </a:xfrm>
            <a:custGeom>
              <a:avLst/>
              <a:gdLst/>
              <a:ahLst/>
              <a:cxnLst/>
              <a:rect l="l" t="t" r="r" b="b"/>
              <a:pathLst>
                <a:path w="39509" h="3452" extrusionOk="0">
                  <a:moveTo>
                    <a:pt x="17344" y="0"/>
                  </a:moveTo>
                  <a:lnTo>
                    <a:pt x="14620" y="2681"/>
                  </a:lnTo>
                  <a:lnTo>
                    <a:pt x="0" y="2681"/>
                  </a:lnTo>
                  <a:lnTo>
                    <a:pt x="0" y="2924"/>
                  </a:lnTo>
                  <a:lnTo>
                    <a:pt x="14734" y="2924"/>
                  </a:lnTo>
                  <a:lnTo>
                    <a:pt x="17401" y="243"/>
                  </a:lnTo>
                  <a:lnTo>
                    <a:pt x="24062" y="243"/>
                  </a:lnTo>
                  <a:lnTo>
                    <a:pt x="27028" y="3152"/>
                  </a:lnTo>
                  <a:lnTo>
                    <a:pt x="38738" y="3152"/>
                  </a:lnTo>
                  <a:cubicBezTo>
                    <a:pt x="38795" y="3338"/>
                    <a:pt x="38980" y="3452"/>
                    <a:pt x="39095" y="3452"/>
                  </a:cubicBezTo>
                  <a:cubicBezTo>
                    <a:pt x="39337" y="3452"/>
                    <a:pt x="39508" y="3281"/>
                    <a:pt x="39508" y="3038"/>
                  </a:cubicBezTo>
                  <a:cubicBezTo>
                    <a:pt x="39508" y="2853"/>
                    <a:pt x="39337" y="2681"/>
                    <a:pt x="39095" y="2681"/>
                  </a:cubicBezTo>
                  <a:cubicBezTo>
                    <a:pt x="38980" y="2681"/>
                    <a:pt x="38795" y="2796"/>
                    <a:pt x="38738" y="2924"/>
                  </a:cubicBezTo>
                  <a:lnTo>
                    <a:pt x="27157" y="2924"/>
                  </a:lnTo>
                  <a:lnTo>
                    <a:pt x="24176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6" name="Google Shape;296;p11"/>
            <p:cNvSpPr/>
            <p:nvPr/>
          </p:nvSpPr>
          <p:spPr>
            <a:xfrm rot="-5400000">
              <a:off x="8069444" y="3539297"/>
              <a:ext cx="1330763" cy="201654"/>
            </a:xfrm>
            <a:custGeom>
              <a:avLst/>
              <a:gdLst/>
              <a:ahLst/>
              <a:cxnLst/>
              <a:rect l="l" t="t" r="r" b="b"/>
              <a:pathLst>
                <a:path w="30594" h="4636" extrusionOk="0">
                  <a:moveTo>
                    <a:pt x="11282" y="0"/>
                  </a:moveTo>
                  <a:lnTo>
                    <a:pt x="11282" y="4393"/>
                  </a:lnTo>
                  <a:lnTo>
                    <a:pt x="0" y="4393"/>
                  </a:lnTo>
                  <a:lnTo>
                    <a:pt x="0" y="4636"/>
                  </a:lnTo>
                  <a:lnTo>
                    <a:pt x="11524" y="4636"/>
                  </a:lnTo>
                  <a:lnTo>
                    <a:pt x="11524" y="243"/>
                  </a:lnTo>
                  <a:lnTo>
                    <a:pt x="26914" y="243"/>
                  </a:lnTo>
                  <a:lnTo>
                    <a:pt x="29881" y="3152"/>
                  </a:lnTo>
                  <a:cubicBezTo>
                    <a:pt x="29824" y="3209"/>
                    <a:pt x="29824" y="3267"/>
                    <a:pt x="29824" y="3324"/>
                  </a:cubicBezTo>
                  <a:cubicBezTo>
                    <a:pt x="29824" y="3566"/>
                    <a:pt x="30009" y="3737"/>
                    <a:pt x="30180" y="3737"/>
                  </a:cubicBezTo>
                  <a:cubicBezTo>
                    <a:pt x="30423" y="3737"/>
                    <a:pt x="30594" y="3566"/>
                    <a:pt x="30594" y="3324"/>
                  </a:cubicBezTo>
                  <a:cubicBezTo>
                    <a:pt x="30594" y="3152"/>
                    <a:pt x="30423" y="2967"/>
                    <a:pt x="30180" y="2967"/>
                  </a:cubicBezTo>
                  <a:cubicBezTo>
                    <a:pt x="30123" y="2967"/>
                    <a:pt x="30123" y="2967"/>
                    <a:pt x="30066" y="3024"/>
                  </a:cubicBezTo>
                  <a:lnTo>
                    <a:pt x="2702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7" name="Google Shape;297;p11"/>
            <p:cNvSpPr/>
            <p:nvPr/>
          </p:nvSpPr>
          <p:spPr>
            <a:xfrm rot="-5400000">
              <a:off x="8940152" y="3389472"/>
              <a:ext cx="230232" cy="93085"/>
            </a:xfrm>
            <a:custGeom>
              <a:avLst/>
              <a:gdLst/>
              <a:ahLst/>
              <a:cxnLst/>
              <a:rect l="l" t="t" r="r" b="b"/>
              <a:pathLst>
                <a:path w="5293" h="2140" extrusionOk="0">
                  <a:moveTo>
                    <a:pt x="4879" y="0"/>
                  </a:moveTo>
                  <a:cubicBezTo>
                    <a:pt x="4765" y="0"/>
                    <a:pt x="4579" y="114"/>
                    <a:pt x="4522" y="243"/>
                  </a:cubicBezTo>
                  <a:lnTo>
                    <a:pt x="1912" y="243"/>
                  </a:lnTo>
                  <a:lnTo>
                    <a:pt x="1" y="2140"/>
                  </a:lnTo>
                  <a:lnTo>
                    <a:pt x="357" y="2140"/>
                  </a:lnTo>
                  <a:lnTo>
                    <a:pt x="2026" y="471"/>
                  </a:lnTo>
                  <a:lnTo>
                    <a:pt x="4522" y="471"/>
                  </a:lnTo>
                  <a:cubicBezTo>
                    <a:pt x="4579" y="656"/>
                    <a:pt x="4765" y="770"/>
                    <a:pt x="4879" y="770"/>
                  </a:cubicBezTo>
                  <a:cubicBezTo>
                    <a:pt x="5121" y="770"/>
                    <a:pt x="5292" y="599"/>
                    <a:pt x="5292" y="357"/>
                  </a:cubicBezTo>
                  <a:cubicBezTo>
                    <a:pt x="5292" y="186"/>
                    <a:pt x="5121" y="0"/>
                    <a:pt x="4879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8" name="Google Shape;298;p11"/>
            <p:cNvSpPr/>
            <p:nvPr/>
          </p:nvSpPr>
          <p:spPr>
            <a:xfrm rot="-5400000">
              <a:off x="8976450" y="3345735"/>
              <a:ext cx="196696" cy="54024"/>
            </a:xfrm>
            <a:custGeom>
              <a:avLst/>
              <a:gdLst/>
              <a:ahLst/>
              <a:cxnLst/>
              <a:rect l="l" t="t" r="r" b="b"/>
              <a:pathLst>
                <a:path w="4522" h="1242" extrusionOk="0">
                  <a:moveTo>
                    <a:pt x="4165" y="1"/>
                  </a:moveTo>
                  <a:cubicBezTo>
                    <a:pt x="3994" y="1"/>
                    <a:pt x="3866" y="115"/>
                    <a:pt x="3809" y="229"/>
                  </a:cubicBezTo>
                  <a:lnTo>
                    <a:pt x="1013" y="229"/>
                  </a:lnTo>
                  <a:lnTo>
                    <a:pt x="1" y="1242"/>
                  </a:lnTo>
                  <a:lnTo>
                    <a:pt x="357" y="1242"/>
                  </a:lnTo>
                  <a:lnTo>
                    <a:pt x="1142" y="471"/>
                  </a:lnTo>
                  <a:lnTo>
                    <a:pt x="3809" y="471"/>
                  </a:lnTo>
                  <a:cubicBezTo>
                    <a:pt x="3866" y="642"/>
                    <a:pt x="3994" y="771"/>
                    <a:pt x="4165" y="771"/>
                  </a:cubicBezTo>
                  <a:cubicBezTo>
                    <a:pt x="4351" y="771"/>
                    <a:pt x="4522" y="585"/>
                    <a:pt x="4522" y="357"/>
                  </a:cubicBezTo>
                  <a:cubicBezTo>
                    <a:pt x="4522" y="172"/>
                    <a:pt x="4351" y="1"/>
                    <a:pt x="4165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9" name="Google Shape;299;p11"/>
          <p:cNvGrpSpPr/>
          <p:nvPr/>
        </p:nvGrpSpPr>
        <p:grpSpPr>
          <a:xfrm>
            <a:off x="6005250" y="3407991"/>
            <a:ext cx="771431" cy="2862407"/>
            <a:chOff x="4128096" y="2589445"/>
            <a:chExt cx="465334" cy="1726630"/>
          </a:xfrm>
        </p:grpSpPr>
        <p:sp>
          <p:nvSpPr>
            <p:cNvPr id="300" name="Google Shape;300;p11"/>
            <p:cNvSpPr/>
            <p:nvPr/>
          </p:nvSpPr>
          <p:spPr>
            <a:xfrm rot="-5400000">
              <a:off x="4350516" y="3592343"/>
              <a:ext cx="447328" cy="38495"/>
            </a:xfrm>
            <a:custGeom>
              <a:avLst/>
              <a:gdLst/>
              <a:ahLst/>
              <a:cxnLst/>
              <a:rect l="l" t="t" r="r" b="b"/>
              <a:pathLst>
                <a:path w="10284" h="885" extrusionOk="0">
                  <a:moveTo>
                    <a:pt x="9927" y="0"/>
                  </a:moveTo>
                  <a:cubicBezTo>
                    <a:pt x="9742" y="0"/>
                    <a:pt x="9628" y="114"/>
                    <a:pt x="9571" y="242"/>
                  </a:cubicBezTo>
                  <a:lnTo>
                    <a:pt x="0" y="242"/>
                  </a:lnTo>
                  <a:lnTo>
                    <a:pt x="0" y="884"/>
                  </a:lnTo>
                  <a:lnTo>
                    <a:pt x="243" y="884"/>
                  </a:lnTo>
                  <a:lnTo>
                    <a:pt x="243" y="471"/>
                  </a:lnTo>
                  <a:lnTo>
                    <a:pt x="9571" y="471"/>
                  </a:lnTo>
                  <a:cubicBezTo>
                    <a:pt x="9628" y="656"/>
                    <a:pt x="9742" y="770"/>
                    <a:pt x="9927" y="770"/>
                  </a:cubicBezTo>
                  <a:cubicBezTo>
                    <a:pt x="10155" y="770"/>
                    <a:pt x="10284" y="599"/>
                    <a:pt x="10284" y="357"/>
                  </a:cubicBezTo>
                  <a:cubicBezTo>
                    <a:pt x="10284" y="171"/>
                    <a:pt x="10155" y="0"/>
                    <a:pt x="9927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11"/>
            <p:cNvSpPr/>
            <p:nvPr/>
          </p:nvSpPr>
          <p:spPr>
            <a:xfrm rot="-5400000">
              <a:off x="4258650" y="2857151"/>
              <a:ext cx="602484" cy="67073"/>
            </a:xfrm>
            <a:custGeom>
              <a:avLst/>
              <a:gdLst/>
              <a:ahLst/>
              <a:cxnLst/>
              <a:rect l="l" t="t" r="r" b="b"/>
              <a:pathLst>
                <a:path w="13851" h="1542" extrusionOk="0">
                  <a:moveTo>
                    <a:pt x="13494" y="1"/>
                  </a:moveTo>
                  <a:cubicBezTo>
                    <a:pt x="13322" y="1"/>
                    <a:pt x="13137" y="58"/>
                    <a:pt x="13137" y="243"/>
                  </a:cubicBezTo>
                  <a:lnTo>
                    <a:pt x="1" y="243"/>
                  </a:lnTo>
                  <a:lnTo>
                    <a:pt x="1" y="1541"/>
                  </a:lnTo>
                  <a:lnTo>
                    <a:pt x="243" y="1541"/>
                  </a:lnTo>
                  <a:lnTo>
                    <a:pt x="243" y="472"/>
                  </a:lnTo>
                  <a:lnTo>
                    <a:pt x="13137" y="472"/>
                  </a:lnTo>
                  <a:cubicBezTo>
                    <a:pt x="13137" y="600"/>
                    <a:pt x="13322" y="714"/>
                    <a:pt x="13494" y="714"/>
                  </a:cubicBezTo>
                  <a:cubicBezTo>
                    <a:pt x="13679" y="714"/>
                    <a:pt x="13850" y="543"/>
                    <a:pt x="13850" y="357"/>
                  </a:cubicBezTo>
                  <a:cubicBezTo>
                    <a:pt x="13850" y="115"/>
                    <a:pt x="13679" y="1"/>
                    <a:pt x="1349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" name="Google Shape;302;p11"/>
            <p:cNvSpPr/>
            <p:nvPr/>
          </p:nvSpPr>
          <p:spPr>
            <a:xfrm rot="-5400000">
              <a:off x="4342753" y="2990231"/>
              <a:ext cx="395827" cy="105525"/>
            </a:xfrm>
            <a:custGeom>
              <a:avLst/>
              <a:gdLst/>
              <a:ahLst/>
              <a:cxnLst/>
              <a:rect l="l" t="t" r="r" b="b"/>
              <a:pathLst>
                <a:path w="9100" h="2426" extrusionOk="0">
                  <a:moveTo>
                    <a:pt x="8686" y="1"/>
                  </a:moveTo>
                  <a:cubicBezTo>
                    <a:pt x="8558" y="1"/>
                    <a:pt x="8387" y="115"/>
                    <a:pt x="8330" y="229"/>
                  </a:cubicBezTo>
                  <a:lnTo>
                    <a:pt x="0" y="229"/>
                  </a:lnTo>
                  <a:lnTo>
                    <a:pt x="0" y="2425"/>
                  </a:lnTo>
                  <a:lnTo>
                    <a:pt x="243" y="2425"/>
                  </a:lnTo>
                  <a:lnTo>
                    <a:pt x="243" y="471"/>
                  </a:lnTo>
                  <a:lnTo>
                    <a:pt x="8330" y="471"/>
                  </a:lnTo>
                  <a:cubicBezTo>
                    <a:pt x="8387" y="642"/>
                    <a:pt x="8558" y="771"/>
                    <a:pt x="8686" y="771"/>
                  </a:cubicBezTo>
                  <a:cubicBezTo>
                    <a:pt x="8914" y="771"/>
                    <a:pt x="9100" y="585"/>
                    <a:pt x="9100" y="357"/>
                  </a:cubicBezTo>
                  <a:cubicBezTo>
                    <a:pt x="9100" y="172"/>
                    <a:pt x="8914" y="1"/>
                    <a:pt x="8686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11"/>
            <p:cNvSpPr/>
            <p:nvPr/>
          </p:nvSpPr>
          <p:spPr>
            <a:xfrm rot="-5400000">
              <a:off x="4236967" y="2935946"/>
              <a:ext cx="565859" cy="147065"/>
            </a:xfrm>
            <a:custGeom>
              <a:avLst/>
              <a:gdLst/>
              <a:ahLst/>
              <a:cxnLst/>
              <a:rect l="l" t="t" r="r" b="b"/>
              <a:pathLst>
                <a:path w="13009" h="3381" extrusionOk="0">
                  <a:moveTo>
                    <a:pt x="12594" y="0"/>
                  </a:moveTo>
                  <a:cubicBezTo>
                    <a:pt x="12480" y="0"/>
                    <a:pt x="12295" y="114"/>
                    <a:pt x="12238" y="242"/>
                  </a:cubicBezTo>
                  <a:lnTo>
                    <a:pt x="0" y="242"/>
                  </a:lnTo>
                  <a:lnTo>
                    <a:pt x="0" y="3380"/>
                  </a:lnTo>
                  <a:lnTo>
                    <a:pt x="243" y="3380"/>
                  </a:lnTo>
                  <a:lnTo>
                    <a:pt x="243" y="471"/>
                  </a:lnTo>
                  <a:lnTo>
                    <a:pt x="12238" y="471"/>
                  </a:lnTo>
                  <a:cubicBezTo>
                    <a:pt x="12295" y="656"/>
                    <a:pt x="12480" y="770"/>
                    <a:pt x="12594" y="770"/>
                  </a:cubicBezTo>
                  <a:cubicBezTo>
                    <a:pt x="12837" y="770"/>
                    <a:pt x="13008" y="599"/>
                    <a:pt x="13008" y="357"/>
                  </a:cubicBezTo>
                  <a:cubicBezTo>
                    <a:pt x="13008" y="171"/>
                    <a:pt x="12837" y="0"/>
                    <a:pt x="12594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11"/>
            <p:cNvSpPr/>
            <p:nvPr/>
          </p:nvSpPr>
          <p:spPr>
            <a:xfrm rot="-5400000">
              <a:off x="4284728" y="3027769"/>
              <a:ext cx="421317" cy="196087"/>
            </a:xfrm>
            <a:custGeom>
              <a:avLst/>
              <a:gdLst/>
              <a:ahLst/>
              <a:cxnLst/>
              <a:rect l="l" t="t" r="r" b="b"/>
              <a:pathLst>
                <a:path w="9686" h="4508" extrusionOk="0">
                  <a:moveTo>
                    <a:pt x="9329" y="0"/>
                  </a:moveTo>
                  <a:cubicBezTo>
                    <a:pt x="9157" y="0"/>
                    <a:pt x="8972" y="114"/>
                    <a:pt x="8972" y="300"/>
                  </a:cubicBezTo>
                  <a:lnTo>
                    <a:pt x="1" y="300"/>
                  </a:lnTo>
                  <a:lnTo>
                    <a:pt x="1" y="4507"/>
                  </a:lnTo>
                  <a:lnTo>
                    <a:pt x="243" y="4507"/>
                  </a:lnTo>
                  <a:lnTo>
                    <a:pt x="243" y="528"/>
                  </a:lnTo>
                  <a:lnTo>
                    <a:pt x="8972" y="528"/>
                  </a:lnTo>
                  <a:cubicBezTo>
                    <a:pt x="8972" y="656"/>
                    <a:pt x="9157" y="770"/>
                    <a:pt x="9329" y="770"/>
                  </a:cubicBezTo>
                  <a:cubicBezTo>
                    <a:pt x="9514" y="770"/>
                    <a:pt x="9685" y="585"/>
                    <a:pt x="9685" y="414"/>
                  </a:cubicBezTo>
                  <a:cubicBezTo>
                    <a:pt x="9685" y="171"/>
                    <a:pt x="9514" y="0"/>
                    <a:pt x="9329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11"/>
            <p:cNvSpPr/>
            <p:nvPr/>
          </p:nvSpPr>
          <p:spPr>
            <a:xfrm rot="-5400000">
              <a:off x="3936988" y="3222875"/>
              <a:ext cx="1067777" cy="245108"/>
            </a:xfrm>
            <a:custGeom>
              <a:avLst/>
              <a:gdLst/>
              <a:ahLst/>
              <a:cxnLst/>
              <a:rect l="l" t="t" r="r" b="b"/>
              <a:pathLst>
                <a:path w="24548" h="5635" extrusionOk="0">
                  <a:moveTo>
                    <a:pt x="24190" y="0"/>
                  </a:moveTo>
                  <a:cubicBezTo>
                    <a:pt x="24005" y="0"/>
                    <a:pt x="23834" y="115"/>
                    <a:pt x="23834" y="229"/>
                  </a:cubicBezTo>
                  <a:lnTo>
                    <a:pt x="11525" y="229"/>
                  </a:lnTo>
                  <a:lnTo>
                    <a:pt x="11525" y="4151"/>
                  </a:lnTo>
                  <a:lnTo>
                    <a:pt x="1" y="4151"/>
                  </a:lnTo>
                  <a:lnTo>
                    <a:pt x="1" y="5634"/>
                  </a:lnTo>
                  <a:lnTo>
                    <a:pt x="243" y="5634"/>
                  </a:lnTo>
                  <a:lnTo>
                    <a:pt x="243" y="4393"/>
                  </a:lnTo>
                  <a:lnTo>
                    <a:pt x="11768" y="4393"/>
                  </a:lnTo>
                  <a:lnTo>
                    <a:pt x="11768" y="471"/>
                  </a:lnTo>
                  <a:lnTo>
                    <a:pt x="23834" y="471"/>
                  </a:lnTo>
                  <a:cubicBezTo>
                    <a:pt x="23834" y="642"/>
                    <a:pt x="24005" y="771"/>
                    <a:pt x="24190" y="771"/>
                  </a:cubicBezTo>
                  <a:cubicBezTo>
                    <a:pt x="24362" y="771"/>
                    <a:pt x="24547" y="585"/>
                    <a:pt x="24547" y="357"/>
                  </a:cubicBezTo>
                  <a:cubicBezTo>
                    <a:pt x="24547" y="172"/>
                    <a:pt x="24362" y="0"/>
                    <a:pt x="2419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11"/>
            <p:cNvSpPr/>
            <p:nvPr/>
          </p:nvSpPr>
          <p:spPr>
            <a:xfrm rot="-5400000">
              <a:off x="3583049" y="3406216"/>
              <a:ext cx="1613105" cy="206613"/>
            </a:xfrm>
            <a:custGeom>
              <a:avLst/>
              <a:gdLst/>
              <a:ahLst/>
              <a:cxnLst/>
              <a:rect l="l" t="t" r="r" b="b"/>
              <a:pathLst>
                <a:path w="37085" h="4750" extrusionOk="0">
                  <a:moveTo>
                    <a:pt x="36670" y="0"/>
                  </a:moveTo>
                  <a:cubicBezTo>
                    <a:pt x="36542" y="0"/>
                    <a:pt x="36371" y="114"/>
                    <a:pt x="36314" y="228"/>
                  </a:cubicBezTo>
                  <a:lnTo>
                    <a:pt x="20325" y="228"/>
                  </a:lnTo>
                  <a:lnTo>
                    <a:pt x="20325" y="4507"/>
                  </a:lnTo>
                  <a:lnTo>
                    <a:pt x="1" y="4507"/>
                  </a:lnTo>
                  <a:lnTo>
                    <a:pt x="1" y="4750"/>
                  </a:lnTo>
                  <a:lnTo>
                    <a:pt x="20568" y="4750"/>
                  </a:lnTo>
                  <a:lnTo>
                    <a:pt x="20568" y="471"/>
                  </a:lnTo>
                  <a:lnTo>
                    <a:pt x="36314" y="471"/>
                  </a:lnTo>
                  <a:cubicBezTo>
                    <a:pt x="36371" y="642"/>
                    <a:pt x="36542" y="713"/>
                    <a:pt x="36670" y="713"/>
                  </a:cubicBezTo>
                  <a:cubicBezTo>
                    <a:pt x="36899" y="713"/>
                    <a:pt x="37084" y="585"/>
                    <a:pt x="37084" y="357"/>
                  </a:cubicBezTo>
                  <a:cubicBezTo>
                    <a:pt x="37084" y="171"/>
                    <a:pt x="36899" y="0"/>
                    <a:pt x="3667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11"/>
            <p:cNvSpPr/>
            <p:nvPr/>
          </p:nvSpPr>
          <p:spPr>
            <a:xfrm rot="-5400000">
              <a:off x="3683572" y="3550758"/>
              <a:ext cx="1318409" cy="212224"/>
            </a:xfrm>
            <a:custGeom>
              <a:avLst/>
              <a:gdLst/>
              <a:ahLst/>
              <a:cxnLst/>
              <a:rect l="l" t="t" r="r" b="b"/>
              <a:pathLst>
                <a:path w="30310" h="4879" extrusionOk="0">
                  <a:moveTo>
                    <a:pt x="29896" y="0"/>
                  </a:moveTo>
                  <a:cubicBezTo>
                    <a:pt x="29767" y="0"/>
                    <a:pt x="29596" y="71"/>
                    <a:pt x="29539" y="243"/>
                  </a:cubicBezTo>
                  <a:lnTo>
                    <a:pt x="18956" y="243"/>
                  </a:lnTo>
                  <a:lnTo>
                    <a:pt x="18956" y="4636"/>
                  </a:lnTo>
                  <a:lnTo>
                    <a:pt x="1" y="4636"/>
                  </a:lnTo>
                  <a:lnTo>
                    <a:pt x="1" y="4878"/>
                  </a:lnTo>
                  <a:lnTo>
                    <a:pt x="19198" y="4878"/>
                  </a:lnTo>
                  <a:lnTo>
                    <a:pt x="19198" y="485"/>
                  </a:lnTo>
                  <a:lnTo>
                    <a:pt x="29539" y="485"/>
                  </a:lnTo>
                  <a:cubicBezTo>
                    <a:pt x="29596" y="599"/>
                    <a:pt x="29767" y="713"/>
                    <a:pt x="29896" y="713"/>
                  </a:cubicBezTo>
                  <a:cubicBezTo>
                    <a:pt x="30124" y="713"/>
                    <a:pt x="30309" y="542"/>
                    <a:pt x="30309" y="357"/>
                  </a:cubicBezTo>
                  <a:cubicBezTo>
                    <a:pt x="30309" y="129"/>
                    <a:pt x="30124" y="0"/>
                    <a:pt x="2989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11"/>
            <p:cNvSpPr/>
            <p:nvPr/>
          </p:nvSpPr>
          <p:spPr>
            <a:xfrm rot="-5400000">
              <a:off x="3890469" y="3910287"/>
              <a:ext cx="679996" cy="131580"/>
            </a:xfrm>
            <a:custGeom>
              <a:avLst/>
              <a:gdLst/>
              <a:ahLst/>
              <a:cxnLst/>
              <a:rect l="l" t="t" r="r" b="b"/>
              <a:pathLst>
                <a:path w="15633" h="3025" extrusionOk="0">
                  <a:moveTo>
                    <a:pt x="15219" y="1"/>
                  </a:moveTo>
                  <a:cubicBezTo>
                    <a:pt x="15034" y="1"/>
                    <a:pt x="14863" y="115"/>
                    <a:pt x="14863" y="357"/>
                  </a:cubicBezTo>
                  <a:cubicBezTo>
                    <a:pt x="14863" y="528"/>
                    <a:pt x="14977" y="714"/>
                    <a:pt x="15219" y="714"/>
                  </a:cubicBezTo>
                  <a:lnTo>
                    <a:pt x="15219" y="2796"/>
                  </a:lnTo>
                  <a:lnTo>
                    <a:pt x="1" y="2796"/>
                  </a:lnTo>
                  <a:lnTo>
                    <a:pt x="1" y="3024"/>
                  </a:lnTo>
                  <a:lnTo>
                    <a:pt x="15447" y="3024"/>
                  </a:lnTo>
                  <a:lnTo>
                    <a:pt x="15447" y="657"/>
                  </a:lnTo>
                  <a:cubicBezTo>
                    <a:pt x="15504" y="585"/>
                    <a:pt x="15633" y="471"/>
                    <a:pt x="15633" y="357"/>
                  </a:cubicBezTo>
                  <a:cubicBezTo>
                    <a:pt x="15633" y="115"/>
                    <a:pt x="15447" y="1"/>
                    <a:pt x="15219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11"/>
            <p:cNvSpPr/>
            <p:nvPr/>
          </p:nvSpPr>
          <p:spPr>
            <a:xfrm rot="-5400000">
              <a:off x="3593294" y="3509501"/>
              <a:ext cx="1400924" cy="212224"/>
            </a:xfrm>
            <a:custGeom>
              <a:avLst/>
              <a:gdLst/>
              <a:ahLst/>
              <a:cxnLst/>
              <a:rect l="l" t="t" r="r" b="b"/>
              <a:pathLst>
                <a:path w="32207" h="4879" extrusionOk="0">
                  <a:moveTo>
                    <a:pt x="31850" y="0"/>
                  </a:moveTo>
                  <a:cubicBezTo>
                    <a:pt x="31678" y="0"/>
                    <a:pt x="31493" y="57"/>
                    <a:pt x="31493" y="243"/>
                  </a:cubicBezTo>
                  <a:lnTo>
                    <a:pt x="17715" y="243"/>
                  </a:lnTo>
                  <a:lnTo>
                    <a:pt x="17715" y="4636"/>
                  </a:lnTo>
                  <a:lnTo>
                    <a:pt x="1" y="4636"/>
                  </a:lnTo>
                  <a:lnTo>
                    <a:pt x="1" y="4878"/>
                  </a:lnTo>
                  <a:lnTo>
                    <a:pt x="17943" y="4878"/>
                  </a:lnTo>
                  <a:lnTo>
                    <a:pt x="17943" y="485"/>
                  </a:lnTo>
                  <a:lnTo>
                    <a:pt x="31493" y="485"/>
                  </a:lnTo>
                  <a:cubicBezTo>
                    <a:pt x="31493" y="599"/>
                    <a:pt x="31678" y="714"/>
                    <a:pt x="31850" y="714"/>
                  </a:cubicBezTo>
                  <a:cubicBezTo>
                    <a:pt x="32035" y="714"/>
                    <a:pt x="32206" y="542"/>
                    <a:pt x="32206" y="357"/>
                  </a:cubicBezTo>
                  <a:cubicBezTo>
                    <a:pt x="32206" y="129"/>
                    <a:pt x="32035" y="0"/>
                    <a:pt x="3185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11"/>
            <p:cNvSpPr/>
            <p:nvPr/>
          </p:nvSpPr>
          <p:spPr>
            <a:xfrm rot="-5400000">
              <a:off x="3468913" y="3442188"/>
              <a:ext cx="1533069" cy="214704"/>
            </a:xfrm>
            <a:custGeom>
              <a:avLst/>
              <a:gdLst/>
              <a:ahLst/>
              <a:cxnLst/>
              <a:rect l="l" t="t" r="r" b="b"/>
              <a:pathLst>
                <a:path w="35245" h="4936" extrusionOk="0">
                  <a:moveTo>
                    <a:pt x="34831" y="0"/>
                  </a:moveTo>
                  <a:cubicBezTo>
                    <a:pt x="34702" y="0"/>
                    <a:pt x="34531" y="71"/>
                    <a:pt x="34474" y="243"/>
                  </a:cubicBezTo>
                  <a:lnTo>
                    <a:pt x="16403" y="243"/>
                  </a:lnTo>
                  <a:lnTo>
                    <a:pt x="16403" y="4707"/>
                  </a:lnTo>
                  <a:lnTo>
                    <a:pt x="1" y="4707"/>
                  </a:lnTo>
                  <a:lnTo>
                    <a:pt x="1" y="4935"/>
                  </a:lnTo>
                  <a:lnTo>
                    <a:pt x="16645" y="4935"/>
                  </a:lnTo>
                  <a:lnTo>
                    <a:pt x="16645" y="485"/>
                  </a:lnTo>
                  <a:lnTo>
                    <a:pt x="34474" y="485"/>
                  </a:lnTo>
                  <a:cubicBezTo>
                    <a:pt x="34531" y="599"/>
                    <a:pt x="34702" y="713"/>
                    <a:pt x="34831" y="713"/>
                  </a:cubicBezTo>
                  <a:cubicBezTo>
                    <a:pt x="35059" y="713"/>
                    <a:pt x="35244" y="542"/>
                    <a:pt x="35244" y="357"/>
                  </a:cubicBezTo>
                  <a:cubicBezTo>
                    <a:pt x="35244" y="129"/>
                    <a:pt x="35059" y="0"/>
                    <a:pt x="34831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1" name="Google Shape;311;p11"/>
          <p:cNvSpPr txBox="1">
            <a:spLocks noGrp="1"/>
          </p:cNvSpPr>
          <p:nvPr>
            <p:ph type="title" hasCustomPrompt="1"/>
          </p:nvPr>
        </p:nvSpPr>
        <p:spPr>
          <a:xfrm>
            <a:off x="1984800" y="1438700"/>
            <a:ext cx="5174400" cy="117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312" name="Google Shape;312;p11"/>
          <p:cNvSpPr txBox="1">
            <a:spLocks noGrp="1"/>
          </p:cNvSpPr>
          <p:nvPr>
            <p:ph type="subTitle" idx="1"/>
          </p:nvPr>
        </p:nvSpPr>
        <p:spPr>
          <a:xfrm>
            <a:off x="1984800" y="2491950"/>
            <a:ext cx="51744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nton"/>
              <a:buNone/>
              <a:defRPr sz="3000">
                <a:solidFill>
                  <a:schemeClr val="dk1"/>
                </a:solidFill>
                <a:latin typeface="Anton"/>
                <a:ea typeface="Anton"/>
                <a:cs typeface="Anton"/>
                <a:sym typeface="Ant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DM Sans"/>
              <a:buNone/>
              <a:defRPr sz="30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681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●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○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■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●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○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■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●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○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tamaran"/>
              <a:buChar char="■"/>
              <a:defRPr>
                <a:solidFill>
                  <a:schemeClr val="dk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7" r:id="rId8"/>
    <p:sldLayoutId id="2147483658" r:id="rId9"/>
    <p:sldLayoutId id="2147483659" r:id="rId10"/>
    <p:sldLayoutId id="2147483660" r:id="rId11"/>
    <p:sldLayoutId id="2147483662" r:id="rId12"/>
    <p:sldLayoutId id="2147483668" r:id="rId13"/>
    <p:sldLayoutId id="2147483670" r:id="rId14"/>
    <p:sldLayoutId id="2147483671" r:id="rId15"/>
    <p:sldLayoutId id="2147483672" r:id="rId16"/>
    <p:sldLayoutId id="2147483673" r:id="rId17"/>
    <p:sldLayoutId id="2147483677" r:id="rId18"/>
    <p:sldLayoutId id="2147483678" r:id="rId1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customXml" Target="../ink/ink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7" Type="http://schemas.openxmlformats.org/officeDocument/2006/relationships/customXml" Target="../ink/ink6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Relationship Id="rId6" Type="http://schemas.openxmlformats.org/officeDocument/2006/relationships/customXml" Target="../ink/ink5.xml"/><Relationship Id="rId5" Type="http://schemas.openxmlformats.org/officeDocument/2006/relationships/customXml" Target="../ink/ink4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0E0E"/>
        </a:solidFill>
        <a:effectLst/>
      </p:bgPr>
    </p:bg>
    <p:spTree>
      <p:nvGrpSpPr>
        <p:cNvPr id="1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p36"/>
          <p:cNvSpPr txBox="1">
            <a:spLocks noGrp="1"/>
          </p:cNvSpPr>
          <p:nvPr>
            <p:ph type="ctrTitle"/>
          </p:nvPr>
        </p:nvSpPr>
        <p:spPr>
          <a:xfrm>
            <a:off x="713225" y="835700"/>
            <a:ext cx="5243700" cy="171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UNIVERSITY ADMISSION APP</a:t>
            </a:r>
            <a:endParaRPr dirty="0"/>
          </a:p>
        </p:txBody>
      </p:sp>
      <p:sp>
        <p:nvSpPr>
          <p:cNvPr id="832" name="Google Shape;832;p36"/>
          <p:cNvSpPr txBox="1">
            <a:spLocks noGrp="1"/>
          </p:cNvSpPr>
          <p:nvPr>
            <p:ph type="subTitle" idx="1"/>
          </p:nvPr>
        </p:nvSpPr>
        <p:spPr>
          <a:xfrm>
            <a:off x="790717" y="2654839"/>
            <a:ext cx="5243700" cy="36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4">
                    <a:lumMod val="75000"/>
                  </a:schemeClr>
                </a:solidFill>
              </a:rPr>
              <a:t>PROGRAMMING FUNDAMENTAL PRESENTATION</a:t>
            </a:r>
            <a:endParaRPr dirty="0">
              <a:solidFill>
                <a:schemeClr val="accent4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936E9E72-B611-6B0D-8628-F52B973B8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154" y="453293"/>
            <a:ext cx="4392246" cy="1062892"/>
          </a:xfrm>
        </p:spPr>
        <p:txBody>
          <a:bodyPr/>
          <a:lstStyle/>
          <a:p>
            <a:r>
              <a:rPr lang="en-US" dirty="0">
                <a:solidFill>
                  <a:schemeClr val="accent4"/>
                </a:solidFill>
              </a:rPr>
              <a:t>IMPLEMENTATION ,TESTING AND VERIFYING</a:t>
            </a:r>
            <a:endParaRPr lang="en-PK" dirty="0">
              <a:solidFill>
                <a:schemeClr val="accent4"/>
              </a:solidFill>
            </a:endParaRP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D5E97153-E8C7-CC98-E626-81CA604343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1908" y="1398953"/>
            <a:ext cx="4470400" cy="3126154"/>
          </a:xfrm>
        </p:spPr>
        <p:txBody>
          <a:bodyPr/>
          <a:lstStyle/>
          <a:p>
            <a:pPr marL="0" lv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zh-CN" sz="1000" b="1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 PROGRAM</a:t>
            </a:r>
            <a:r>
              <a:rPr lang="en-US" sz="1000" b="1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zh-CN" sz="10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scadia Mono" panose="020B0609020000020004" pitchFamily="49" charset="0"/>
                <a:cs typeface="Times New Roman" panose="02020603050405020304" pitchFamily="18" charset="0"/>
              </a:rPr>
              <a:t> </a:t>
            </a:r>
            <a:endParaRPr lang="en-PK" sz="1000" dirty="0">
              <a:solidFill>
                <a:schemeClr val="accent4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139700" indent="0">
              <a:buNone/>
            </a:pPr>
            <a:r>
              <a:rPr lang="zh-CN" sz="10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scadia Mono" panose="020B0609020000020004" pitchFamily="49" charset="0"/>
                <a:cs typeface="Times New Roman" panose="02020603050405020304" pitchFamily="18" charset="0"/>
              </a:rPr>
              <a:t>int main()</a:t>
            </a:r>
            <a:endParaRPr lang="en-PK" sz="1000" dirty="0">
              <a:solidFill>
                <a:schemeClr val="tx1"/>
              </a:solidFill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139700" indent="0">
              <a:buNone/>
            </a:pPr>
            <a:r>
              <a:rPr lang="zh-CN" sz="10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scadia Mono" panose="020B0609020000020004" pitchFamily="49" charset="0"/>
                <a:cs typeface="Times New Roman" panose="02020603050405020304" pitchFamily="18" charset="0"/>
              </a:rPr>
              <a:t>{</a:t>
            </a:r>
            <a:endParaRPr lang="en-PK" sz="1000" dirty="0">
              <a:solidFill>
                <a:schemeClr val="tx1"/>
              </a:solidFill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139700" indent="0">
              <a:buNone/>
            </a:pPr>
            <a:r>
              <a:rPr lang="en-US" altLang="zh-CN" sz="1000" dirty="0">
                <a:solidFill>
                  <a:schemeClr val="tx1"/>
                </a:solidFill>
                <a:latin typeface="Calibri" panose="020F0502020204030204" pitchFamily="34" charset="0"/>
                <a:ea typeface="Cascadia Mono" panose="020B0609020000020004" pitchFamily="49" charset="0"/>
                <a:cs typeface="Times New Roman" panose="02020603050405020304" pitchFamily="18" charset="0"/>
              </a:rPr>
              <a:t>       </a:t>
            </a:r>
            <a:r>
              <a:rPr lang="zh-CN" sz="10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scadia Mono" panose="020B0609020000020004" pitchFamily="49" charset="0"/>
                <a:cs typeface="Times New Roman" panose="02020603050405020304" pitchFamily="18" charset="0"/>
              </a:rPr>
              <a:t>char c;</a:t>
            </a:r>
            <a:endParaRPr lang="en-PK" sz="1000" dirty="0">
              <a:solidFill>
                <a:schemeClr val="tx1"/>
              </a:solidFill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139700" indent="0">
              <a:buNone/>
            </a:pPr>
            <a:r>
              <a:rPr lang="en-US" altLang="zh-CN" sz="1000" dirty="0">
                <a:solidFill>
                  <a:schemeClr val="tx1"/>
                </a:solidFill>
                <a:latin typeface="Calibri" panose="020F0502020204030204" pitchFamily="34" charset="0"/>
                <a:ea typeface="Cascadia Mono" panose="020B0609020000020004" pitchFamily="49" charset="0"/>
                <a:cs typeface="Times New Roman" panose="02020603050405020304" pitchFamily="18" charset="0"/>
              </a:rPr>
              <a:t>       </a:t>
            </a:r>
            <a:r>
              <a:rPr lang="zh-CN" sz="10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scadia Mono" panose="020B0609020000020004" pitchFamily="49" charset="0"/>
                <a:cs typeface="Times New Roman" panose="02020603050405020304" pitchFamily="18" charset="0"/>
              </a:rPr>
              <a:t>string name;</a:t>
            </a:r>
            <a:endParaRPr lang="en-PK" sz="1000" dirty="0">
              <a:solidFill>
                <a:schemeClr val="tx1"/>
              </a:solidFill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139700" indent="0">
              <a:buNone/>
            </a:pPr>
            <a:r>
              <a:rPr lang="zh-CN" sz="10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scadia Mono" panose="020B0609020000020004" pitchFamily="49" charset="0"/>
                <a:cs typeface="Times New Roman" panose="02020603050405020304" pitchFamily="18" charset="0"/>
              </a:rPr>
              <a:t> </a:t>
            </a:r>
            <a:endParaRPr lang="en-PK" sz="1000" dirty="0">
              <a:solidFill>
                <a:schemeClr val="tx1"/>
              </a:solidFill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139700" indent="0">
              <a:buNone/>
            </a:pPr>
            <a:r>
              <a:rPr lang="en-US" altLang="zh-CN" sz="1000" dirty="0">
                <a:solidFill>
                  <a:schemeClr val="tx1"/>
                </a:solidFill>
                <a:latin typeface="Calibri" panose="020F0502020204030204" pitchFamily="34" charset="0"/>
                <a:ea typeface="Cascadia Mono" panose="020B0609020000020004" pitchFamily="49" charset="0"/>
                <a:cs typeface="Times New Roman" panose="02020603050405020304" pitchFamily="18" charset="0"/>
              </a:rPr>
              <a:t>      </a:t>
            </a:r>
            <a:r>
              <a:rPr lang="zh-CN" sz="10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scadia Mono" panose="020B0609020000020004" pitchFamily="49" charset="0"/>
                <a:cs typeface="Times New Roman" panose="02020603050405020304" pitchFamily="18" charset="0"/>
              </a:rPr>
              <a:t>cout &lt;&lt; "\n**********************welcome to university admission APP";</a:t>
            </a:r>
            <a:endParaRPr lang="en-PK" sz="1000" dirty="0">
              <a:solidFill>
                <a:schemeClr val="tx1"/>
              </a:solidFill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139700" indent="0">
              <a:buNone/>
            </a:pPr>
            <a:r>
              <a:rPr lang="en-US" sz="1000" b="1" dirty="0"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Cascadia Mono" panose="020B0609020000020004" pitchFamily="49" charset="0"/>
                <a:ea typeface="DengXian" panose="02010600030101010101" pitchFamily="2" charset="-122"/>
                <a:cs typeface="Times New Roman" panose="02020603050405020304" pitchFamily="18" charset="0"/>
              </a:rPr>
              <a:t>\\ UNIVERSITIES WE DEAL WITH</a:t>
            </a:r>
            <a:endParaRPr lang="en-PK" sz="1000" dirty="0">
              <a:solidFill>
                <a:schemeClr val="accent4">
                  <a:lumMod val="40000"/>
                  <a:lumOff val="60000"/>
                </a:schemeClr>
              </a:solidFill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139700" indent="0">
              <a:buNone/>
            </a:pPr>
            <a:r>
              <a:rPr lang="en-US" altLang="zh-CN" sz="1000" dirty="0">
                <a:solidFill>
                  <a:schemeClr val="tx1"/>
                </a:solidFill>
                <a:latin typeface="Calibri" panose="020F0502020204030204" pitchFamily="34" charset="0"/>
                <a:ea typeface="Cascadia Mono" panose="020B0609020000020004" pitchFamily="49" charset="0"/>
                <a:cs typeface="Times New Roman" panose="02020603050405020304" pitchFamily="18" charset="0"/>
              </a:rPr>
              <a:t>       </a:t>
            </a:r>
            <a:r>
              <a:rPr lang="zh-CN" sz="10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scadia Mono" panose="020B0609020000020004" pitchFamily="49" charset="0"/>
                <a:cs typeface="Times New Roman" panose="02020603050405020304" pitchFamily="18" charset="0"/>
              </a:rPr>
              <a:t>cout &lt;&lt; "\nour app deal with fallowing 10 universities";</a:t>
            </a:r>
            <a:endParaRPr lang="en-PK" sz="1000" dirty="0">
              <a:solidFill>
                <a:schemeClr val="tx1"/>
              </a:solidFill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139700" indent="0">
              <a:buNone/>
            </a:pPr>
            <a:r>
              <a:rPr lang="en-US" altLang="zh-CN" sz="1000" dirty="0">
                <a:solidFill>
                  <a:schemeClr val="tx1"/>
                </a:solidFill>
                <a:latin typeface="Calibri" panose="020F0502020204030204" pitchFamily="34" charset="0"/>
                <a:ea typeface="Cascadia Mono" panose="020B0609020000020004" pitchFamily="49" charset="0"/>
                <a:cs typeface="Times New Roman" panose="02020603050405020304" pitchFamily="18" charset="0"/>
              </a:rPr>
              <a:t>            </a:t>
            </a:r>
            <a:r>
              <a:rPr lang="zh-CN" sz="10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scadia Mono" panose="020B0609020000020004" pitchFamily="49" charset="0"/>
                <a:cs typeface="Times New Roman" panose="02020603050405020304" pitchFamily="18" charset="0"/>
              </a:rPr>
              <a:t>cout &lt;&lt; "BAHRIA UNIVERSITY \n COMSATS UNIVERSITY\n FOUNDATION </a:t>
            </a:r>
            <a:r>
              <a:rPr lang="en-US" altLang="zh-CN" sz="10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scadia Mono" panose="020B0609020000020004" pitchFamily="49" charset="0"/>
                <a:cs typeface="Times New Roman" panose="02020603050405020304" pitchFamily="18" charset="0"/>
              </a:rPr>
              <a:t>      </a:t>
            </a:r>
            <a:r>
              <a:rPr lang="zh-CN" sz="10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scadia Mono" panose="020B0609020000020004" pitchFamily="49" charset="0"/>
                <a:cs typeface="Times New Roman" panose="02020603050405020304" pitchFamily="18" charset="0"/>
              </a:rPr>
              <a:t>UNIVERSITY \n GIFT UNUVERSITY GUJRAWALA \n RIPHA INTERNATIONAL UNIVERSITY \n AIR UNIVERSITIES \n FAST UNIVERSITY \n ALLAMA IQBAL UNIVERSITY\n NATIONAL DEFENCE UNIVERSITY \n NUST UNIVERSITY "; </a:t>
            </a:r>
            <a:endParaRPr lang="en-PK" sz="1000" dirty="0">
              <a:solidFill>
                <a:schemeClr val="tx1"/>
              </a:solidFill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139700" indent="0">
              <a:buNone/>
            </a:pPr>
            <a:r>
              <a:rPr lang="en-US" altLang="zh-CN" sz="1000" dirty="0">
                <a:solidFill>
                  <a:schemeClr val="tx1"/>
                </a:solidFill>
                <a:latin typeface="Calibri" panose="020F0502020204030204" pitchFamily="34" charset="0"/>
                <a:ea typeface="Cascadia Mono" panose="020B0609020000020004" pitchFamily="49" charset="0"/>
                <a:cs typeface="Times New Roman" panose="02020603050405020304" pitchFamily="18" charset="0"/>
              </a:rPr>
              <a:t>   </a:t>
            </a:r>
            <a:r>
              <a:rPr lang="zh-CN" sz="10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scadia Mono" panose="020B0609020000020004" pitchFamily="49" charset="0"/>
                <a:cs typeface="Times New Roman" panose="02020603050405020304" pitchFamily="18" charset="0"/>
              </a:rPr>
              <a:t>cout &lt;&lt; "\nyou can apply only in this 10 universities";</a:t>
            </a:r>
            <a:endParaRPr lang="en-PK" sz="1000" dirty="0">
              <a:solidFill>
                <a:schemeClr val="tx1"/>
              </a:solidFill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139700" indent="0">
              <a:buNone/>
            </a:pPr>
            <a:endParaRPr lang="en-PK" sz="1600" dirty="0">
              <a:solidFill>
                <a:schemeClr val="accent4"/>
              </a:solidFill>
            </a:endParaRP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08B4D93B-BDF9-4B1E-E6AF-35557D85472D}"/>
              </a:ext>
            </a:extLst>
          </p:cNvPr>
          <p:cNvSpPr>
            <a:spLocks noGrp="1"/>
          </p:cNvSpPr>
          <p:nvPr>
            <p:ph type="pic" idx="2"/>
          </p:nvPr>
        </p:nvSpPr>
        <p:spPr>
          <a:xfrm>
            <a:off x="5336892" y="1184113"/>
            <a:ext cx="3025200" cy="3555835"/>
          </a:xfrm>
        </p:spPr>
        <p:txBody>
          <a:bodyPr/>
          <a:lstStyle/>
          <a:p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0EE8C78-DE62-A5E6-0AB9-E4FAA0ECCE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6892" y="1082041"/>
            <a:ext cx="3121307" cy="371856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Google Shape;921;p4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Main continue………</a:t>
            </a:r>
            <a:endParaRPr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922" name="Google Shape;922;p45"/>
          <p:cNvSpPr txBox="1">
            <a:spLocks noGrp="1"/>
          </p:cNvSpPr>
          <p:nvPr>
            <p:ph type="subTitle" idx="1"/>
          </p:nvPr>
        </p:nvSpPr>
        <p:spPr>
          <a:xfrm>
            <a:off x="848830" y="1017726"/>
            <a:ext cx="4957609" cy="388085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en-PK" sz="1800" dirty="0">
              <a:solidFill>
                <a:srgbClr val="000000"/>
              </a:solidFill>
              <a:latin typeface="Cascadia Mono" panose="020B0609020000020004" pitchFamily="49" charset="0"/>
            </a:endParaRPr>
          </a:p>
          <a:p>
            <a:r>
              <a:rPr lang="en-US" sz="1000" dirty="0" err="1">
                <a:solidFill>
                  <a:schemeClr val="tx1"/>
                </a:solidFill>
                <a:latin typeface="Cascadia Mono" panose="020B0609020000020004" pitchFamily="49" charset="0"/>
              </a:rPr>
              <a:t>cout</a:t>
            </a:r>
            <a:r>
              <a:rPr lang="en-US" sz="1000" dirty="0">
                <a:solidFill>
                  <a:schemeClr val="tx1"/>
                </a:solidFill>
                <a:latin typeface="Cascadia Mono" panose="020B0609020000020004" pitchFamily="49" charset="0"/>
              </a:rPr>
              <a:t> &lt;&lt; "\</a:t>
            </a:r>
            <a:r>
              <a:rPr lang="en-US" sz="1000" dirty="0" err="1">
                <a:solidFill>
                  <a:schemeClr val="tx1"/>
                </a:solidFill>
                <a:latin typeface="Cascadia Mono" panose="020B0609020000020004" pitchFamily="49" charset="0"/>
              </a:rPr>
              <a:t>nyou</a:t>
            </a:r>
            <a:r>
              <a:rPr lang="en-US" sz="1000" dirty="0">
                <a:solidFill>
                  <a:schemeClr val="tx1"/>
                </a:solidFill>
                <a:latin typeface="Cascadia Mono" panose="020B0609020000020004" pitchFamily="49" charset="0"/>
              </a:rPr>
              <a:t> can apply only in this 10 universities“</a:t>
            </a:r>
          </a:p>
          <a:p>
            <a:r>
              <a:rPr lang="en-US" sz="1000" dirty="0">
                <a:solidFill>
                  <a:schemeClr val="tx1"/>
                </a:solidFill>
                <a:latin typeface="Cascadia Mono" panose="020B0609020000020004" pitchFamily="49" charset="0"/>
              </a:rPr>
              <a:t>foam();</a:t>
            </a:r>
          </a:p>
          <a:p>
            <a:endParaRPr lang="en-US" sz="1000" dirty="0">
              <a:solidFill>
                <a:schemeClr val="tx1"/>
              </a:solidFill>
              <a:latin typeface="Cascadia Mono" panose="020B0609020000020004" pitchFamily="49" charset="0"/>
            </a:endParaRPr>
          </a:p>
          <a:p>
            <a:endParaRPr lang="en-US" sz="1000" dirty="0">
              <a:solidFill>
                <a:schemeClr val="tx1"/>
              </a:solidFill>
              <a:latin typeface="Cascadia Mono" panose="020B0609020000020004" pitchFamily="49" charset="0"/>
            </a:endParaRPr>
          </a:p>
          <a:p>
            <a:endParaRPr lang="en-US" sz="1000" dirty="0">
              <a:solidFill>
                <a:schemeClr val="tx1"/>
              </a:solidFill>
              <a:latin typeface="Cascadia Mono" panose="020B0609020000020004" pitchFamily="49" charset="0"/>
            </a:endParaRPr>
          </a:p>
          <a:p>
            <a:r>
              <a:rPr lang="en-US" sz="1000" dirty="0">
                <a:solidFill>
                  <a:schemeClr val="accent4"/>
                </a:solidFill>
                <a:latin typeface="Cascadia Mono" panose="020B0609020000020004" pitchFamily="49" charset="0"/>
              </a:rPr>
              <a:t>From here </a:t>
            </a:r>
          </a:p>
          <a:p>
            <a:r>
              <a:rPr lang="en-US" sz="1000" dirty="0">
                <a:solidFill>
                  <a:schemeClr val="accent4"/>
                </a:solidFill>
                <a:latin typeface="Cascadia Mono" panose="020B0609020000020004" pitchFamily="49" charset="0"/>
              </a:rPr>
              <a:t>form function will begin</a:t>
            </a:r>
          </a:p>
          <a:p>
            <a:r>
              <a:rPr lang="en-US" sz="900" dirty="0">
                <a:solidFill>
                  <a:schemeClr val="tx1"/>
                </a:solidFill>
                <a:latin typeface="Cascadia Mono" panose="020B0609020000020004" pitchFamily="49" charset="0"/>
              </a:rPr>
              <a:t>void foam()</a:t>
            </a:r>
          </a:p>
          <a:p>
            <a:r>
              <a:rPr lang="en-PK" sz="900" dirty="0">
                <a:solidFill>
                  <a:schemeClr val="tx1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900" dirty="0">
                <a:solidFill>
                  <a:schemeClr val="tx1"/>
                </a:solidFill>
                <a:latin typeface="Cascadia Mono" panose="020B0609020000020004" pitchFamily="49" charset="0"/>
              </a:rPr>
              <a:t>int day, month, year;</a:t>
            </a:r>
          </a:p>
          <a:p>
            <a:r>
              <a:rPr lang="en-US" sz="900" dirty="0">
                <a:solidFill>
                  <a:schemeClr val="tx1"/>
                </a:solidFill>
                <a:latin typeface="Cascadia Mono" panose="020B0609020000020004" pitchFamily="49" charset="0"/>
              </a:rPr>
              <a:t>char dash;</a:t>
            </a:r>
          </a:p>
          <a:p>
            <a:r>
              <a:rPr lang="en-US" sz="900" dirty="0">
                <a:solidFill>
                  <a:schemeClr val="tx1"/>
                </a:solidFill>
                <a:latin typeface="Cascadia Mono" panose="020B0609020000020004" pitchFamily="49" charset="0"/>
              </a:rPr>
              <a:t>string gender, matric, intermediate, password;</a:t>
            </a:r>
          </a:p>
          <a:p>
            <a:r>
              <a:rPr lang="en-US" sz="900" dirty="0">
                <a:solidFill>
                  <a:schemeClr val="tx1"/>
                </a:solidFill>
                <a:latin typeface="Cascadia Mono" panose="020B0609020000020004" pitchFamily="49" charset="0"/>
              </a:rPr>
              <a:t>char name[15];</a:t>
            </a:r>
          </a:p>
          <a:p>
            <a:r>
              <a:rPr lang="en-US" sz="900" dirty="0">
                <a:solidFill>
                  <a:schemeClr val="tx1"/>
                </a:solidFill>
                <a:latin typeface="Cascadia Mono" panose="020B0609020000020004" pitchFamily="49" charset="0"/>
              </a:rPr>
              <a:t>char </a:t>
            </a:r>
            <a:r>
              <a:rPr lang="en-US" sz="900" dirty="0" err="1">
                <a:solidFill>
                  <a:schemeClr val="tx1"/>
                </a:solidFill>
                <a:latin typeface="Cascadia Mono" panose="020B0609020000020004" pitchFamily="49" charset="0"/>
              </a:rPr>
              <a:t>fn</a:t>
            </a:r>
            <a:r>
              <a:rPr lang="en-US" sz="900" dirty="0">
                <a:solidFill>
                  <a:schemeClr val="tx1"/>
                </a:solidFill>
                <a:latin typeface="Cascadia Mono" panose="020B0609020000020004" pitchFamily="49" charset="0"/>
              </a:rPr>
              <a:t>[15];</a:t>
            </a:r>
          </a:p>
          <a:p>
            <a:r>
              <a:rPr lang="en-US" sz="900" dirty="0">
                <a:solidFill>
                  <a:schemeClr val="tx1"/>
                </a:solidFill>
                <a:latin typeface="Cascadia Mono" panose="020B0609020000020004" pitchFamily="49" charset="0"/>
              </a:rPr>
              <a:t>char </a:t>
            </a:r>
            <a:r>
              <a:rPr lang="en-US" sz="900" dirty="0" err="1">
                <a:solidFill>
                  <a:schemeClr val="tx1"/>
                </a:solidFill>
                <a:latin typeface="Cascadia Mono" panose="020B0609020000020004" pitchFamily="49" charset="0"/>
              </a:rPr>
              <a:t>arr</a:t>
            </a:r>
            <a:r>
              <a:rPr lang="en-US" sz="900" dirty="0">
                <a:solidFill>
                  <a:schemeClr val="tx1"/>
                </a:solidFill>
                <a:latin typeface="Cascadia Mono" panose="020B0609020000020004" pitchFamily="49" charset="0"/>
              </a:rPr>
              <a:t>[50];</a:t>
            </a:r>
          </a:p>
          <a:p>
            <a:r>
              <a:rPr lang="en-US" sz="900" dirty="0">
                <a:solidFill>
                  <a:schemeClr val="tx1"/>
                </a:solidFill>
                <a:latin typeface="Cascadia Mono" panose="020B0609020000020004" pitchFamily="49" charset="0"/>
              </a:rPr>
              <a:t>char sch[25];</a:t>
            </a:r>
          </a:p>
          <a:p>
            <a:r>
              <a:rPr lang="en-US" sz="900" dirty="0">
                <a:solidFill>
                  <a:schemeClr val="tx1"/>
                </a:solidFill>
                <a:latin typeface="Cascadia Mono" panose="020B0609020000020004" pitchFamily="49" charset="0"/>
              </a:rPr>
              <a:t>char </a:t>
            </a:r>
            <a:r>
              <a:rPr lang="en-US" sz="900" dirty="0" err="1">
                <a:solidFill>
                  <a:schemeClr val="tx1"/>
                </a:solidFill>
                <a:latin typeface="Cascadia Mono" panose="020B0609020000020004" pitchFamily="49" charset="0"/>
              </a:rPr>
              <a:t>hal</a:t>
            </a:r>
            <a:r>
              <a:rPr lang="en-US" sz="900" dirty="0">
                <a:solidFill>
                  <a:schemeClr val="tx1"/>
                </a:solidFill>
                <a:latin typeface="Cascadia Mono" panose="020B0609020000020004" pitchFamily="49" charset="0"/>
              </a:rPr>
              <a:t>[25];</a:t>
            </a:r>
          </a:p>
          <a:p>
            <a:r>
              <a:rPr lang="en-US" sz="900" dirty="0">
                <a:solidFill>
                  <a:schemeClr val="tx1"/>
                </a:solidFill>
                <a:latin typeface="Cascadia Mono" panose="020B0609020000020004" pitchFamily="49" charset="0"/>
              </a:rPr>
              <a:t>char e[50];</a:t>
            </a:r>
          </a:p>
          <a:p>
            <a:r>
              <a:rPr lang="en-US" sz="900" dirty="0">
                <a:solidFill>
                  <a:schemeClr val="tx1"/>
                </a:solidFill>
                <a:latin typeface="Cascadia Mono" panose="020B0609020000020004" pitchFamily="49" charset="0"/>
              </a:rPr>
              <a:t>char f[25];</a:t>
            </a:r>
          </a:p>
          <a:p>
            <a:r>
              <a:rPr lang="en-US" sz="900" dirty="0">
                <a:solidFill>
                  <a:schemeClr val="tx1"/>
                </a:solidFill>
                <a:latin typeface="Cascadia Mono" panose="020B0609020000020004" pitchFamily="49" charset="0"/>
              </a:rPr>
              <a:t>char n[15];</a:t>
            </a:r>
          </a:p>
          <a:p>
            <a:r>
              <a:rPr lang="en-US" sz="900" dirty="0">
                <a:solidFill>
                  <a:schemeClr val="tx1"/>
                </a:solidFill>
                <a:latin typeface="Cascadia Mono" panose="020B0609020000020004" pitchFamily="49" charset="0"/>
              </a:rPr>
              <a:t>char m[15];</a:t>
            </a:r>
          </a:p>
          <a:p>
            <a:endParaRPr lang="en-US" sz="900" dirty="0">
              <a:solidFill>
                <a:schemeClr val="accent4"/>
              </a:solidFill>
              <a:latin typeface="Cascadia Mono" panose="020B0609020000020004" pitchFamily="49" charset="0"/>
            </a:endParaRPr>
          </a:p>
        </p:txBody>
      </p:sp>
      <p:grpSp>
        <p:nvGrpSpPr>
          <p:cNvPr id="930" name="Google Shape;930;p45"/>
          <p:cNvGrpSpPr/>
          <p:nvPr/>
        </p:nvGrpSpPr>
        <p:grpSpPr>
          <a:xfrm>
            <a:off x="8249805" y="2046364"/>
            <a:ext cx="701022" cy="3099742"/>
            <a:chOff x="4128096" y="2702970"/>
            <a:chExt cx="364812" cy="1613105"/>
          </a:xfrm>
        </p:grpSpPr>
        <p:sp>
          <p:nvSpPr>
            <p:cNvPr id="931" name="Google Shape;931;p45"/>
            <p:cNvSpPr/>
            <p:nvPr/>
          </p:nvSpPr>
          <p:spPr>
            <a:xfrm rot="-5400000">
              <a:off x="3583049" y="3406216"/>
              <a:ext cx="1613105" cy="206613"/>
            </a:xfrm>
            <a:custGeom>
              <a:avLst/>
              <a:gdLst/>
              <a:ahLst/>
              <a:cxnLst/>
              <a:rect l="l" t="t" r="r" b="b"/>
              <a:pathLst>
                <a:path w="37085" h="4750" extrusionOk="0">
                  <a:moveTo>
                    <a:pt x="36670" y="0"/>
                  </a:moveTo>
                  <a:cubicBezTo>
                    <a:pt x="36542" y="0"/>
                    <a:pt x="36371" y="114"/>
                    <a:pt x="36314" y="228"/>
                  </a:cubicBezTo>
                  <a:lnTo>
                    <a:pt x="20325" y="228"/>
                  </a:lnTo>
                  <a:lnTo>
                    <a:pt x="20325" y="4507"/>
                  </a:lnTo>
                  <a:lnTo>
                    <a:pt x="1" y="4507"/>
                  </a:lnTo>
                  <a:lnTo>
                    <a:pt x="1" y="4750"/>
                  </a:lnTo>
                  <a:lnTo>
                    <a:pt x="20568" y="4750"/>
                  </a:lnTo>
                  <a:lnTo>
                    <a:pt x="20568" y="471"/>
                  </a:lnTo>
                  <a:lnTo>
                    <a:pt x="36314" y="471"/>
                  </a:lnTo>
                  <a:cubicBezTo>
                    <a:pt x="36371" y="642"/>
                    <a:pt x="36542" y="713"/>
                    <a:pt x="36670" y="713"/>
                  </a:cubicBezTo>
                  <a:cubicBezTo>
                    <a:pt x="36899" y="713"/>
                    <a:pt x="37084" y="585"/>
                    <a:pt x="37084" y="357"/>
                  </a:cubicBezTo>
                  <a:cubicBezTo>
                    <a:pt x="37084" y="171"/>
                    <a:pt x="36899" y="0"/>
                    <a:pt x="3667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45"/>
            <p:cNvSpPr/>
            <p:nvPr/>
          </p:nvSpPr>
          <p:spPr>
            <a:xfrm rot="-5400000">
              <a:off x="3683572" y="3550758"/>
              <a:ext cx="1318409" cy="212224"/>
            </a:xfrm>
            <a:custGeom>
              <a:avLst/>
              <a:gdLst/>
              <a:ahLst/>
              <a:cxnLst/>
              <a:rect l="l" t="t" r="r" b="b"/>
              <a:pathLst>
                <a:path w="30310" h="4879" extrusionOk="0">
                  <a:moveTo>
                    <a:pt x="29896" y="0"/>
                  </a:moveTo>
                  <a:cubicBezTo>
                    <a:pt x="29767" y="0"/>
                    <a:pt x="29596" y="71"/>
                    <a:pt x="29539" y="243"/>
                  </a:cubicBezTo>
                  <a:lnTo>
                    <a:pt x="18956" y="243"/>
                  </a:lnTo>
                  <a:lnTo>
                    <a:pt x="18956" y="4636"/>
                  </a:lnTo>
                  <a:lnTo>
                    <a:pt x="1" y="4636"/>
                  </a:lnTo>
                  <a:lnTo>
                    <a:pt x="1" y="4878"/>
                  </a:lnTo>
                  <a:lnTo>
                    <a:pt x="19198" y="4878"/>
                  </a:lnTo>
                  <a:lnTo>
                    <a:pt x="19198" y="485"/>
                  </a:lnTo>
                  <a:lnTo>
                    <a:pt x="29539" y="485"/>
                  </a:lnTo>
                  <a:cubicBezTo>
                    <a:pt x="29596" y="599"/>
                    <a:pt x="29767" y="713"/>
                    <a:pt x="29896" y="713"/>
                  </a:cubicBezTo>
                  <a:cubicBezTo>
                    <a:pt x="30124" y="713"/>
                    <a:pt x="30309" y="542"/>
                    <a:pt x="30309" y="357"/>
                  </a:cubicBezTo>
                  <a:cubicBezTo>
                    <a:pt x="30309" y="129"/>
                    <a:pt x="30124" y="0"/>
                    <a:pt x="2989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45"/>
            <p:cNvSpPr/>
            <p:nvPr/>
          </p:nvSpPr>
          <p:spPr>
            <a:xfrm rot="-5400000">
              <a:off x="3890469" y="3910287"/>
              <a:ext cx="679996" cy="131580"/>
            </a:xfrm>
            <a:custGeom>
              <a:avLst/>
              <a:gdLst/>
              <a:ahLst/>
              <a:cxnLst/>
              <a:rect l="l" t="t" r="r" b="b"/>
              <a:pathLst>
                <a:path w="15633" h="3025" extrusionOk="0">
                  <a:moveTo>
                    <a:pt x="15219" y="1"/>
                  </a:moveTo>
                  <a:cubicBezTo>
                    <a:pt x="15034" y="1"/>
                    <a:pt x="14863" y="115"/>
                    <a:pt x="14863" y="357"/>
                  </a:cubicBezTo>
                  <a:cubicBezTo>
                    <a:pt x="14863" y="528"/>
                    <a:pt x="14977" y="714"/>
                    <a:pt x="15219" y="714"/>
                  </a:cubicBezTo>
                  <a:lnTo>
                    <a:pt x="15219" y="2796"/>
                  </a:lnTo>
                  <a:lnTo>
                    <a:pt x="1" y="2796"/>
                  </a:lnTo>
                  <a:lnTo>
                    <a:pt x="1" y="3024"/>
                  </a:lnTo>
                  <a:lnTo>
                    <a:pt x="15447" y="3024"/>
                  </a:lnTo>
                  <a:lnTo>
                    <a:pt x="15447" y="657"/>
                  </a:lnTo>
                  <a:cubicBezTo>
                    <a:pt x="15504" y="585"/>
                    <a:pt x="15633" y="471"/>
                    <a:pt x="15633" y="357"/>
                  </a:cubicBezTo>
                  <a:cubicBezTo>
                    <a:pt x="15633" y="115"/>
                    <a:pt x="15447" y="1"/>
                    <a:pt x="15219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45"/>
            <p:cNvSpPr/>
            <p:nvPr/>
          </p:nvSpPr>
          <p:spPr>
            <a:xfrm rot="-5400000">
              <a:off x="3593294" y="3509501"/>
              <a:ext cx="1400924" cy="212224"/>
            </a:xfrm>
            <a:custGeom>
              <a:avLst/>
              <a:gdLst/>
              <a:ahLst/>
              <a:cxnLst/>
              <a:rect l="l" t="t" r="r" b="b"/>
              <a:pathLst>
                <a:path w="32207" h="4879" extrusionOk="0">
                  <a:moveTo>
                    <a:pt x="31850" y="0"/>
                  </a:moveTo>
                  <a:cubicBezTo>
                    <a:pt x="31678" y="0"/>
                    <a:pt x="31493" y="57"/>
                    <a:pt x="31493" y="243"/>
                  </a:cubicBezTo>
                  <a:lnTo>
                    <a:pt x="17715" y="243"/>
                  </a:lnTo>
                  <a:lnTo>
                    <a:pt x="17715" y="4636"/>
                  </a:lnTo>
                  <a:lnTo>
                    <a:pt x="1" y="4636"/>
                  </a:lnTo>
                  <a:lnTo>
                    <a:pt x="1" y="4878"/>
                  </a:lnTo>
                  <a:lnTo>
                    <a:pt x="17943" y="4878"/>
                  </a:lnTo>
                  <a:lnTo>
                    <a:pt x="17943" y="485"/>
                  </a:lnTo>
                  <a:lnTo>
                    <a:pt x="31493" y="485"/>
                  </a:lnTo>
                  <a:cubicBezTo>
                    <a:pt x="31493" y="599"/>
                    <a:pt x="31678" y="714"/>
                    <a:pt x="31850" y="714"/>
                  </a:cubicBezTo>
                  <a:cubicBezTo>
                    <a:pt x="32035" y="714"/>
                    <a:pt x="32206" y="542"/>
                    <a:pt x="32206" y="357"/>
                  </a:cubicBezTo>
                  <a:cubicBezTo>
                    <a:pt x="32206" y="129"/>
                    <a:pt x="32035" y="0"/>
                    <a:pt x="31850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45"/>
            <p:cNvSpPr/>
            <p:nvPr/>
          </p:nvSpPr>
          <p:spPr>
            <a:xfrm rot="-5400000">
              <a:off x="3468913" y="3442188"/>
              <a:ext cx="1533069" cy="214704"/>
            </a:xfrm>
            <a:custGeom>
              <a:avLst/>
              <a:gdLst/>
              <a:ahLst/>
              <a:cxnLst/>
              <a:rect l="l" t="t" r="r" b="b"/>
              <a:pathLst>
                <a:path w="35245" h="4936" extrusionOk="0">
                  <a:moveTo>
                    <a:pt x="34831" y="0"/>
                  </a:moveTo>
                  <a:cubicBezTo>
                    <a:pt x="34702" y="0"/>
                    <a:pt x="34531" y="71"/>
                    <a:pt x="34474" y="243"/>
                  </a:cubicBezTo>
                  <a:lnTo>
                    <a:pt x="16403" y="243"/>
                  </a:lnTo>
                  <a:lnTo>
                    <a:pt x="16403" y="4707"/>
                  </a:lnTo>
                  <a:lnTo>
                    <a:pt x="1" y="4707"/>
                  </a:lnTo>
                  <a:lnTo>
                    <a:pt x="1" y="4935"/>
                  </a:lnTo>
                  <a:lnTo>
                    <a:pt x="16645" y="4935"/>
                  </a:lnTo>
                  <a:lnTo>
                    <a:pt x="16645" y="485"/>
                  </a:lnTo>
                  <a:lnTo>
                    <a:pt x="34474" y="485"/>
                  </a:lnTo>
                  <a:cubicBezTo>
                    <a:pt x="34531" y="599"/>
                    <a:pt x="34702" y="713"/>
                    <a:pt x="34831" y="713"/>
                  </a:cubicBezTo>
                  <a:cubicBezTo>
                    <a:pt x="35059" y="713"/>
                    <a:pt x="35244" y="542"/>
                    <a:pt x="35244" y="357"/>
                  </a:cubicBezTo>
                  <a:cubicBezTo>
                    <a:pt x="35244" y="129"/>
                    <a:pt x="35059" y="0"/>
                    <a:pt x="34831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36" name="Google Shape;936;p45"/>
          <p:cNvGrpSpPr/>
          <p:nvPr/>
        </p:nvGrpSpPr>
        <p:grpSpPr>
          <a:xfrm rot="10800000">
            <a:off x="310189" y="1"/>
            <a:ext cx="717099" cy="2510019"/>
            <a:chOff x="7780935" y="2930680"/>
            <a:chExt cx="392780" cy="1374825"/>
          </a:xfrm>
        </p:grpSpPr>
        <p:sp>
          <p:nvSpPr>
            <p:cNvPr id="937" name="Google Shape;937;p45"/>
            <p:cNvSpPr/>
            <p:nvPr/>
          </p:nvSpPr>
          <p:spPr>
            <a:xfrm rot="-5400000">
              <a:off x="7866274" y="3998065"/>
              <a:ext cx="449808" cy="165073"/>
            </a:xfrm>
            <a:custGeom>
              <a:avLst/>
              <a:gdLst/>
              <a:ahLst/>
              <a:cxnLst/>
              <a:rect l="l" t="t" r="r" b="b"/>
              <a:pathLst>
                <a:path w="10341" h="3795" extrusionOk="0">
                  <a:moveTo>
                    <a:pt x="0" y="0"/>
                  </a:moveTo>
                  <a:lnTo>
                    <a:pt x="0" y="229"/>
                  </a:lnTo>
                  <a:lnTo>
                    <a:pt x="9856" y="229"/>
                  </a:lnTo>
                  <a:lnTo>
                    <a:pt x="9856" y="3081"/>
                  </a:lnTo>
                  <a:cubicBezTo>
                    <a:pt x="9685" y="3081"/>
                    <a:pt x="9556" y="3267"/>
                    <a:pt x="9556" y="3438"/>
                  </a:cubicBezTo>
                  <a:cubicBezTo>
                    <a:pt x="9556" y="3623"/>
                    <a:pt x="9742" y="3794"/>
                    <a:pt x="9984" y="3794"/>
                  </a:cubicBezTo>
                  <a:cubicBezTo>
                    <a:pt x="10155" y="3794"/>
                    <a:pt x="10341" y="3623"/>
                    <a:pt x="10341" y="3438"/>
                  </a:cubicBezTo>
                  <a:cubicBezTo>
                    <a:pt x="10341" y="3267"/>
                    <a:pt x="10212" y="3081"/>
                    <a:pt x="10098" y="3081"/>
                  </a:cubicBezTo>
                  <a:lnTo>
                    <a:pt x="1009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45"/>
            <p:cNvSpPr/>
            <p:nvPr/>
          </p:nvSpPr>
          <p:spPr>
            <a:xfrm rot="-5400000">
              <a:off x="7822212" y="3954002"/>
              <a:ext cx="498829" cy="204177"/>
            </a:xfrm>
            <a:custGeom>
              <a:avLst/>
              <a:gdLst/>
              <a:ahLst/>
              <a:cxnLst/>
              <a:rect l="l" t="t" r="r" b="b"/>
              <a:pathLst>
                <a:path w="11468" h="4694" extrusionOk="0">
                  <a:moveTo>
                    <a:pt x="0" y="1"/>
                  </a:moveTo>
                  <a:lnTo>
                    <a:pt x="0" y="243"/>
                  </a:lnTo>
                  <a:lnTo>
                    <a:pt x="10925" y="243"/>
                  </a:lnTo>
                  <a:lnTo>
                    <a:pt x="10925" y="3980"/>
                  </a:lnTo>
                  <a:cubicBezTo>
                    <a:pt x="10811" y="3980"/>
                    <a:pt x="10697" y="4166"/>
                    <a:pt x="10697" y="4337"/>
                  </a:cubicBezTo>
                  <a:cubicBezTo>
                    <a:pt x="10697" y="4522"/>
                    <a:pt x="10868" y="4693"/>
                    <a:pt x="11054" y="4693"/>
                  </a:cubicBezTo>
                  <a:cubicBezTo>
                    <a:pt x="11282" y="4693"/>
                    <a:pt x="11467" y="4522"/>
                    <a:pt x="11467" y="4337"/>
                  </a:cubicBezTo>
                  <a:cubicBezTo>
                    <a:pt x="11467" y="4166"/>
                    <a:pt x="11339" y="3980"/>
                    <a:pt x="11168" y="3980"/>
                  </a:cubicBezTo>
                  <a:lnTo>
                    <a:pt x="1116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45"/>
            <p:cNvSpPr/>
            <p:nvPr/>
          </p:nvSpPr>
          <p:spPr>
            <a:xfrm rot="-5400000">
              <a:off x="7418033" y="3559740"/>
              <a:ext cx="1266256" cy="225274"/>
            </a:xfrm>
            <a:custGeom>
              <a:avLst/>
              <a:gdLst/>
              <a:ahLst/>
              <a:cxnLst/>
              <a:rect l="l" t="t" r="r" b="b"/>
              <a:pathLst>
                <a:path w="29111" h="5179" extrusionOk="0">
                  <a:moveTo>
                    <a:pt x="0" y="1"/>
                  </a:moveTo>
                  <a:lnTo>
                    <a:pt x="0" y="243"/>
                  </a:lnTo>
                  <a:lnTo>
                    <a:pt x="11995" y="243"/>
                  </a:lnTo>
                  <a:lnTo>
                    <a:pt x="11995" y="5178"/>
                  </a:lnTo>
                  <a:lnTo>
                    <a:pt x="16631" y="5178"/>
                  </a:lnTo>
                  <a:lnTo>
                    <a:pt x="20909" y="828"/>
                  </a:lnTo>
                  <a:lnTo>
                    <a:pt x="28340" y="828"/>
                  </a:lnTo>
                  <a:cubicBezTo>
                    <a:pt x="28397" y="1013"/>
                    <a:pt x="28526" y="1127"/>
                    <a:pt x="28697" y="1127"/>
                  </a:cubicBezTo>
                  <a:cubicBezTo>
                    <a:pt x="28939" y="1127"/>
                    <a:pt x="29111" y="956"/>
                    <a:pt x="29111" y="714"/>
                  </a:cubicBezTo>
                  <a:cubicBezTo>
                    <a:pt x="29111" y="543"/>
                    <a:pt x="28939" y="357"/>
                    <a:pt x="28697" y="357"/>
                  </a:cubicBezTo>
                  <a:cubicBezTo>
                    <a:pt x="28583" y="357"/>
                    <a:pt x="28397" y="471"/>
                    <a:pt x="28340" y="600"/>
                  </a:cubicBezTo>
                  <a:lnTo>
                    <a:pt x="20852" y="600"/>
                  </a:lnTo>
                  <a:lnTo>
                    <a:pt x="16516" y="4936"/>
                  </a:lnTo>
                  <a:lnTo>
                    <a:pt x="12238" y="4936"/>
                  </a:lnTo>
                  <a:lnTo>
                    <a:pt x="12238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45"/>
            <p:cNvSpPr/>
            <p:nvPr/>
          </p:nvSpPr>
          <p:spPr>
            <a:xfrm rot="-5400000">
              <a:off x="7317206" y="3505455"/>
              <a:ext cx="1374825" cy="225274"/>
            </a:xfrm>
            <a:custGeom>
              <a:avLst/>
              <a:gdLst/>
              <a:ahLst/>
              <a:cxnLst/>
              <a:rect l="l" t="t" r="r" b="b"/>
              <a:pathLst>
                <a:path w="31607" h="5179" extrusionOk="0">
                  <a:moveTo>
                    <a:pt x="0" y="1"/>
                  </a:moveTo>
                  <a:lnTo>
                    <a:pt x="0" y="243"/>
                  </a:lnTo>
                  <a:lnTo>
                    <a:pt x="13065" y="243"/>
                  </a:lnTo>
                  <a:lnTo>
                    <a:pt x="13065" y="5178"/>
                  </a:lnTo>
                  <a:lnTo>
                    <a:pt x="15917" y="5178"/>
                  </a:lnTo>
                  <a:lnTo>
                    <a:pt x="20382" y="714"/>
                  </a:lnTo>
                  <a:lnTo>
                    <a:pt x="30836" y="714"/>
                  </a:lnTo>
                  <a:cubicBezTo>
                    <a:pt x="30893" y="900"/>
                    <a:pt x="31022" y="1014"/>
                    <a:pt x="31193" y="1014"/>
                  </a:cubicBezTo>
                  <a:cubicBezTo>
                    <a:pt x="31435" y="1014"/>
                    <a:pt x="31607" y="828"/>
                    <a:pt x="31607" y="600"/>
                  </a:cubicBezTo>
                  <a:cubicBezTo>
                    <a:pt x="31607" y="415"/>
                    <a:pt x="31435" y="243"/>
                    <a:pt x="31193" y="243"/>
                  </a:cubicBezTo>
                  <a:cubicBezTo>
                    <a:pt x="31079" y="243"/>
                    <a:pt x="30893" y="358"/>
                    <a:pt x="30836" y="472"/>
                  </a:cubicBezTo>
                  <a:lnTo>
                    <a:pt x="20253" y="472"/>
                  </a:lnTo>
                  <a:lnTo>
                    <a:pt x="15803" y="4936"/>
                  </a:lnTo>
                  <a:lnTo>
                    <a:pt x="13307" y="4936"/>
                  </a:lnTo>
                  <a:lnTo>
                    <a:pt x="1330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45"/>
            <p:cNvSpPr/>
            <p:nvPr/>
          </p:nvSpPr>
          <p:spPr>
            <a:xfrm rot="-5400000">
              <a:off x="7374298" y="3624573"/>
              <a:ext cx="1144680" cy="217183"/>
            </a:xfrm>
            <a:custGeom>
              <a:avLst/>
              <a:gdLst/>
              <a:ahLst/>
              <a:cxnLst/>
              <a:rect l="l" t="t" r="r" b="b"/>
              <a:pathLst>
                <a:path w="26316" h="4993" extrusionOk="0">
                  <a:moveTo>
                    <a:pt x="25901" y="0"/>
                  </a:moveTo>
                  <a:cubicBezTo>
                    <a:pt x="25730" y="0"/>
                    <a:pt x="25602" y="114"/>
                    <a:pt x="25545" y="228"/>
                  </a:cubicBezTo>
                  <a:lnTo>
                    <a:pt x="20253" y="228"/>
                  </a:lnTo>
                  <a:lnTo>
                    <a:pt x="15689" y="4750"/>
                  </a:lnTo>
                  <a:lnTo>
                    <a:pt x="14491" y="4750"/>
                  </a:lnTo>
                  <a:lnTo>
                    <a:pt x="14491" y="171"/>
                  </a:lnTo>
                  <a:lnTo>
                    <a:pt x="0" y="171"/>
                  </a:lnTo>
                  <a:lnTo>
                    <a:pt x="0" y="414"/>
                  </a:lnTo>
                  <a:lnTo>
                    <a:pt x="14263" y="414"/>
                  </a:lnTo>
                  <a:lnTo>
                    <a:pt x="14263" y="4992"/>
                  </a:lnTo>
                  <a:lnTo>
                    <a:pt x="15803" y="4992"/>
                  </a:lnTo>
                  <a:lnTo>
                    <a:pt x="20325" y="471"/>
                  </a:lnTo>
                  <a:lnTo>
                    <a:pt x="25545" y="471"/>
                  </a:lnTo>
                  <a:cubicBezTo>
                    <a:pt x="25602" y="642"/>
                    <a:pt x="25787" y="713"/>
                    <a:pt x="25901" y="713"/>
                  </a:cubicBezTo>
                  <a:cubicBezTo>
                    <a:pt x="26144" y="713"/>
                    <a:pt x="26315" y="585"/>
                    <a:pt x="26315" y="357"/>
                  </a:cubicBezTo>
                  <a:cubicBezTo>
                    <a:pt x="26315" y="171"/>
                    <a:pt x="26144" y="0"/>
                    <a:pt x="25901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45"/>
            <p:cNvSpPr/>
            <p:nvPr/>
          </p:nvSpPr>
          <p:spPr>
            <a:xfrm rot="-5400000">
              <a:off x="7256398" y="3576791"/>
              <a:ext cx="1253250" cy="204177"/>
            </a:xfrm>
            <a:custGeom>
              <a:avLst/>
              <a:gdLst/>
              <a:ahLst/>
              <a:cxnLst/>
              <a:rect l="l" t="t" r="r" b="b"/>
              <a:pathLst>
                <a:path w="28812" h="4694" extrusionOk="0">
                  <a:moveTo>
                    <a:pt x="28397" y="1"/>
                  </a:moveTo>
                  <a:cubicBezTo>
                    <a:pt x="28283" y="1"/>
                    <a:pt x="28098" y="115"/>
                    <a:pt x="28041" y="243"/>
                  </a:cubicBezTo>
                  <a:lnTo>
                    <a:pt x="19540" y="243"/>
                  </a:lnTo>
                  <a:lnTo>
                    <a:pt x="15618" y="4166"/>
                  </a:lnTo>
                  <a:lnTo>
                    <a:pt x="15618" y="172"/>
                  </a:lnTo>
                  <a:lnTo>
                    <a:pt x="0" y="172"/>
                  </a:lnTo>
                  <a:lnTo>
                    <a:pt x="0" y="415"/>
                  </a:lnTo>
                  <a:lnTo>
                    <a:pt x="15390" y="415"/>
                  </a:lnTo>
                  <a:lnTo>
                    <a:pt x="15390" y="4693"/>
                  </a:lnTo>
                  <a:lnTo>
                    <a:pt x="19669" y="472"/>
                  </a:lnTo>
                  <a:lnTo>
                    <a:pt x="28041" y="472"/>
                  </a:lnTo>
                  <a:cubicBezTo>
                    <a:pt x="28098" y="657"/>
                    <a:pt x="28226" y="771"/>
                    <a:pt x="28397" y="771"/>
                  </a:cubicBezTo>
                  <a:cubicBezTo>
                    <a:pt x="28640" y="771"/>
                    <a:pt x="28811" y="600"/>
                    <a:pt x="28811" y="357"/>
                  </a:cubicBezTo>
                  <a:cubicBezTo>
                    <a:pt x="28811" y="172"/>
                    <a:pt x="28640" y="1"/>
                    <a:pt x="28397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" name="Oval 30">
            <a:extLst>
              <a:ext uri="{FF2B5EF4-FFF2-40B4-BE49-F238E27FC236}">
                <a16:creationId xmlns:a16="http://schemas.microsoft.com/office/drawing/2014/main" id="{64FBFA0A-0405-0501-66DA-30BB366947BE}"/>
              </a:ext>
            </a:extLst>
          </p:cNvPr>
          <p:cNvSpPr/>
          <p:nvPr/>
        </p:nvSpPr>
        <p:spPr>
          <a:xfrm>
            <a:off x="3030480" y="1555560"/>
            <a:ext cx="900000" cy="360000"/>
          </a:xfrm>
          <a:prstGeom prst="ellipse">
            <a:avLst/>
          </a:prstGeom>
          <a:solidFill>
            <a:srgbClr val="AB008B">
              <a:alpha val="5000"/>
            </a:srgbClr>
          </a:solidFill>
          <a:ln w="12600">
            <a:solidFill>
              <a:srgbClr val="AB0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>
              <a:solidFill>
                <a:srgbClr val="AB008B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0CADEB2F-CD43-9841-1BF4-FC8C813029AC}"/>
                  </a:ext>
                </a:extLst>
              </p14:cNvPr>
              <p14:cNvContentPartPr/>
              <p14:nvPr/>
            </p14:nvContentPartPr>
            <p14:xfrm>
              <a:off x="6134100" y="1859400"/>
              <a:ext cx="360" cy="36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0CADEB2F-CD43-9841-1BF4-FC8C813029A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127980" y="1853280"/>
                <a:ext cx="12600" cy="12600"/>
              </a:xfrm>
              <a:prstGeom prst="rect">
                <a:avLst/>
              </a:prstGeom>
            </p:spPr>
          </p:pic>
        </mc:Fallback>
      </mc:AlternateContent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EDCDA9E-2259-35E1-3247-CED42312C8A8}"/>
              </a:ext>
            </a:extLst>
          </p:cNvPr>
          <p:cNvCxnSpPr/>
          <p:nvPr/>
        </p:nvCxnSpPr>
        <p:spPr>
          <a:xfrm>
            <a:off x="3352800" y="1915560"/>
            <a:ext cx="0" cy="284600"/>
          </a:xfrm>
          <a:prstGeom prst="straightConnector1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Google Shape;950;p4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4"/>
                </a:solidFill>
              </a:rPr>
              <a:t>F</a:t>
            </a:r>
            <a:r>
              <a:rPr lang="en" dirty="0">
                <a:solidFill>
                  <a:schemeClr val="accent4"/>
                </a:solidFill>
              </a:rPr>
              <a:t>oam function……</a:t>
            </a:r>
            <a:endParaRPr dirty="0">
              <a:solidFill>
                <a:schemeClr val="accent4"/>
              </a:solidFill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2F728A9-C91D-2E24-8CCD-39AEB49C9F49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541020" y="1017725"/>
            <a:ext cx="7513320" cy="3680749"/>
          </a:xfrm>
        </p:spPr>
        <p:txBody>
          <a:bodyPr/>
          <a:lstStyle/>
          <a:p>
            <a:r>
              <a:rPr lang="en-US" sz="900" dirty="0" err="1">
                <a:solidFill>
                  <a:schemeClr val="tx1"/>
                </a:solidFill>
                <a:latin typeface="Cascadia Mono" panose="020B0609020000020004" pitchFamily="49" charset="0"/>
              </a:rPr>
              <a:t>cout</a:t>
            </a:r>
            <a:r>
              <a:rPr lang="en-US" sz="900" dirty="0">
                <a:solidFill>
                  <a:schemeClr val="tx1"/>
                </a:solidFill>
                <a:latin typeface="Cascadia Mono" panose="020B0609020000020004" pitchFamily="49" charset="0"/>
              </a:rPr>
              <a:t> &lt;&lt; "\n^^^^^^^^^^^^^^^^^^^^^^^^^^^^^^^^UNIVERSITY APPLICATION FORM^^^^^^^^^^^^^^^^^^^^^^^^^^^^ ";</a:t>
            </a:r>
          </a:p>
          <a:p>
            <a:r>
              <a:rPr lang="en-US" sz="900" dirty="0" err="1">
                <a:solidFill>
                  <a:schemeClr val="tx1"/>
                </a:solidFill>
                <a:latin typeface="Cascadia Mono" panose="020B0609020000020004" pitchFamily="49" charset="0"/>
              </a:rPr>
              <a:t>cout</a:t>
            </a:r>
            <a:r>
              <a:rPr lang="en-US" sz="900" dirty="0">
                <a:solidFill>
                  <a:schemeClr val="tx1"/>
                </a:solidFill>
                <a:latin typeface="Cascadia Mono" panose="020B0609020000020004" pitchFamily="49" charset="0"/>
              </a:rPr>
              <a:t> &lt;&lt; "\n         ";</a:t>
            </a:r>
          </a:p>
          <a:p>
            <a:r>
              <a:rPr lang="en-US" sz="900" dirty="0" err="1">
                <a:solidFill>
                  <a:schemeClr val="tx1"/>
                </a:solidFill>
                <a:latin typeface="Cascadia Mono" panose="020B0609020000020004" pitchFamily="49" charset="0"/>
              </a:rPr>
              <a:t>cout</a:t>
            </a:r>
            <a:r>
              <a:rPr lang="en-US" sz="900" dirty="0">
                <a:solidFill>
                  <a:schemeClr val="tx1"/>
                </a:solidFill>
                <a:latin typeface="Cascadia Mono" panose="020B0609020000020004" pitchFamily="49" charset="0"/>
              </a:rPr>
              <a:t> &lt;&lt; " \n---------------------------      ";</a:t>
            </a:r>
          </a:p>
          <a:p>
            <a:r>
              <a:rPr lang="en-US" sz="900" dirty="0" err="1">
                <a:solidFill>
                  <a:schemeClr val="tx1"/>
                </a:solidFill>
                <a:latin typeface="Cascadia Mono" panose="020B0609020000020004" pitchFamily="49" charset="0"/>
              </a:rPr>
              <a:t>cout</a:t>
            </a:r>
            <a:r>
              <a:rPr lang="en-US" sz="900" dirty="0">
                <a:solidFill>
                  <a:schemeClr val="tx1"/>
                </a:solidFill>
                <a:latin typeface="Cascadia Mono" panose="020B0609020000020004" pitchFamily="49" charset="0"/>
              </a:rPr>
              <a:t> &lt;&lt; "\</a:t>
            </a:r>
            <a:r>
              <a:rPr lang="en-US" sz="900" dirty="0" err="1">
                <a:solidFill>
                  <a:schemeClr val="tx1"/>
                </a:solidFill>
                <a:latin typeface="Cascadia Mono" panose="020B0609020000020004" pitchFamily="49" charset="0"/>
              </a:rPr>
              <a:t>nPERSONAL</a:t>
            </a:r>
            <a:r>
              <a:rPr lang="en-US" sz="900" dirty="0">
                <a:solidFill>
                  <a:schemeClr val="tx1"/>
                </a:solidFill>
                <a:latin typeface="Cascadia Mono" panose="020B0609020000020004" pitchFamily="49" charset="0"/>
              </a:rPr>
              <a:t> INFORMATION:";</a:t>
            </a:r>
          </a:p>
          <a:p>
            <a:r>
              <a:rPr lang="en-US" sz="900" dirty="0" err="1">
                <a:solidFill>
                  <a:schemeClr val="tx1"/>
                </a:solidFill>
                <a:latin typeface="Cascadia Mono" panose="020B0609020000020004" pitchFamily="49" charset="0"/>
              </a:rPr>
              <a:t>cout</a:t>
            </a:r>
            <a:r>
              <a:rPr lang="en-US" sz="900" dirty="0">
                <a:solidFill>
                  <a:schemeClr val="tx1"/>
                </a:solidFill>
                <a:latin typeface="Cascadia Mono" panose="020B0609020000020004" pitchFamily="49" charset="0"/>
              </a:rPr>
              <a:t> &lt;&lt; " \n---------------------------   ";</a:t>
            </a:r>
          </a:p>
          <a:p>
            <a:r>
              <a:rPr lang="en-US" sz="900" dirty="0" err="1">
                <a:solidFill>
                  <a:schemeClr val="tx1"/>
                </a:solidFill>
                <a:latin typeface="Cascadia Mono" panose="020B0609020000020004" pitchFamily="49" charset="0"/>
              </a:rPr>
              <a:t>cout</a:t>
            </a:r>
            <a:r>
              <a:rPr lang="en-US" sz="900" dirty="0">
                <a:solidFill>
                  <a:schemeClr val="tx1"/>
                </a:solidFill>
                <a:latin typeface="Cascadia Mono" panose="020B0609020000020004" pitchFamily="49" charset="0"/>
              </a:rPr>
              <a:t> &lt;&lt; "\</a:t>
            </a:r>
            <a:r>
              <a:rPr lang="en-US" sz="900" dirty="0" err="1">
                <a:solidFill>
                  <a:schemeClr val="tx1"/>
                </a:solidFill>
                <a:latin typeface="Cascadia Mono" panose="020B0609020000020004" pitchFamily="49" charset="0"/>
              </a:rPr>
              <a:t>nenter</a:t>
            </a:r>
            <a:r>
              <a:rPr lang="en-US" sz="900" dirty="0">
                <a:solidFill>
                  <a:schemeClr val="tx1"/>
                </a:solidFill>
                <a:latin typeface="Cascadia Mono" panose="020B0609020000020004" pitchFamily="49" charset="0"/>
              </a:rPr>
              <a:t> your email:";</a:t>
            </a:r>
          </a:p>
          <a:p>
            <a:r>
              <a:rPr lang="en-US" sz="900" dirty="0" err="1">
                <a:solidFill>
                  <a:schemeClr val="tx1"/>
                </a:solidFill>
                <a:latin typeface="Cascadia Mono" panose="020B0609020000020004" pitchFamily="49" charset="0"/>
              </a:rPr>
              <a:t>cin.ignore</a:t>
            </a:r>
            <a:r>
              <a:rPr lang="en-US" sz="900" dirty="0">
                <a:solidFill>
                  <a:schemeClr val="tx1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en-US" sz="900" dirty="0" err="1">
                <a:solidFill>
                  <a:schemeClr val="tx1"/>
                </a:solidFill>
                <a:latin typeface="Cascadia Mono" panose="020B0609020000020004" pitchFamily="49" charset="0"/>
              </a:rPr>
              <a:t>cin.get</a:t>
            </a:r>
            <a:r>
              <a:rPr lang="en-US" sz="900" dirty="0">
                <a:solidFill>
                  <a:schemeClr val="tx1"/>
                </a:solidFill>
                <a:latin typeface="Cascadia Mono" panose="020B0609020000020004" pitchFamily="49" charset="0"/>
              </a:rPr>
              <a:t>(e, 50);</a:t>
            </a:r>
          </a:p>
          <a:p>
            <a:r>
              <a:rPr lang="en-US" sz="900" dirty="0" err="1">
                <a:solidFill>
                  <a:schemeClr val="tx1"/>
                </a:solidFill>
                <a:latin typeface="Cascadia Mono" panose="020B0609020000020004" pitchFamily="49" charset="0"/>
              </a:rPr>
              <a:t>cout</a:t>
            </a:r>
            <a:r>
              <a:rPr lang="en-US" sz="900" dirty="0">
                <a:solidFill>
                  <a:schemeClr val="tx1"/>
                </a:solidFill>
                <a:latin typeface="Cascadia Mono" panose="020B0609020000020004" pitchFamily="49" charset="0"/>
              </a:rPr>
              <a:t> &lt;&lt; "\</a:t>
            </a:r>
            <a:r>
              <a:rPr lang="en-US" sz="900" dirty="0" err="1">
                <a:solidFill>
                  <a:schemeClr val="tx1"/>
                </a:solidFill>
                <a:latin typeface="Cascadia Mono" panose="020B0609020000020004" pitchFamily="49" charset="0"/>
              </a:rPr>
              <a:t>nenter</a:t>
            </a:r>
            <a:r>
              <a:rPr lang="en-US" sz="900" dirty="0">
                <a:solidFill>
                  <a:schemeClr val="tx1"/>
                </a:solidFill>
                <a:latin typeface="Cascadia Mono" panose="020B0609020000020004" pitchFamily="49" charset="0"/>
              </a:rPr>
              <a:t> your password:";</a:t>
            </a:r>
          </a:p>
          <a:p>
            <a:r>
              <a:rPr lang="en-US" sz="900" dirty="0" err="1">
                <a:solidFill>
                  <a:schemeClr val="tx1"/>
                </a:solidFill>
                <a:latin typeface="Cascadia Mono" panose="020B0609020000020004" pitchFamily="49" charset="0"/>
              </a:rPr>
              <a:t>cin</a:t>
            </a:r>
            <a:r>
              <a:rPr lang="en-US" sz="900" dirty="0">
                <a:solidFill>
                  <a:schemeClr val="tx1"/>
                </a:solidFill>
                <a:latin typeface="Cascadia Mono" panose="020B0609020000020004" pitchFamily="49" charset="0"/>
              </a:rPr>
              <a:t> &gt;&gt; password;</a:t>
            </a:r>
          </a:p>
          <a:p>
            <a:r>
              <a:rPr lang="en-US" sz="900" dirty="0" err="1">
                <a:solidFill>
                  <a:schemeClr val="tx1"/>
                </a:solidFill>
                <a:latin typeface="Cascadia Mono" panose="020B0609020000020004" pitchFamily="49" charset="0"/>
              </a:rPr>
              <a:t>cout</a:t>
            </a:r>
            <a:r>
              <a:rPr lang="en-US" sz="900" dirty="0">
                <a:solidFill>
                  <a:schemeClr val="tx1"/>
                </a:solidFill>
                <a:latin typeface="Cascadia Mono" panose="020B0609020000020004" pitchFamily="49" charset="0"/>
              </a:rPr>
              <a:t> &lt;&lt; "\</a:t>
            </a:r>
            <a:r>
              <a:rPr lang="en-US" sz="900" dirty="0" err="1">
                <a:solidFill>
                  <a:schemeClr val="tx1"/>
                </a:solidFill>
                <a:latin typeface="Cascadia Mono" panose="020B0609020000020004" pitchFamily="49" charset="0"/>
              </a:rPr>
              <a:t>nEnter</a:t>
            </a:r>
            <a:r>
              <a:rPr lang="en-US" sz="900" dirty="0">
                <a:solidFill>
                  <a:schemeClr val="tx1"/>
                </a:solidFill>
                <a:latin typeface="Cascadia Mono" panose="020B0609020000020004" pitchFamily="49" charset="0"/>
              </a:rPr>
              <a:t> your Full Name:   ";</a:t>
            </a:r>
          </a:p>
          <a:p>
            <a:r>
              <a:rPr lang="en-US" sz="900" dirty="0" err="1">
                <a:solidFill>
                  <a:schemeClr val="tx1"/>
                </a:solidFill>
                <a:latin typeface="Cascadia Mono" panose="020B0609020000020004" pitchFamily="49" charset="0"/>
              </a:rPr>
              <a:t>cin.ignore</a:t>
            </a:r>
            <a:r>
              <a:rPr lang="en-US" sz="900" dirty="0">
                <a:solidFill>
                  <a:schemeClr val="tx1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en-US" sz="900" dirty="0" err="1">
                <a:solidFill>
                  <a:schemeClr val="tx1"/>
                </a:solidFill>
                <a:latin typeface="Cascadia Mono" panose="020B0609020000020004" pitchFamily="49" charset="0"/>
              </a:rPr>
              <a:t>cin.get</a:t>
            </a:r>
            <a:r>
              <a:rPr lang="en-US" sz="900" dirty="0">
                <a:solidFill>
                  <a:schemeClr val="tx1"/>
                </a:solidFill>
                <a:latin typeface="Cascadia Mono" panose="020B0609020000020004" pitchFamily="49" charset="0"/>
              </a:rPr>
              <a:t>(name, 15);</a:t>
            </a:r>
          </a:p>
          <a:p>
            <a:r>
              <a:rPr lang="en-US" sz="900" dirty="0" err="1">
                <a:solidFill>
                  <a:schemeClr val="tx1"/>
                </a:solidFill>
                <a:latin typeface="Cascadia Mono" panose="020B0609020000020004" pitchFamily="49" charset="0"/>
              </a:rPr>
              <a:t>cout</a:t>
            </a:r>
            <a:r>
              <a:rPr lang="en-US" sz="900" dirty="0">
                <a:solidFill>
                  <a:schemeClr val="tx1"/>
                </a:solidFill>
                <a:latin typeface="Cascadia Mono" panose="020B0609020000020004" pitchFamily="49" charset="0"/>
              </a:rPr>
              <a:t> &lt;&lt; "\</a:t>
            </a:r>
            <a:r>
              <a:rPr lang="en-US" sz="900" dirty="0" err="1">
                <a:solidFill>
                  <a:schemeClr val="tx1"/>
                </a:solidFill>
                <a:latin typeface="Cascadia Mono" panose="020B0609020000020004" pitchFamily="49" charset="0"/>
              </a:rPr>
              <a:t>nEnter</a:t>
            </a:r>
            <a:r>
              <a:rPr lang="en-US" sz="900" dirty="0">
                <a:solidFill>
                  <a:schemeClr val="tx1"/>
                </a:solidFill>
                <a:latin typeface="Cascadia Mono" panose="020B0609020000020004" pitchFamily="49" charset="0"/>
              </a:rPr>
              <a:t> yours father Full Name:   ";</a:t>
            </a:r>
          </a:p>
          <a:p>
            <a:r>
              <a:rPr lang="en-US" sz="900" dirty="0" err="1">
                <a:solidFill>
                  <a:schemeClr val="tx1"/>
                </a:solidFill>
                <a:latin typeface="Cascadia Mono" panose="020B0609020000020004" pitchFamily="49" charset="0"/>
              </a:rPr>
              <a:t>cin.ignore</a:t>
            </a:r>
            <a:r>
              <a:rPr lang="en-US" sz="900" dirty="0">
                <a:solidFill>
                  <a:schemeClr val="tx1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en-US" sz="900" dirty="0" err="1">
                <a:solidFill>
                  <a:schemeClr val="tx1"/>
                </a:solidFill>
                <a:latin typeface="Cascadia Mono" panose="020B0609020000020004" pitchFamily="49" charset="0"/>
              </a:rPr>
              <a:t>cin.get</a:t>
            </a:r>
            <a:r>
              <a:rPr lang="en-US" sz="900" dirty="0">
                <a:solidFill>
                  <a:schemeClr val="tx1"/>
                </a:solidFill>
                <a:latin typeface="Cascadia Mono" panose="020B0609020000020004" pitchFamily="49" charset="0"/>
              </a:rPr>
              <a:t>(</a:t>
            </a:r>
            <a:r>
              <a:rPr lang="en-US" sz="900" dirty="0" err="1">
                <a:solidFill>
                  <a:schemeClr val="tx1"/>
                </a:solidFill>
                <a:latin typeface="Cascadia Mono" panose="020B0609020000020004" pitchFamily="49" charset="0"/>
              </a:rPr>
              <a:t>fn</a:t>
            </a:r>
            <a:r>
              <a:rPr lang="en-US" sz="900" dirty="0">
                <a:solidFill>
                  <a:schemeClr val="tx1"/>
                </a:solidFill>
                <a:latin typeface="Cascadia Mono" panose="020B0609020000020004" pitchFamily="49" charset="0"/>
              </a:rPr>
              <a:t>, 25);</a:t>
            </a:r>
          </a:p>
          <a:p>
            <a:r>
              <a:rPr lang="en-US" sz="900" dirty="0" err="1">
                <a:solidFill>
                  <a:schemeClr val="tx1"/>
                </a:solidFill>
                <a:latin typeface="Cascadia Mono" panose="020B0609020000020004" pitchFamily="49" charset="0"/>
              </a:rPr>
              <a:t>cout</a:t>
            </a:r>
            <a:r>
              <a:rPr lang="en-US" sz="900" dirty="0">
                <a:solidFill>
                  <a:schemeClr val="tx1"/>
                </a:solidFill>
                <a:latin typeface="Cascadia Mono" panose="020B0609020000020004" pitchFamily="49" charset="0"/>
              </a:rPr>
              <a:t> &lt;&lt; "\</a:t>
            </a:r>
            <a:r>
              <a:rPr lang="en-US" sz="900" dirty="0" err="1">
                <a:solidFill>
                  <a:schemeClr val="tx1"/>
                </a:solidFill>
                <a:latin typeface="Cascadia Mono" panose="020B0609020000020004" pitchFamily="49" charset="0"/>
              </a:rPr>
              <a:t>nEnter</a:t>
            </a:r>
            <a:r>
              <a:rPr lang="en-US" sz="900" dirty="0">
                <a:solidFill>
                  <a:schemeClr val="tx1"/>
                </a:solidFill>
                <a:latin typeface="Cascadia Mono" panose="020B0609020000020004" pitchFamily="49" charset="0"/>
              </a:rPr>
              <a:t> your Date of </a:t>
            </a:r>
            <a:r>
              <a:rPr lang="en-US" sz="900" dirty="0" err="1">
                <a:solidFill>
                  <a:schemeClr val="tx1"/>
                </a:solidFill>
                <a:latin typeface="Cascadia Mono" panose="020B0609020000020004" pitchFamily="49" charset="0"/>
              </a:rPr>
              <a:t>Bith</a:t>
            </a:r>
            <a:r>
              <a:rPr lang="en-US" sz="900" dirty="0">
                <a:solidFill>
                  <a:schemeClr val="tx1"/>
                </a:solidFill>
                <a:latin typeface="Cascadia Mono" panose="020B0609020000020004" pitchFamily="49" charset="0"/>
              </a:rPr>
              <a:t>:   ";//Enter your date of birth (dd-mm-</a:t>
            </a:r>
            <a:r>
              <a:rPr lang="en-US" sz="900" dirty="0" err="1">
                <a:solidFill>
                  <a:schemeClr val="tx1"/>
                </a:solidFill>
                <a:latin typeface="Cascadia Mono" panose="020B0609020000020004" pitchFamily="49" charset="0"/>
              </a:rPr>
              <a:t>yyyy</a:t>
            </a:r>
            <a:r>
              <a:rPr lang="en-US" sz="900" dirty="0">
                <a:solidFill>
                  <a:schemeClr val="tx1"/>
                </a:solidFill>
                <a:latin typeface="Cascadia Mono" panose="020B0609020000020004" pitchFamily="49" charset="0"/>
              </a:rPr>
              <a:t>)</a:t>
            </a:r>
          </a:p>
          <a:p>
            <a:r>
              <a:rPr lang="en-US" sz="900" dirty="0" err="1">
                <a:solidFill>
                  <a:schemeClr val="tx1"/>
                </a:solidFill>
                <a:latin typeface="Cascadia Mono" panose="020B0609020000020004" pitchFamily="49" charset="0"/>
              </a:rPr>
              <a:t>cin</a:t>
            </a:r>
            <a:r>
              <a:rPr lang="en-US" sz="900" dirty="0">
                <a:solidFill>
                  <a:schemeClr val="tx1"/>
                </a:solidFill>
                <a:latin typeface="Cascadia Mono" panose="020B0609020000020004" pitchFamily="49" charset="0"/>
              </a:rPr>
              <a:t> &gt;&gt; day &gt;&gt; dash &gt;&gt; month &gt;&gt; dash &gt;&gt; year;</a:t>
            </a:r>
          </a:p>
          <a:p>
            <a:r>
              <a:rPr lang="en-US" sz="900" dirty="0" err="1">
                <a:solidFill>
                  <a:schemeClr val="tx1"/>
                </a:solidFill>
                <a:latin typeface="Cascadia Mono" panose="020B0609020000020004" pitchFamily="49" charset="0"/>
              </a:rPr>
              <a:t>cout</a:t>
            </a:r>
            <a:r>
              <a:rPr lang="en-US" sz="900" dirty="0">
                <a:solidFill>
                  <a:schemeClr val="tx1"/>
                </a:solidFill>
                <a:latin typeface="Cascadia Mono" panose="020B0609020000020004" pitchFamily="49" charset="0"/>
              </a:rPr>
              <a:t> &lt;&lt; "\</a:t>
            </a:r>
            <a:r>
              <a:rPr lang="en-US" sz="900" dirty="0" err="1">
                <a:solidFill>
                  <a:schemeClr val="tx1"/>
                </a:solidFill>
                <a:latin typeface="Cascadia Mono" panose="020B0609020000020004" pitchFamily="49" charset="0"/>
              </a:rPr>
              <a:t>nenter</a:t>
            </a:r>
            <a:r>
              <a:rPr lang="en-US" sz="900" dirty="0">
                <a:solidFill>
                  <a:schemeClr val="tx1"/>
                </a:solidFill>
                <a:latin typeface="Cascadia Mono" panose="020B0609020000020004" pitchFamily="49" charset="0"/>
              </a:rPr>
              <a:t> your CNIC number :";</a:t>
            </a:r>
          </a:p>
          <a:p>
            <a:r>
              <a:rPr lang="en-US" sz="900" dirty="0" err="1">
                <a:solidFill>
                  <a:schemeClr val="tx1"/>
                </a:solidFill>
                <a:latin typeface="Cascadia Mono" panose="020B0609020000020004" pitchFamily="49" charset="0"/>
              </a:rPr>
              <a:t>cin.ignore</a:t>
            </a:r>
            <a:r>
              <a:rPr lang="en-US" sz="900" dirty="0">
                <a:solidFill>
                  <a:schemeClr val="tx1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en-US" sz="900" dirty="0" err="1">
                <a:solidFill>
                  <a:schemeClr val="tx1"/>
                </a:solidFill>
                <a:latin typeface="Cascadia Mono" panose="020B0609020000020004" pitchFamily="49" charset="0"/>
              </a:rPr>
              <a:t>cin.get</a:t>
            </a:r>
            <a:r>
              <a:rPr lang="en-US" sz="900" dirty="0">
                <a:solidFill>
                  <a:schemeClr val="tx1"/>
                </a:solidFill>
                <a:latin typeface="Cascadia Mono" panose="020B0609020000020004" pitchFamily="49" charset="0"/>
              </a:rPr>
              <a:t>(n, 15);</a:t>
            </a:r>
            <a:endParaRPr lang="en-PK" sz="9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22F728A9-C91D-2E24-8CCD-39AEB49C9F49}"/>
              </a:ext>
            </a:extLst>
          </p:cNvPr>
          <p:cNvSpPr>
            <a:spLocks noGrp="1"/>
          </p:cNvSpPr>
          <p:nvPr>
            <p:ph type="subTitle" idx="3"/>
          </p:nvPr>
        </p:nvSpPr>
        <p:spPr>
          <a:xfrm>
            <a:off x="91440" y="216425"/>
            <a:ext cx="5036820" cy="4253450"/>
          </a:xfrm>
        </p:spPr>
        <p:txBody>
          <a:bodyPr/>
          <a:lstStyle/>
          <a:p>
            <a:r>
              <a:rPr lang="en-US" sz="800" dirty="0" err="1">
                <a:solidFill>
                  <a:schemeClr val="tx1"/>
                </a:solidFill>
                <a:latin typeface="Cascadia Mono" panose="020B0609020000020004" pitchFamily="49" charset="0"/>
              </a:rPr>
              <a:t>cout</a:t>
            </a:r>
            <a:r>
              <a:rPr lang="en-US" sz="800" dirty="0">
                <a:solidFill>
                  <a:schemeClr val="tx1"/>
                </a:solidFill>
                <a:latin typeface="Cascadia Mono" panose="020B0609020000020004" pitchFamily="49" charset="0"/>
              </a:rPr>
              <a:t> &lt;&lt; "\</a:t>
            </a:r>
            <a:r>
              <a:rPr lang="en-US" sz="800" dirty="0" err="1">
                <a:solidFill>
                  <a:schemeClr val="tx1"/>
                </a:solidFill>
                <a:latin typeface="Cascadia Mono" panose="020B0609020000020004" pitchFamily="49" charset="0"/>
              </a:rPr>
              <a:t>nenter</a:t>
            </a:r>
            <a:r>
              <a:rPr lang="en-US" sz="800" dirty="0">
                <a:solidFill>
                  <a:schemeClr val="tx1"/>
                </a:solidFill>
                <a:latin typeface="Cascadia Mono" panose="020B0609020000020004" pitchFamily="49" charset="0"/>
              </a:rPr>
              <a:t> yours father CNIC number :";</a:t>
            </a:r>
          </a:p>
          <a:p>
            <a:r>
              <a:rPr lang="en-US" sz="800" dirty="0" err="1">
                <a:solidFill>
                  <a:schemeClr val="tx1"/>
                </a:solidFill>
                <a:latin typeface="Cascadia Mono" panose="020B0609020000020004" pitchFamily="49" charset="0"/>
              </a:rPr>
              <a:t>cin.ignore</a:t>
            </a:r>
            <a:r>
              <a:rPr lang="en-US" sz="800" dirty="0">
                <a:solidFill>
                  <a:schemeClr val="tx1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en-US" sz="800" dirty="0" err="1">
                <a:solidFill>
                  <a:schemeClr val="tx1"/>
                </a:solidFill>
                <a:latin typeface="Cascadia Mono" panose="020B0609020000020004" pitchFamily="49" charset="0"/>
              </a:rPr>
              <a:t>cin.get</a:t>
            </a:r>
            <a:r>
              <a:rPr lang="en-US" sz="800" dirty="0">
                <a:solidFill>
                  <a:schemeClr val="tx1"/>
                </a:solidFill>
                <a:latin typeface="Cascadia Mono" panose="020B0609020000020004" pitchFamily="49" charset="0"/>
              </a:rPr>
              <a:t>(m, 15);</a:t>
            </a:r>
          </a:p>
          <a:p>
            <a:r>
              <a:rPr lang="en-US" sz="800" dirty="0" err="1">
                <a:solidFill>
                  <a:schemeClr val="tx1"/>
                </a:solidFill>
                <a:latin typeface="Cascadia Mono" panose="020B0609020000020004" pitchFamily="49" charset="0"/>
              </a:rPr>
              <a:t>cout</a:t>
            </a:r>
            <a:r>
              <a:rPr lang="en-US" sz="800" dirty="0">
                <a:solidFill>
                  <a:schemeClr val="tx1"/>
                </a:solidFill>
                <a:latin typeface="Cascadia Mono" panose="020B0609020000020004" pitchFamily="49" charset="0"/>
              </a:rPr>
              <a:t> &lt;&lt; "\</a:t>
            </a:r>
            <a:r>
              <a:rPr lang="en-US" sz="800" dirty="0" err="1">
                <a:solidFill>
                  <a:schemeClr val="tx1"/>
                </a:solidFill>
                <a:latin typeface="Cascadia Mono" panose="020B0609020000020004" pitchFamily="49" charset="0"/>
              </a:rPr>
              <a:t>nEnter</a:t>
            </a:r>
            <a:r>
              <a:rPr lang="en-US" sz="800" dirty="0">
                <a:solidFill>
                  <a:schemeClr val="tx1"/>
                </a:solidFill>
                <a:latin typeface="Cascadia Mono" panose="020B0609020000020004" pitchFamily="49" charset="0"/>
              </a:rPr>
              <a:t> your Gender:  ";</a:t>
            </a:r>
          </a:p>
          <a:p>
            <a:r>
              <a:rPr lang="en-US" sz="800" dirty="0" err="1">
                <a:solidFill>
                  <a:schemeClr val="tx1"/>
                </a:solidFill>
                <a:latin typeface="Cascadia Mono" panose="020B0609020000020004" pitchFamily="49" charset="0"/>
              </a:rPr>
              <a:t>cin</a:t>
            </a:r>
            <a:r>
              <a:rPr lang="en-US" sz="800" dirty="0">
                <a:solidFill>
                  <a:schemeClr val="tx1"/>
                </a:solidFill>
                <a:latin typeface="Cascadia Mono" panose="020B0609020000020004" pitchFamily="49" charset="0"/>
              </a:rPr>
              <a:t> &gt;&gt; gender;</a:t>
            </a:r>
          </a:p>
          <a:p>
            <a:r>
              <a:rPr lang="en-US" sz="800" dirty="0" err="1">
                <a:solidFill>
                  <a:schemeClr val="tx1"/>
                </a:solidFill>
                <a:latin typeface="Cascadia Mono" panose="020B0609020000020004" pitchFamily="49" charset="0"/>
              </a:rPr>
              <a:t>cout</a:t>
            </a:r>
            <a:r>
              <a:rPr lang="en-US" sz="800" dirty="0">
                <a:solidFill>
                  <a:schemeClr val="tx1"/>
                </a:solidFill>
                <a:latin typeface="Cascadia Mono" panose="020B0609020000020004" pitchFamily="49" charset="0"/>
              </a:rPr>
              <a:t> &lt;&lt; "\</a:t>
            </a:r>
            <a:r>
              <a:rPr lang="en-US" sz="800" dirty="0" err="1">
                <a:solidFill>
                  <a:schemeClr val="tx1"/>
                </a:solidFill>
                <a:latin typeface="Cascadia Mono" panose="020B0609020000020004" pitchFamily="49" charset="0"/>
              </a:rPr>
              <a:t>nEnter</a:t>
            </a:r>
            <a:r>
              <a:rPr lang="en-US" sz="800" dirty="0">
                <a:solidFill>
                  <a:schemeClr val="tx1"/>
                </a:solidFill>
                <a:latin typeface="Cascadia Mono" panose="020B0609020000020004" pitchFamily="49" charset="0"/>
              </a:rPr>
              <a:t> your </a:t>
            </a:r>
            <a:r>
              <a:rPr lang="en-US" sz="800" dirty="0" err="1">
                <a:solidFill>
                  <a:schemeClr val="tx1"/>
                </a:solidFill>
                <a:latin typeface="Cascadia Mono" panose="020B0609020000020004" pitchFamily="49" charset="0"/>
              </a:rPr>
              <a:t>Adress</a:t>
            </a:r>
            <a:r>
              <a:rPr lang="en-US" sz="800" dirty="0">
                <a:solidFill>
                  <a:schemeClr val="tx1"/>
                </a:solidFill>
                <a:latin typeface="Cascadia Mono" panose="020B0609020000020004" pitchFamily="49" charset="0"/>
              </a:rPr>
              <a:t>:  ";</a:t>
            </a:r>
          </a:p>
          <a:p>
            <a:r>
              <a:rPr lang="en-US" sz="800" dirty="0" err="1">
                <a:solidFill>
                  <a:schemeClr val="tx1"/>
                </a:solidFill>
                <a:latin typeface="Cascadia Mono" panose="020B0609020000020004" pitchFamily="49" charset="0"/>
              </a:rPr>
              <a:t>cin.ignore</a:t>
            </a:r>
            <a:r>
              <a:rPr lang="en-US" sz="800" dirty="0">
                <a:solidFill>
                  <a:schemeClr val="tx1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en-US" sz="800" dirty="0" err="1">
                <a:solidFill>
                  <a:schemeClr val="tx1"/>
                </a:solidFill>
                <a:latin typeface="Cascadia Mono" panose="020B0609020000020004" pitchFamily="49" charset="0"/>
              </a:rPr>
              <a:t>cin.get</a:t>
            </a:r>
            <a:r>
              <a:rPr lang="en-US" sz="800" dirty="0">
                <a:solidFill>
                  <a:schemeClr val="tx1"/>
                </a:solidFill>
                <a:latin typeface="Cascadia Mono" panose="020B0609020000020004" pitchFamily="49" charset="0"/>
              </a:rPr>
              <a:t>(</a:t>
            </a:r>
            <a:r>
              <a:rPr lang="en-US" sz="800" dirty="0" err="1">
                <a:solidFill>
                  <a:schemeClr val="tx1"/>
                </a:solidFill>
                <a:latin typeface="Cascadia Mono" panose="020B0609020000020004" pitchFamily="49" charset="0"/>
              </a:rPr>
              <a:t>arr</a:t>
            </a:r>
            <a:r>
              <a:rPr lang="en-US" sz="800" dirty="0">
                <a:solidFill>
                  <a:schemeClr val="tx1"/>
                </a:solidFill>
                <a:latin typeface="Cascadia Mono" panose="020B0609020000020004" pitchFamily="49" charset="0"/>
              </a:rPr>
              <a:t>, 50);</a:t>
            </a:r>
          </a:p>
          <a:p>
            <a:endParaRPr lang="en-PK" sz="800" dirty="0">
              <a:solidFill>
                <a:schemeClr val="tx1"/>
              </a:solidFill>
              <a:latin typeface="Cascadia Mono" panose="020B0609020000020004" pitchFamily="49" charset="0"/>
            </a:endParaRPr>
          </a:p>
          <a:p>
            <a:r>
              <a:rPr lang="en-US" sz="800" dirty="0" err="1">
                <a:solidFill>
                  <a:schemeClr val="tx1"/>
                </a:solidFill>
                <a:latin typeface="Cascadia Mono" panose="020B0609020000020004" pitchFamily="49" charset="0"/>
              </a:rPr>
              <a:t>cout</a:t>
            </a:r>
            <a:r>
              <a:rPr lang="en-US" sz="800" dirty="0">
                <a:solidFill>
                  <a:schemeClr val="tx1"/>
                </a:solidFill>
                <a:latin typeface="Cascadia Mono" panose="020B0609020000020004" pitchFamily="49" charset="0"/>
              </a:rPr>
              <a:t> &lt;&lt; "\n------------------------      ";</a:t>
            </a:r>
          </a:p>
          <a:p>
            <a:r>
              <a:rPr lang="en-US" sz="800" dirty="0" err="1">
                <a:solidFill>
                  <a:schemeClr val="tx1"/>
                </a:solidFill>
                <a:latin typeface="Cascadia Mono" panose="020B0609020000020004" pitchFamily="49" charset="0"/>
              </a:rPr>
              <a:t>cout</a:t>
            </a:r>
            <a:r>
              <a:rPr lang="en-US" sz="800" dirty="0">
                <a:solidFill>
                  <a:schemeClr val="tx1"/>
                </a:solidFill>
                <a:latin typeface="Cascadia Mono" panose="020B0609020000020004" pitchFamily="49" charset="0"/>
              </a:rPr>
              <a:t> &lt;&lt; "\</a:t>
            </a:r>
            <a:r>
              <a:rPr lang="en-US" sz="800" dirty="0" err="1">
                <a:solidFill>
                  <a:schemeClr val="tx1"/>
                </a:solidFill>
                <a:latin typeface="Cascadia Mono" panose="020B0609020000020004" pitchFamily="49" charset="0"/>
              </a:rPr>
              <a:t>nACADEMIC</a:t>
            </a:r>
            <a:r>
              <a:rPr lang="en-US" sz="800" dirty="0">
                <a:solidFill>
                  <a:schemeClr val="tx1"/>
                </a:solidFill>
                <a:latin typeface="Cascadia Mono" panose="020B0609020000020004" pitchFamily="49" charset="0"/>
              </a:rPr>
              <a:t> BACKGROUND:";</a:t>
            </a:r>
          </a:p>
          <a:p>
            <a:r>
              <a:rPr lang="en-US" sz="800" dirty="0" err="1">
                <a:solidFill>
                  <a:schemeClr val="tx1"/>
                </a:solidFill>
                <a:latin typeface="Cascadia Mono" panose="020B0609020000020004" pitchFamily="49" charset="0"/>
              </a:rPr>
              <a:t>cout</a:t>
            </a:r>
            <a:r>
              <a:rPr lang="en-US" sz="800" dirty="0">
                <a:solidFill>
                  <a:schemeClr val="tx1"/>
                </a:solidFill>
                <a:latin typeface="Cascadia Mono" panose="020B0609020000020004" pitchFamily="49" charset="0"/>
              </a:rPr>
              <a:t> &lt;&lt; "\n------------------------     ";</a:t>
            </a:r>
          </a:p>
          <a:p>
            <a:r>
              <a:rPr lang="en-US" sz="800" dirty="0" err="1">
                <a:solidFill>
                  <a:schemeClr val="tx1"/>
                </a:solidFill>
                <a:latin typeface="Cascadia Mono" panose="020B0609020000020004" pitchFamily="49" charset="0"/>
              </a:rPr>
              <a:t>cout</a:t>
            </a:r>
            <a:r>
              <a:rPr lang="en-US" sz="800" dirty="0">
                <a:solidFill>
                  <a:schemeClr val="tx1"/>
                </a:solidFill>
                <a:latin typeface="Cascadia Mono" panose="020B0609020000020004" pitchFamily="49" charset="0"/>
              </a:rPr>
              <a:t> &lt;&lt; "\</a:t>
            </a:r>
            <a:r>
              <a:rPr lang="en-US" sz="800" dirty="0" err="1">
                <a:solidFill>
                  <a:schemeClr val="tx1"/>
                </a:solidFill>
                <a:latin typeface="Cascadia Mono" panose="020B0609020000020004" pitchFamily="49" charset="0"/>
              </a:rPr>
              <a:t>nenter</a:t>
            </a:r>
            <a:r>
              <a:rPr lang="en-US" sz="800" dirty="0">
                <a:solidFill>
                  <a:schemeClr val="tx1"/>
                </a:solidFill>
                <a:latin typeface="Cascadia Mono" panose="020B0609020000020004" pitchFamily="49" charset="0"/>
              </a:rPr>
              <a:t> the field you want to apply in : ";</a:t>
            </a:r>
          </a:p>
          <a:p>
            <a:endParaRPr lang="en-PK" sz="800" dirty="0">
              <a:solidFill>
                <a:schemeClr val="tx1"/>
              </a:solidFill>
              <a:latin typeface="Cascadia Mono" panose="020B0609020000020004" pitchFamily="49" charset="0"/>
            </a:endParaRPr>
          </a:p>
          <a:p>
            <a:r>
              <a:rPr lang="en-US" sz="800" dirty="0" err="1">
                <a:solidFill>
                  <a:schemeClr val="tx1"/>
                </a:solidFill>
                <a:latin typeface="Cascadia Mono" panose="020B0609020000020004" pitchFamily="49" charset="0"/>
              </a:rPr>
              <a:t>cin.ignore</a:t>
            </a:r>
            <a:r>
              <a:rPr lang="en-US" sz="800" dirty="0">
                <a:solidFill>
                  <a:schemeClr val="tx1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en-US" sz="800" dirty="0" err="1">
                <a:solidFill>
                  <a:schemeClr val="tx1"/>
                </a:solidFill>
                <a:latin typeface="Cascadia Mono" panose="020B0609020000020004" pitchFamily="49" charset="0"/>
              </a:rPr>
              <a:t>cin.get</a:t>
            </a:r>
            <a:r>
              <a:rPr lang="en-US" sz="800" dirty="0">
                <a:solidFill>
                  <a:schemeClr val="tx1"/>
                </a:solidFill>
                <a:latin typeface="Cascadia Mono" panose="020B0609020000020004" pitchFamily="49" charset="0"/>
              </a:rPr>
              <a:t>(f, 25);</a:t>
            </a:r>
          </a:p>
          <a:p>
            <a:r>
              <a:rPr lang="en-US" sz="800" dirty="0" err="1">
                <a:solidFill>
                  <a:schemeClr val="tx1"/>
                </a:solidFill>
                <a:latin typeface="Cascadia Mono" panose="020B0609020000020004" pitchFamily="49" charset="0"/>
              </a:rPr>
              <a:t>cout</a:t>
            </a:r>
            <a:r>
              <a:rPr lang="en-US" sz="800" dirty="0">
                <a:solidFill>
                  <a:schemeClr val="tx1"/>
                </a:solidFill>
                <a:latin typeface="Cascadia Mono" panose="020B0609020000020004" pitchFamily="49" charset="0"/>
              </a:rPr>
              <a:t> &lt;&lt; "\</a:t>
            </a:r>
            <a:r>
              <a:rPr lang="en-US" sz="800" dirty="0" err="1">
                <a:solidFill>
                  <a:schemeClr val="tx1"/>
                </a:solidFill>
                <a:latin typeface="Cascadia Mono" panose="020B0609020000020004" pitchFamily="49" charset="0"/>
              </a:rPr>
              <a:t>nEnter</a:t>
            </a:r>
            <a:r>
              <a:rPr lang="en-US" sz="800" dirty="0">
                <a:solidFill>
                  <a:schemeClr val="tx1"/>
                </a:solidFill>
                <a:latin typeface="Cascadia Mono" panose="020B0609020000020004" pitchFamily="49" charset="0"/>
              </a:rPr>
              <a:t> Your School Name :";</a:t>
            </a:r>
          </a:p>
          <a:p>
            <a:r>
              <a:rPr lang="en-US" sz="800" dirty="0" err="1">
                <a:solidFill>
                  <a:schemeClr val="tx1"/>
                </a:solidFill>
                <a:latin typeface="Cascadia Mono" panose="020B0609020000020004" pitchFamily="49" charset="0"/>
              </a:rPr>
              <a:t>cin.ignore</a:t>
            </a:r>
            <a:r>
              <a:rPr lang="en-US" sz="800" dirty="0">
                <a:solidFill>
                  <a:schemeClr val="tx1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en-US" sz="800" dirty="0" err="1">
                <a:solidFill>
                  <a:schemeClr val="tx1"/>
                </a:solidFill>
                <a:latin typeface="Cascadia Mono" panose="020B0609020000020004" pitchFamily="49" charset="0"/>
              </a:rPr>
              <a:t>cin.get</a:t>
            </a:r>
            <a:r>
              <a:rPr lang="en-US" sz="800" dirty="0">
                <a:solidFill>
                  <a:schemeClr val="tx1"/>
                </a:solidFill>
                <a:latin typeface="Cascadia Mono" panose="020B0609020000020004" pitchFamily="49" charset="0"/>
              </a:rPr>
              <a:t>(sch, 25);</a:t>
            </a:r>
          </a:p>
          <a:p>
            <a:r>
              <a:rPr lang="en-US" sz="800" dirty="0" err="1">
                <a:solidFill>
                  <a:schemeClr val="tx1"/>
                </a:solidFill>
                <a:latin typeface="Cascadia Mono" panose="020B0609020000020004" pitchFamily="49" charset="0"/>
              </a:rPr>
              <a:t>cout</a:t>
            </a:r>
            <a:r>
              <a:rPr lang="en-US" sz="800" dirty="0">
                <a:solidFill>
                  <a:schemeClr val="tx1"/>
                </a:solidFill>
                <a:latin typeface="Cascadia Mono" panose="020B0609020000020004" pitchFamily="49" charset="0"/>
              </a:rPr>
              <a:t> &lt;&lt; "\</a:t>
            </a:r>
            <a:r>
              <a:rPr lang="en-US" sz="800" dirty="0" err="1">
                <a:solidFill>
                  <a:schemeClr val="tx1"/>
                </a:solidFill>
                <a:latin typeface="Cascadia Mono" panose="020B0609020000020004" pitchFamily="49" charset="0"/>
              </a:rPr>
              <a:t>nEnter</a:t>
            </a:r>
            <a:r>
              <a:rPr lang="en-US" sz="800" dirty="0">
                <a:solidFill>
                  <a:schemeClr val="tx1"/>
                </a:solidFill>
                <a:latin typeface="Cascadia Mono" panose="020B0609020000020004" pitchFamily="49" charset="0"/>
              </a:rPr>
              <a:t> your group name of matric :";//</a:t>
            </a:r>
            <a:r>
              <a:rPr lang="en-US" sz="800" dirty="0" err="1">
                <a:solidFill>
                  <a:schemeClr val="tx1"/>
                </a:solidFill>
                <a:latin typeface="Cascadia Mono" panose="020B0609020000020004" pitchFamily="49" charset="0"/>
              </a:rPr>
              <a:t>e.g</a:t>
            </a:r>
            <a:r>
              <a:rPr lang="en-US" sz="800" dirty="0">
                <a:solidFill>
                  <a:schemeClr val="tx1"/>
                </a:solidFill>
                <a:latin typeface="Cascadia Mono" panose="020B0609020000020004" pitchFamily="49" charset="0"/>
              </a:rPr>
              <a:t> : </a:t>
            </a:r>
            <a:r>
              <a:rPr lang="en-US" sz="800" dirty="0" err="1">
                <a:solidFill>
                  <a:schemeClr val="tx1"/>
                </a:solidFill>
                <a:latin typeface="Cascadia Mono" panose="020B0609020000020004" pitchFamily="49" charset="0"/>
              </a:rPr>
              <a:t>biology;computer;humanity</a:t>
            </a:r>
            <a:endParaRPr lang="en-US" sz="800" dirty="0">
              <a:solidFill>
                <a:schemeClr val="tx1"/>
              </a:solidFill>
              <a:latin typeface="Cascadia Mono" panose="020B0609020000020004" pitchFamily="49" charset="0"/>
            </a:endParaRPr>
          </a:p>
          <a:p>
            <a:r>
              <a:rPr lang="en-US" sz="800" dirty="0" err="1">
                <a:solidFill>
                  <a:schemeClr val="tx1"/>
                </a:solidFill>
                <a:latin typeface="Cascadia Mono" panose="020B0609020000020004" pitchFamily="49" charset="0"/>
              </a:rPr>
              <a:t>cin</a:t>
            </a:r>
            <a:r>
              <a:rPr lang="en-US" sz="800" dirty="0">
                <a:solidFill>
                  <a:schemeClr val="tx1"/>
                </a:solidFill>
                <a:latin typeface="Cascadia Mono" panose="020B0609020000020004" pitchFamily="49" charset="0"/>
              </a:rPr>
              <a:t> &gt;&gt; matric;</a:t>
            </a:r>
          </a:p>
          <a:p>
            <a:r>
              <a:rPr lang="en-US" sz="800" dirty="0" err="1">
                <a:solidFill>
                  <a:schemeClr val="tx1"/>
                </a:solidFill>
                <a:latin typeface="Cascadia Mono" panose="020B0609020000020004" pitchFamily="49" charset="0"/>
              </a:rPr>
              <a:t>cout</a:t>
            </a:r>
            <a:r>
              <a:rPr lang="en-US" sz="800" dirty="0">
                <a:solidFill>
                  <a:schemeClr val="tx1"/>
                </a:solidFill>
                <a:latin typeface="Cascadia Mono" panose="020B0609020000020004" pitchFamily="49" charset="0"/>
              </a:rPr>
              <a:t> &lt;&lt; "\</a:t>
            </a:r>
            <a:r>
              <a:rPr lang="en-US" sz="800" dirty="0" err="1">
                <a:solidFill>
                  <a:schemeClr val="tx1"/>
                </a:solidFill>
                <a:latin typeface="Cascadia Mono" panose="020B0609020000020004" pitchFamily="49" charset="0"/>
              </a:rPr>
              <a:t>nEnter</a:t>
            </a:r>
            <a:r>
              <a:rPr lang="en-US" sz="800" dirty="0">
                <a:solidFill>
                  <a:schemeClr val="tx1"/>
                </a:solidFill>
                <a:latin typeface="Cascadia Mono" panose="020B0609020000020004" pitchFamily="49" charset="0"/>
              </a:rPr>
              <a:t> Your college Name :";</a:t>
            </a:r>
          </a:p>
          <a:p>
            <a:r>
              <a:rPr lang="en-US" sz="800" dirty="0" err="1">
                <a:solidFill>
                  <a:schemeClr val="tx1"/>
                </a:solidFill>
                <a:latin typeface="Cascadia Mono" panose="020B0609020000020004" pitchFamily="49" charset="0"/>
              </a:rPr>
              <a:t>cin.ignore</a:t>
            </a:r>
            <a:r>
              <a:rPr lang="en-US" sz="800" dirty="0">
                <a:solidFill>
                  <a:schemeClr val="tx1"/>
                </a:solidFill>
                <a:latin typeface="Cascadia Mono" panose="020B0609020000020004" pitchFamily="49" charset="0"/>
              </a:rPr>
              <a:t>();</a:t>
            </a:r>
          </a:p>
          <a:p>
            <a:r>
              <a:rPr lang="en-US" sz="800" dirty="0" err="1">
                <a:solidFill>
                  <a:schemeClr val="tx1"/>
                </a:solidFill>
                <a:latin typeface="Cascadia Mono" panose="020B0609020000020004" pitchFamily="49" charset="0"/>
              </a:rPr>
              <a:t>cin.get</a:t>
            </a:r>
            <a:r>
              <a:rPr lang="en-US" sz="800" dirty="0">
                <a:solidFill>
                  <a:schemeClr val="tx1"/>
                </a:solidFill>
                <a:latin typeface="Cascadia Mono" panose="020B0609020000020004" pitchFamily="49" charset="0"/>
              </a:rPr>
              <a:t>(</a:t>
            </a:r>
            <a:r>
              <a:rPr lang="en-US" sz="800" dirty="0" err="1">
                <a:solidFill>
                  <a:schemeClr val="tx1"/>
                </a:solidFill>
                <a:latin typeface="Cascadia Mono" panose="020B0609020000020004" pitchFamily="49" charset="0"/>
              </a:rPr>
              <a:t>hal</a:t>
            </a:r>
            <a:r>
              <a:rPr lang="en-US" sz="800" dirty="0">
                <a:solidFill>
                  <a:schemeClr val="tx1"/>
                </a:solidFill>
                <a:latin typeface="Cascadia Mono" panose="020B0609020000020004" pitchFamily="49" charset="0"/>
              </a:rPr>
              <a:t>, 25);</a:t>
            </a:r>
          </a:p>
          <a:p>
            <a:r>
              <a:rPr lang="en-US" sz="800" dirty="0" err="1">
                <a:solidFill>
                  <a:schemeClr val="tx1"/>
                </a:solidFill>
                <a:latin typeface="Cascadia Mono" panose="020B0609020000020004" pitchFamily="49" charset="0"/>
              </a:rPr>
              <a:t>cout</a:t>
            </a:r>
            <a:r>
              <a:rPr lang="en-US" sz="800" dirty="0">
                <a:solidFill>
                  <a:schemeClr val="tx1"/>
                </a:solidFill>
                <a:latin typeface="Cascadia Mono" panose="020B0609020000020004" pitchFamily="49" charset="0"/>
              </a:rPr>
              <a:t> &lt;&lt; "\</a:t>
            </a:r>
            <a:r>
              <a:rPr lang="en-US" sz="800" dirty="0" err="1">
                <a:solidFill>
                  <a:schemeClr val="tx1"/>
                </a:solidFill>
                <a:latin typeface="Cascadia Mono" panose="020B0609020000020004" pitchFamily="49" charset="0"/>
              </a:rPr>
              <a:t>nEnter</a:t>
            </a:r>
            <a:r>
              <a:rPr lang="en-US" sz="800" dirty="0">
                <a:solidFill>
                  <a:schemeClr val="tx1"/>
                </a:solidFill>
                <a:latin typeface="Cascadia Mono" panose="020B0609020000020004" pitchFamily="49" charset="0"/>
              </a:rPr>
              <a:t> your group name of intermediate :";//</a:t>
            </a:r>
            <a:r>
              <a:rPr lang="en-US" sz="800" dirty="0" err="1">
                <a:solidFill>
                  <a:schemeClr val="tx1"/>
                </a:solidFill>
                <a:latin typeface="Cascadia Mono" panose="020B0609020000020004" pitchFamily="49" charset="0"/>
              </a:rPr>
              <a:t>e.g</a:t>
            </a:r>
            <a:r>
              <a:rPr lang="en-US" sz="800" dirty="0">
                <a:solidFill>
                  <a:schemeClr val="tx1"/>
                </a:solidFill>
                <a:latin typeface="Cascadia Mono" panose="020B0609020000020004" pitchFamily="49" charset="0"/>
              </a:rPr>
              <a:t> : </a:t>
            </a:r>
            <a:r>
              <a:rPr lang="en-US" sz="800" dirty="0" err="1">
                <a:solidFill>
                  <a:schemeClr val="tx1"/>
                </a:solidFill>
                <a:latin typeface="Cascadia Mono" panose="020B0609020000020004" pitchFamily="49" charset="0"/>
              </a:rPr>
              <a:t>fsc;ics;FA</a:t>
            </a:r>
            <a:endParaRPr lang="en-US" sz="800" dirty="0">
              <a:solidFill>
                <a:schemeClr val="tx1"/>
              </a:solidFill>
              <a:latin typeface="Cascadia Mono" panose="020B0609020000020004" pitchFamily="49" charset="0"/>
            </a:endParaRPr>
          </a:p>
          <a:p>
            <a:r>
              <a:rPr lang="en-US" sz="800" dirty="0" err="1">
                <a:solidFill>
                  <a:schemeClr val="tx1"/>
                </a:solidFill>
                <a:latin typeface="Cascadia Mono" panose="020B0609020000020004" pitchFamily="49" charset="0"/>
              </a:rPr>
              <a:t>cin</a:t>
            </a:r>
            <a:r>
              <a:rPr lang="en-US" sz="800" dirty="0">
                <a:solidFill>
                  <a:schemeClr val="tx1"/>
                </a:solidFill>
                <a:latin typeface="Cascadia Mono" panose="020B0609020000020004" pitchFamily="49" charset="0"/>
              </a:rPr>
              <a:t> &gt;&gt; intermediate;</a:t>
            </a:r>
          </a:p>
          <a:p>
            <a:r>
              <a:rPr lang="en-US" sz="800" dirty="0" err="1">
                <a:solidFill>
                  <a:schemeClr val="tx1"/>
                </a:solidFill>
                <a:latin typeface="Cascadia Mono" panose="020B0609020000020004" pitchFamily="49" charset="0"/>
              </a:rPr>
              <a:t>cout</a:t>
            </a:r>
            <a:r>
              <a:rPr lang="en-US" sz="800" dirty="0">
                <a:solidFill>
                  <a:schemeClr val="tx1"/>
                </a:solidFill>
                <a:latin typeface="Cascadia Mono" panose="020B0609020000020004" pitchFamily="49" charset="0"/>
              </a:rPr>
              <a:t> &lt;&lt; "\n     ";</a:t>
            </a:r>
          </a:p>
          <a:p>
            <a:r>
              <a:rPr lang="en-US" sz="800" dirty="0" err="1">
                <a:solidFill>
                  <a:schemeClr val="tx1"/>
                </a:solidFill>
                <a:latin typeface="Cascadia Mono" panose="020B0609020000020004" pitchFamily="49" charset="0"/>
              </a:rPr>
              <a:t>cout</a:t>
            </a:r>
            <a:r>
              <a:rPr lang="en-US" sz="800" dirty="0">
                <a:solidFill>
                  <a:schemeClr val="tx1"/>
                </a:solidFill>
                <a:latin typeface="Cascadia Mono" panose="020B0609020000020004" pitchFamily="49" charset="0"/>
              </a:rPr>
              <a:t> &lt;&lt; "\</a:t>
            </a:r>
            <a:r>
              <a:rPr lang="en-US" sz="800" dirty="0" err="1">
                <a:solidFill>
                  <a:schemeClr val="tx1"/>
                </a:solidFill>
                <a:latin typeface="Cascadia Mono" panose="020B0609020000020004" pitchFamily="49" charset="0"/>
              </a:rPr>
              <a:t>nthank</a:t>
            </a:r>
            <a:r>
              <a:rPr lang="en-US" sz="800" dirty="0">
                <a:solidFill>
                  <a:schemeClr val="tx1"/>
                </a:solidFill>
                <a:latin typeface="Cascadia Mono" panose="020B0609020000020004" pitchFamily="49" charset="0"/>
              </a:rPr>
              <a:t> you for filling the form";</a:t>
            </a:r>
          </a:p>
          <a:p>
            <a:r>
              <a:rPr lang="en-US" sz="800" dirty="0" err="1">
                <a:solidFill>
                  <a:schemeClr val="tx1"/>
                </a:solidFill>
                <a:latin typeface="Cascadia Mono" panose="020B0609020000020004" pitchFamily="49" charset="0"/>
              </a:rPr>
              <a:t>cout</a:t>
            </a:r>
            <a:r>
              <a:rPr lang="en-US" sz="800" dirty="0">
                <a:solidFill>
                  <a:schemeClr val="tx1"/>
                </a:solidFill>
                <a:latin typeface="Cascadia Mono" panose="020B0609020000020004" pitchFamily="49" charset="0"/>
              </a:rPr>
              <a:t> &lt;&lt; "\n---------------------------------------------------------------------";</a:t>
            </a:r>
          </a:p>
          <a:p>
            <a:r>
              <a:rPr lang="en-PK" sz="800" dirty="0">
                <a:solidFill>
                  <a:schemeClr val="tx1"/>
                </a:solidFill>
                <a:latin typeface="Cascadia Mono" panose="020B0609020000020004" pitchFamily="49" charset="0"/>
              </a:rPr>
              <a:t>}</a:t>
            </a:r>
            <a:endParaRPr lang="en-PK" sz="800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6346CB1-A215-9512-A802-5BE58BF497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1711" y="673625"/>
            <a:ext cx="3835089" cy="356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8379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17CE4C8A-A508-272E-B3E0-1A053878C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0257" y="358932"/>
            <a:ext cx="4016544" cy="486035"/>
          </a:xfrm>
        </p:spPr>
        <p:txBody>
          <a:bodyPr/>
          <a:lstStyle/>
          <a:p>
            <a:r>
              <a:rPr lang="en-US" dirty="0">
                <a:solidFill>
                  <a:schemeClr val="accent4"/>
                </a:solidFill>
              </a:rPr>
              <a:t>MERIT FUNCTION….</a:t>
            </a:r>
            <a:endParaRPr lang="en-PK" dirty="0">
              <a:solidFill>
                <a:schemeClr val="accent4"/>
              </a:solidFill>
            </a:endParaRPr>
          </a:p>
        </p:txBody>
      </p:sp>
      <p:sp>
        <p:nvSpPr>
          <p:cNvPr id="15" name="Subtitle 14">
            <a:extLst>
              <a:ext uri="{FF2B5EF4-FFF2-40B4-BE49-F238E27FC236}">
                <a16:creationId xmlns:a16="http://schemas.microsoft.com/office/drawing/2014/main" id="{AC9F2361-96D4-1249-4ED0-AE9EB25441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7555" y="245454"/>
            <a:ext cx="3933505" cy="4646585"/>
          </a:xfrm>
        </p:spPr>
        <p:txBody>
          <a:bodyPr/>
          <a:lstStyle/>
          <a:p>
            <a:pPr marL="139700" indent="0">
              <a:buNone/>
            </a:pPr>
            <a:r>
              <a:rPr lang="en-US" sz="800" dirty="0">
                <a:solidFill>
                  <a:schemeClr val="tx1"/>
                </a:solidFill>
                <a:latin typeface="Cascadia Mono" panose="020B0609020000020004" pitchFamily="49" charset="0"/>
              </a:rPr>
              <a:t>foam();</a:t>
            </a:r>
          </a:p>
          <a:p>
            <a:pPr marL="139700" indent="0">
              <a:buNone/>
            </a:pPr>
            <a:r>
              <a:rPr lang="en-US" sz="800" dirty="0">
                <a:solidFill>
                  <a:schemeClr val="tx1"/>
                </a:solidFill>
                <a:latin typeface="Cascadia Mono" panose="020B0609020000020004" pitchFamily="49" charset="0"/>
              </a:rPr>
              <a:t>do</a:t>
            </a:r>
          </a:p>
          <a:p>
            <a:pPr marL="139700" indent="0">
              <a:buNone/>
            </a:pPr>
            <a:r>
              <a:rPr lang="en-PK" sz="800" dirty="0">
                <a:solidFill>
                  <a:schemeClr val="tx1"/>
                </a:solidFill>
                <a:latin typeface="Cascadia Mono" panose="020B0609020000020004" pitchFamily="49" charset="0"/>
              </a:rPr>
              <a:t>{</a:t>
            </a:r>
          </a:p>
          <a:p>
            <a:endParaRPr lang="en-PK" sz="800" dirty="0">
              <a:solidFill>
                <a:schemeClr val="tx1"/>
              </a:solidFill>
              <a:latin typeface="Cascadia Mono" panose="020B0609020000020004" pitchFamily="49" charset="0"/>
            </a:endParaRPr>
          </a:p>
          <a:p>
            <a:pPr marL="139700" indent="0">
              <a:buNone/>
            </a:pPr>
            <a:r>
              <a:rPr lang="en-US" sz="800" dirty="0">
                <a:solidFill>
                  <a:schemeClr val="tx1"/>
                </a:solidFill>
                <a:latin typeface="Cascadia Mono" panose="020B0609020000020004" pitchFamily="49" charset="0"/>
              </a:rPr>
              <a:t>int matric, </a:t>
            </a:r>
            <a:r>
              <a:rPr lang="en-US" sz="800" dirty="0" err="1">
                <a:solidFill>
                  <a:schemeClr val="tx1"/>
                </a:solidFill>
                <a:latin typeface="Cascadia Mono" panose="020B0609020000020004" pitchFamily="49" charset="0"/>
              </a:rPr>
              <a:t>fsc</a:t>
            </a:r>
            <a:r>
              <a:rPr lang="en-US" sz="800" dirty="0">
                <a:solidFill>
                  <a:schemeClr val="tx1"/>
                </a:solidFill>
                <a:latin typeface="Cascadia Mono" panose="020B0609020000020004" pitchFamily="49" charset="0"/>
              </a:rPr>
              <a:t>, </a:t>
            </a:r>
            <a:r>
              <a:rPr lang="en-US" sz="800" dirty="0" err="1">
                <a:solidFill>
                  <a:schemeClr val="tx1"/>
                </a:solidFill>
                <a:latin typeface="Cascadia Mono" panose="020B0609020000020004" pitchFamily="49" charset="0"/>
              </a:rPr>
              <a:t>nts</a:t>
            </a:r>
            <a:r>
              <a:rPr lang="en-US" sz="800" dirty="0">
                <a:solidFill>
                  <a:schemeClr val="tx1"/>
                </a:solidFill>
                <a:latin typeface="Cascadia Mono" panose="020B0609020000020004" pitchFamily="49" charset="0"/>
              </a:rPr>
              <a:t>;</a:t>
            </a:r>
          </a:p>
          <a:p>
            <a:pPr marL="139700" indent="0">
              <a:buNone/>
            </a:pPr>
            <a:endParaRPr lang="en-PK" sz="800" dirty="0">
              <a:solidFill>
                <a:schemeClr val="tx1"/>
              </a:solidFill>
              <a:latin typeface="Cascadia Mono" panose="020B0609020000020004" pitchFamily="49" charset="0"/>
            </a:endParaRPr>
          </a:p>
          <a:p>
            <a:pPr marL="139700" indent="0">
              <a:buNone/>
            </a:pPr>
            <a:r>
              <a:rPr lang="en-US" sz="800" dirty="0" err="1">
                <a:solidFill>
                  <a:schemeClr val="tx1"/>
                </a:solidFill>
                <a:latin typeface="Cascadia Mono" panose="020B0609020000020004" pitchFamily="49" charset="0"/>
              </a:rPr>
              <a:t>cout</a:t>
            </a:r>
            <a:r>
              <a:rPr lang="en-US" sz="800" dirty="0">
                <a:solidFill>
                  <a:schemeClr val="tx1"/>
                </a:solidFill>
                <a:latin typeface="Cascadia Mono" panose="020B0609020000020004" pitchFamily="49" charset="0"/>
              </a:rPr>
              <a:t> &lt;&lt; "\</a:t>
            </a:r>
            <a:r>
              <a:rPr lang="en-US" sz="800" dirty="0" err="1">
                <a:solidFill>
                  <a:schemeClr val="tx1"/>
                </a:solidFill>
                <a:latin typeface="Cascadia Mono" panose="020B0609020000020004" pitchFamily="49" charset="0"/>
              </a:rPr>
              <a:t>nenter</a:t>
            </a:r>
            <a:r>
              <a:rPr lang="en-US" sz="800" dirty="0">
                <a:solidFill>
                  <a:schemeClr val="tx1"/>
                </a:solidFill>
                <a:latin typeface="Cascadia Mono" panose="020B0609020000020004" pitchFamily="49" charset="0"/>
              </a:rPr>
              <a:t> the name of university you want to apply in" &lt;&lt; </a:t>
            </a:r>
            <a:r>
              <a:rPr lang="en-US" sz="800" dirty="0" err="1">
                <a:solidFill>
                  <a:schemeClr val="tx1"/>
                </a:solidFill>
                <a:latin typeface="Cascadia Mono" panose="020B0609020000020004" pitchFamily="49" charset="0"/>
              </a:rPr>
              <a:t>endl</a:t>
            </a:r>
            <a:r>
              <a:rPr lang="en-US" sz="800" dirty="0">
                <a:solidFill>
                  <a:schemeClr val="tx1"/>
                </a:solidFill>
                <a:latin typeface="Cascadia Mono" panose="020B0609020000020004" pitchFamily="49" charset="0"/>
              </a:rPr>
              <a:t>;</a:t>
            </a:r>
          </a:p>
          <a:p>
            <a:pPr marL="139700" indent="0">
              <a:buNone/>
            </a:pPr>
            <a:r>
              <a:rPr lang="en-US" sz="800" dirty="0" err="1">
                <a:solidFill>
                  <a:schemeClr val="tx1"/>
                </a:solidFill>
                <a:latin typeface="Cascadia Mono" panose="020B0609020000020004" pitchFamily="49" charset="0"/>
              </a:rPr>
              <a:t>cin</a:t>
            </a:r>
            <a:r>
              <a:rPr lang="en-US" sz="800" dirty="0">
                <a:solidFill>
                  <a:schemeClr val="tx1"/>
                </a:solidFill>
                <a:latin typeface="Cascadia Mono" panose="020B0609020000020004" pitchFamily="49" charset="0"/>
              </a:rPr>
              <a:t> &gt;&gt; name;</a:t>
            </a:r>
          </a:p>
          <a:p>
            <a:pPr marL="139700" indent="0">
              <a:buNone/>
            </a:pPr>
            <a:r>
              <a:rPr lang="en-US" sz="800" dirty="0">
                <a:solidFill>
                  <a:schemeClr val="tx1"/>
                </a:solidFill>
                <a:latin typeface="Cascadia Mono" panose="020B0609020000020004" pitchFamily="49" charset="0"/>
              </a:rPr>
              <a:t>merit(name);</a:t>
            </a:r>
          </a:p>
          <a:p>
            <a:pPr marL="139700" indent="0">
              <a:buNone/>
            </a:pPr>
            <a:r>
              <a:rPr lang="en-US" sz="800" dirty="0">
                <a:solidFill>
                  <a:schemeClr val="accent4">
                    <a:lumMod val="40000"/>
                    <a:lumOff val="60000"/>
                  </a:schemeClr>
                </a:solidFill>
                <a:latin typeface="Cascadia Mono" panose="020B0609020000020004" pitchFamily="49" charset="0"/>
              </a:rPr>
              <a:t>void merit(string name)</a:t>
            </a:r>
          </a:p>
          <a:p>
            <a:pPr marL="139700" indent="0">
              <a:buNone/>
            </a:pPr>
            <a:r>
              <a:rPr lang="en-PK" sz="800" dirty="0">
                <a:solidFill>
                  <a:schemeClr val="tx1"/>
                </a:solidFill>
                <a:latin typeface="Cascadia Mono" panose="020B0609020000020004" pitchFamily="49" charset="0"/>
              </a:rPr>
              <a:t>{</a:t>
            </a:r>
          </a:p>
          <a:p>
            <a:pPr marL="139700" indent="0">
              <a:buNone/>
            </a:pPr>
            <a:r>
              <a:rPr lang="en-US" sz="800" dirty="0">
                <a:solidFill>
                  <a:schemeClr val="tx1"/>
                </a:solidFill>
                <a:latin typeface="Cascadia Mono" panose="020B0609020000020004" pitchFamily="49" charset="0"/>
              </a:rPr>
              <a:t>if (name == "</a:t>
            </a:r>
            <a:r>
              <a:rPr lang="en-US" sz="800" dirty="0" err="1">
                <a:solidFill>
                  <a:schemeClr val="tx1"/>
                </a:solidFill>
                <a:latin typeface="Cascadia Mono" panose="020B0609020000020004" pitchFamily="49" charset="0"/>
              </a:rPr>
              <a:t>bahria</a:t>
            </a:r>
            <a:r>
              <a:rPr lang="en-US" sz="800" dirty="0">
                <a:solidFill>
                  <a:schemeClr val="tx1"/>
                </a:solidFill>
                <a:latin typeface="Cascadia Mono" panose="020B0609020000020004" pitchFamily="49" charset="0"/>
              </a:rPr>
              <a:t>" || name == "foundation" || name == "gift" || name == "</a:t>
            </a:r>
            <a:r>
              <a:rPr lang="en-US" sz="800" dirty="0" err="1">
                <a:solidFill>
                  <a:schemeClr val="tx1"/>
                </a:solidFill>
                <a:latin typeface="Cascadia Mono" panose="020B0609020000020004" pitchFamily="49" charset="0"/>
              </a:rPr>
              <a:t>allama</a:t>
            </a:r>
            <a:r>
              <a:rPr lang="en-US" sz="800" dirty="0">
                <a:solidFill>
                  <a:schemeClr val="tx1"/>
                </a:solidFill>
                <a:latin typeface="Cascadia Mono" panose="020B0609020000020004" pitchFamily="49" charset="0"/>
              </a:rPr>
              <a:t> </a:t>
            </a:r>
            <a:r>
              <a:rPr lang="en-US" sz="800" dirty="0" err="1">
                <a:solidFill>
                  <a:schemeClr val="tx1"/>
                </a:solidFill>
                <a:latin typeface="Cascadia Mono" panose="020B0609020000020004" pitchFamily="49" charset="0"/>
              </a:rPr>
              <a:t>iqbal</a:t>
            </a:r>
            <a:r>
              <a:rPr lang="en-US" sz="800" dirty="0">
                <a:solidFill>
                  <a:schemeClr val="tx1"/>
                </a:solidFill>
                <a:latin typeface="Cascadia Mono" panose="020B0609020000020004" pitchFamily="49" charset="0"/>
              </a:rPr>
              <a:t>" || name == "national </a:t>
            </a:r>
            <a:r>
              <a:rPr lang="en-US" sz="800" dirty="0" err="1">
                <a:solidFill>
                  <a:schemeClr val="tx1"/>
                </a:solidFill>
                <a:latin typeface="Cascadia Mono" panose="020B0609020000020004" pitchFamily="49" charset="0"/>
              </a:rPr>
              <a:t>defence</a:t>
            </a:r>
            <a:r>
              <a:rPr lang="en-US" sz="800" dirty="0">
                <a:solidFill>
                  <a:schemeClr val="tx1"/>
                </a:solidFill>
                <a:latin typeface="Cascadia Mono" panose="020B0609020000020004" pitchFamily="49" charset="0"/>
              </a:rPr>
              <a:t> university")</a:t>
            </a:r>
          </a:p>
          <a:p>
            <a:pPr marL="139700" indent="0">
              <a:buNone/>
            </a:pPr>
            <a:r>
              <a:rPr lang="en-PK" sz="800" dirty="0">
                <a:solidFill>
                  <a:schemeClr val="tx1"/>
                </a:solidFill>
                <a:latin typeface="Cascadia Mono" panose="020B0609020000020004" pitchFamily="49" charset="0"/>
              </a:rPr>
              <a:t>{</a:t>
            </a:r>
          </a:p>
          <a:p>
            <a:pPr marL="139700" indent="0">
              <a:buNone/>
            </a:pPr>
            <a:r>
              <a:rPr lang="en-US" sz="800" dirty="0" err="1">
                <a:solidFill>
                  <a:schemeClr val="tx1"/>
                </a:solidFill>
                <a:latin typeface="Cascadia Mono" panose="020B0609020000020004" pitchFamily="49" charset="0"/>
              </a:rPr>
              <a:t>cout</a:t>
            </a:r>
            <a:r>
              <a:rPr lang="en-US" sz="800" dirty="0">
                <a:solidFill>
                  <a:schemeClr val="tx1"/>
                </a:solidFill>
                <a:latin typeface="Cascadia Mono" panose="020B0609020000020004" pitchFamily="49" charset="0"/>
              </a:rPr>
              <a:t> &lt;&lt; "your merit should must be 55 percent </a:t>
            </a:r>
            <a:r>
              <a:rPr lang="en-US" sz="800" dirty="0" err="1">
                <a:solidFill>
                  <a:schemeClr val="tx1"/>
                </a:solidFill>
                <a:latin typeface="Cascadia Mono" panose="020B0609020000020004" pitchFamily="49" charset="0"/>
              </a:rPr>
              <a:t>elaseyou</a:t>
            </a:r>
            <a:r>
              <a:rPr lang="en-US" sz="800" dirty="0">
                <a:solidFill>
                  <a:schemeClr val="tx1"/>
                </a:solidFill>
                <a:latin typeface="Cascadia Mono" panose="020B0609020000020004" pitchFamily="49" charset="0"/>
              </a:rPr>
              <a:t> cannot apply for this university";</a:t>
            </a:r>
          </a:p>
          <a:p>
            <a:pPr marL="139700" indent="0">
              <a:buNone/>
            </a:pPr>
            <a:r>
              <a:rPr lang="en-PK" sz="800" dirty="0">
                <a:solidFill>
                  <a:schemeClr val="tx1"/>
                </a:solidFill>
                <a:latin typeface="Cascadia Mono" panose="020B0609020000020004" pitchFamily="49" charset="0"/>
              </a:rPr>
              <a:t>}</a:t>
            </a:r>
          </a:p>
          <a:p>
            <a:pPr marL="139700" indent="0">
              <a:buNone/>
            </a:pPr>
            <a:r>
              <a:rPr lang="en-US" sz="800" dirty="0">
                <a:solidFill>
                  <a:schemeClr val="tx1"/>
                </a:solidFill>
                <a:latin typeface="Cascadia Mono" panose="020B0609020000020004" pitchFamily="49" charset="0"/>
              </a:rPr>
              <a:t>else if (name == "</a:t>
            </a:r>
            <a:r>
              <a:rPr lang="en-US" sz="800" dirty="0" err="1">
                <a:solidFill>
                  <a:schemeClr val="tx1"/>
                </a:solidFill>
                <a:latin typeface="Cascadia Mono" panose="020B0609020000020004" pitchFamily="49" charset="0"/>
              </a:rPr>
              <a:t>nust</a:t>
            </a:r>
            <a:r>
              <a:rPr lang="en-US" sz="800" dirty="0">
                <a:solidFill>
                  <a:schemeClr val="tx1"/>
                </a:solidFill>
                <a:latin typeface="Cascadia Mono" panose="020B0609020000020004" pitchFamily="49" charset="0"/>
              </a:rPr>
              <a:t>" || name == "fast" || name == "air" || name == "</a:t>
            </a:r>
            <a:r>
              <a:rPr lang="en-US" sz="800" dirty="0" err="1">
                <a:solidFill>
                  <a:schemeClr val="tx1"/>
                </a:solidFill>
                <a:latin typeface="Cascadia Mono" panose="020B0609020000020004" pitchFamily="49" charset="0"/>
              </a:rPr>
              <a:t>comsats</a:t>
            </a:r>
            <a:r>
              <a:rPr lang="en-US" sz="800" dirty="0">
                <a:solidFill>
                  <a:schemeClr val="tx1"/>
                </a:solidFill>
                <a:latin typeface="Cascadia Mono" panose="020B0609020000020004" pitchFamily="49" charset="0"/>
              </a:rPr>
              <a:t>")</a:t>
            </a:r>
          </a:p>
          <a:p>
            <a:pPr marL="139700" indent="0">
              <a:buNone/>
            </a:pPr>
            <a:r>
              <a:rPr lang="en-PK" sz="800" dirty="0">
                <a:solidFill>
                  <a:schemeClr val="tx1"/>
                </a:solidFill>
                <a:latin typeface="Cascadia Mono" panose="020B0609020000020004" pitchFamily="49" charset="0"/>
              </a:rPr>
              <a:t>{</a:t>
            </a:r>
          </a:p>
          <a:p>
            <a:pPr marL="139700" indent="0">
              <a:buNone/>
            </a:pPr>
            <a:r>
              <a:rPr lang="en-US" sz="800" dirty="0" err="1">
                <a:solidFill>
                  <a:schemeClr val="tx1"/>
                </a:solidFill>
                <a:latin typeface="Cascadia Mono" panose="020B0609020000020004" pitchFamily="49" charset="0"/>
              </a:rPr>
              <a:t>cout</a:t>
            </a:r>
            <a:r>
              <a:rPr lang="en-US" sz="800" dirty="0">
                <a:solidFill>
                  <a:schemeClr val="tx1"/>
                </a:solidFill>
                <a:latin typeface="Cascadia Mono" panose="020B0609020000020004" pitchFamily="49" charset="0"/>
              </a:rPr>
              <a:t> &lt;&lt; "your merit should must be 70 percent </a:t>
            </a:r>
            <a:r>
              <a:rPr lang="en-US" sz="800" dirty="0" err="1">
                <a:solidFill>
                  <a:schemeClr val="tx1"/>
                </a:solidFill>
                <a:latin typeface="Cascadia Mono" panose="020B0609020000020004" pitchFamily="49" charset="0"/>
              </a:rPr>
              <a:t>elase</a:t>
            </a:r>
            <a:r>
              <a:rPr lang="en-US" sz="800" dirty="0">
                <a:solidFill>
                  <a:schemeClr val="tx1"/>
                </a:solidFill>
                <a:latin typeface="Cascadia Mono" panose="020B0609020000020004" pitchFamily="49" charset="0"/>
              </a:rPr>
              <a:t> you cannot apply for this university";</a:t>
            </a:r>
          </a:p>
          <a:p>
            <a:pPr marL="139700" indent="0">
              <a:buNone/>
            </a:pPr>
            <a:r>
              <a:rPr lang="en-PK" sz="800" dirty="0">
                <a:solidFill>
                  <a:schemeClr val="tx1"/>
                </a:solidFill>
                <a:latin typeface="Cascadia Mono" panose="020B0609020000020004" pitchFamily="49" charset="0"/>
              </a:rPr>
              <a:t>}</a:t>
            </a:r>
          </a:p>
          <a:p>
            <a:pPr marL="139700" indent="0">
              <a:buNone/>
            </a:pPr>
            <a:r>
              <a:rPr lang="en-US" sz="800" dirty="0">
                <a:solidFill>
                  <a:schemeClr val="tx1"/>
                </a:solidFill>
                <a:latin typeface="Cascadia Mono" panose="020B0609020000020004" pitchFamily="49" charset="0"/>
              </a:rPr>
              <a:t>else if (name == "</a:t>
            </a:r>
            <a:r>
              <a:rPr lang="en-US" sz="800" dirty="0" err="1">
                <a:solidFill>
                  <a:schemeClr val="tx1"/>
                </a:solidFill>
                <a:latin typeface="Cascadia Mono" panose="020B0609020000020004" pitchFamily="49" charset="0"/>
              </a:rPr>
              <a:t>ripha</a:t>
            </a:r>
            <a:r>
              <a:rPr lang="en-US" sz="800" dirty="0">
                <a:solidFill>
                  <a:schemeClr val="tx1"/>
                </a:solidFill>
                <a:latin typeface="Cascadia Mono" panose="020B0609020000020004" pitchFamily="49" charset="0"/>
              </a:rPr>
              <a:t>")</a:t>
            </a:r>
          </a:p>
          <a:p>
            <a:pPr marL="139700" indent="0">
              <a:buNone/>
            </a:pPr>
            <a:r>
              <a:rPr lang="en-PK" sz="800" dirty="0">
                <a:solidFill>
                  <a:schemeClr val="tx1"/>
                </a:solidFill>
                <a:latin typeface="Cascadia Mono" panose="020B0609020000020004" pitchFamily="49" charset="0"/>
              </a:rPr>
              <a:t>{</a:t>
            </a:r>
          </a:p>
          <a:p>
            <a:pPr marL="139700" indent="0">
              <a:buNone/>
            </a:pPr>
            <a:r>
              <a:rPr lang="en-US" sz="800" dirty="0" err="1">
                <a:solidFill>
                  <a:schemeClr val="tx1"/>
                </a:solidFill>
                <a:latin typeface="Cascadia Mono" panose="020B0609020000020004" pitchFamily="49" charset="0"/>
              </a:rPr>
              <a:t>cout</a:t>
            </a:r>
            <a:r>
              <a:rPr lang="en-US" sz="800" dirty="0">
                <a:solidFill>
                  <a:schemeClr val="tx1"/>
                </a:solidFill>
                <a:latin typeface="Cascadia Mono" panose="020B0609020000020004" pitchFamily="49" charset="0"/>
              </a:rPr>
              <a:t> &lt;&lt; "your merit should must be 40 percent </a:t>
            </a:r>
            <a:r>
              <a:rPr lang="en-US" sz="800" dirty="0" err="1">
                <a:solidFill>
                  <a:schemeClr val="tx1"/>
                </a:solidFill>
                <a:latin typeface="Cascadia Mono" panose="020B0609020000020004" pitchFamily="49" charset="0"/>
              </a:rPr>
              <a:t>elase</a:t>
            </a:r>
            <a:r>
              <a:rPr lang="en-US" sz="800" dirty="0">
                <a:solidFill>
                  <a:schemeClr val="tx1"/>
                </a:solidFill>
                <a:latin typeface="Cascadia Mono" panose="020B0609020000020004" pitchFamily="49" charset="0"/>
              </a:rPr>
              <a:t> you cannot apply for this university";</a:t>
            </a:r>
          </a:p>
          <a:p>
            <a:pPr marL="139700" indent="0">
              <a:buNone/>
            </a:pPr>
            <a:r>
              <a:rPr lang="en-PK" sz="800" dirty="0">
                <a:solidFill>
                  <a:schemeClr val="tx1"/>
                </a:solidFill>
                <a:latin typeface="Cascadia Mono" panose="020B0609020000020004" pitchFamily="49" charset="0"/>
              </a:rPr>
              <a:t>}</a:t>
            </a:r>
          </a:p>
          <a:p>
            <a:pPr marL="139700" indent="0">
              <a:buNone/>
            </a:pPr>
            <a:r>
              <a:rPr lang="en-PK" sz="800" dirty="0">
                <a:solidFill>
                  <a:schemeClr val="tx1"/>
                </a:solidFill>
                <a:latin typeface="Cascadia Mono" panose="020B0609020000020004" pitchFamily="49" charset="0"/>
              </a:rPr>
              <a:t>}</a:t>
            </a:r>
            <a:endParaRPr lang="en-US" sz="800" dirty="0">
              <a:solidFill>
                <a:schemeClr val="tx1"/>
              </a:solidFill>
              <a:latin typeface="Cascadia Mono" panose="020B0609020000020004" pitchFamily="49" charset="0"/>
            </a:endParaRPr>
          </a:p>
          <a:p>
            <a:endParaRPr lang="en-PK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0C76DEE-493A-FD14-F1C5-29E44B350911}"/>
              </a:ext>
            </a:extLst>
          </p:cNvPr>
          <p:cNvSpPr/>
          <p:nvPr/>
        </p:nvSpPr>
        <p:spPr>
          <a:xfrm>
            <a:off x="810360" y="1563540"/>
            <a:ext cx="1080000" cy="180000"/>
          </a:xfrm>
          <a:prstGeom prst="ellipse">
            <a:avLst/>
          </a:prstGeom>
          <a:solidFill>
            <a:srgbClr val="AB008B">
              <a:alpha val="5000"/>
            </a:srgbClr>
          </a:solidFill>
          <a:ln w="12600">
            <a:solidFill>
              <a:srgbClr val="AB00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>
              <a:solidFill>
                <a:srgbClr val="AB008B"/>
              </a:solidFill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50AAAA98-AAFC-1314-1BEA-C7C0E10C85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303020"/>
            <a:ext cx="3933505" cy="278130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2432E25E-00AF-229D-F7E2-D32F60B00721}"/>
              </a:ext>
            </a:extLst>
          </p:cNvPr>
          <p:cNvSpPr/>
          <p:nvPr/>
        </p:nvSpPr>
        <p:spPr>
          <a:xfrm>
            <a:off x="4432595" y="1985760"/>
            <a:ext cx="3933505" cy="283920"/>
          </a:xfrm>
          <a:prstGeom prst="rect">
            <a:avLst/>
          </a:prstGeom>
          <a:solidFill>
            <a:srgbClr val="AB008B">
              <a:alpha val="5000"/>
            </a:srgbClr>
          </a:solidFill>
          <a:ln w="126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>
              <a:solidFill>
                <a:srgbClr val="AB008B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683447F6-4620-1899-B581-4379241F5A39}"/>
                  </a:ext>
                </a:extLst>
              </p14:cNvPr>
              <p14:cNvContentPartPr/>
              <p14:nvPr/>
            </p14:nvContentPartPr>
            <p14:xfrm>
              <a:off x="8366460" y="3306960"/>
              <a:ext cx="360" cy="36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683447F6-4620-1899-B581-4379241F5A3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360340" y="3300840"/>
                <a:ext cx="12600" cy="12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96019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p47"/>
          <p:cNvSpPr txBox="1">
            <a:spLocks noGrp="1"/>
          </p:cNvSpPr>
          <p:nvPr>
            <p:ph type="title"/>
          </p:nvPr>
        </p:nvSpPr>
        <p:spPr>
          <a:xfrm>
            <a:off x="720000" y="198121"/>
            <a:ext cx="7704000" cy="5105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4"/>
                </a:solidFill>
              </a:rPr>
              <a:t>AGAIN MAIN……..</a:t>
            </a:r>
            <a:endParaRPr dirty="0">
              <a:solidFill>
                <a:schemeClr val="accent4"/>
              </a:solidFill>
            </a:endParaRPr>
          </a:p>
        </p:txBody>
      </p:sp>
      <p:sp>
        <p:nvSpPr>
          <p:cNvPr id="964" name="Google Shape;964;p47"/>
          <p:cNvSpPr txBox="1">
            <a:spLocks noGrp="1"/>
          </p:cNvSpPr>
          <p:nvPr>
            <p:ph type="subTitle" idx="1"/>
          </p:nvPr>
        </p:nvSpPr>
        <p:spPr>
          <a:xfrm>
            <a:off x="297179" y="742600"/>
            <a:ext cx="4000501" cy="401743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800" dirty="0">
                <a:solidFill>
                  <a:schemeClr val="tx1"/>
                </a:solidFill>
                <a:latin typeface="Cascadia Mono" panose="020B0609020000020004" pitchFamily="49" charset="0"/>
              </a:rPr>
              <a:t>merit(name);</a:t>
            </a:r>
          </a:p>
          <a:p>
            <a:r>
              <a:rPr lang="en-US" sz="800" dirty="0" err="1">
                <a:solidFill>
                  <a:schemeClr val="tx1"/>
                </a:solidFill>
                <a:latin typeface="Cascadia Mono" panose="020B0609020000020004" pitchFamily="49" charset="0"/>
              </a:rPr>
              <a:t>cout</a:t>
            </a:r>
            <a:r>
              <a:rPr lang="en-US" sz="800" dirty="0">
                <a:solidFill>
                  <a:schemeClr val="tx1"/>
                </a:solidFill>
                <a:latin typeface="Cascadia Mono" panose="020B0609020000020004" pitchFamily="49" charset="0"/>
              </a:rPr>
              <a:t> &lt;&lt; "\</a:t>
            </a:r>
            <a:r>
              <a:rPr lang="en-US" sz="800" dirty="0" err="1">
                <a:solidFill>
                  <a:schemeClr val="tx1"/>
                </a:solidFill>
                <a:latin typeface="Cascadia Mono" panose="020B0609020000020004" pitchFamily="49" charset="0"/>
              </a:rPr>
              <a:t>nenter</a:t>
            </a:r>
            <a:r>
              <a:rPr lang="en-US" sz="800" dirty="0">
                <a:solidFill>
                  <a:schemeClr val="tx1"/>
                </a:solidFill>
                <a:latin typeface="Cascadia Mono" panose="020B0609020000020004" pitchFamily="49" charset="0"/>
              </a:rPr>
              <a:t> the number of matric:";</a:t>
            </a:r>
          </a:p>
          <a:p>
            <a:r>
              <a:rPr lang="en-US" sz="800" dirty="0" err="1">
                <a:solidFill>
                  <a:schemeClr val="tx1"/>
                </a:solidFill>
                <a:latin typeface="Cascadia Mono" panose="020B0609020000020004" pitchFamily="49" charset="0"/>
              </a:rPr>
              <a:t>cin</a:t>
            </a:r>
            <a:r>
              <a:rPr lang="en-US" sz="800" dirty="0">
                <a:solidFill>
                  <a:schemeClr val="tx1"/>
                </a:solidFill>
                <a:latin typeface="Cascadia Mono" panose="020B0609020000020004" pitchFamily="49" charset="0"/>
              </a:rPr>
              <a:t> &gt;&gt; matric;</a:t>
            </a:r>
          </a:p>
          <a:p>
            <a:r>
              <a:rPr lang="en-US" sz="800" dirty="0" err="1">
                <a:solidFill>
                  <a:schemeClr val="tx1"/>
                </a:solidFill>
                <a:latin typeface="Cascadia Mono" panose="020B0609020000020004" pitchFamily="49" charset="0"/>
              </a:rPr>
              <a:t>cout</a:t>
            </a:r>
            <a:r>
              <a:rPr lang="en-US" sz="800" dirty="0">
                <a:solidFill>
                  <a:schemeClr val="tx1"/>
                </a:solidFill>
                <a:latin typeface="Cascadia Mono" panose="020B0609020000020004" pitchFamily="49" charset="0"/>
              </a:rPr>
              <a:t> &lt;&lt; "\</a:t>
            </a:r>
            <a:r>
              <a:rPr lang="en-US" sz="800" dirty="0" err="1">
                <a:solidFill>
                  <a:schemeClr val="tx1"/>
                </a:solidFill>
                <a:latin typeface="Cascadia Mono" panose="020B0609020000020004" pitchFamily="49" charset="0"/>
              </a:rPr>
              <a:t>nenter</a:t>
            </a:r>
            <a:r>
              <a:rPr lang="en-US" sz="800" dirty="0">
                <a:solidFill>
                  <a:schemeClr val="tx1"/>
                </a:solidFill>
                <a:latin typeface="Cascadia Mono" panose="020B0609020000020004" pitchFamily="49" charset="0"/>
              </a:rPr>
              <a:t> the number of </a:t>
            </a:r>
            <a:r>
              <a:rPr lang="en-US" sz="800" dirty="0" err="1">
                <a:solidFill>
                  <a:schemeClr val="tx1"/>
                </a:solidFill>
                <a:latin typeface="Cascadia Mono" panose="020B0609020000020004" pitchFamily="49" charset="0"/>
              </a:rPr>
              <a:t>fsc</a:t>
            </a:r>
            <a:r>
              <a:rPr lang="en-US" sz="800" dirty="0">
                <a:solidFill>
                  <a:schemeClr val="tx1"/>
                </a:solidFill>
                <a:latin typeface="Cascadia Mono" panose="020B0609020000020004" pitchFamily="49" charset="0"/>
              </a:rPr>
              <a:t>:";</a:t>
            </a:r>
          </a:p>
          <a:p>
            <a:r>
              <a:rPr lang="en-US" sz="800" dirty="0" err="1">
                <a:solidFill>
                  <a:schemeClr val="tx1"/>
                </a:solidFill>
                <a:latin typeface="Cascadia Mono" panose="020B0609020000020004" pitchFamily="49" charset="0"/>
              </a:rPr>
              <a:t>cin</a:t>
            </a:r>
            <a:r>
              <a:rPr lang="en-US" sz="800" dirty="0">
                <a:solidFill>
                  <a:schemeClr val="tx1"/>
                </a:solidFill>
                <a:latin typeface="Cascadia Mono" panose="020B0609020000020004" pitchFamily="49" charset="0"/>
              </a:rPr>
              <a:t> &gt;&gt; </a:t>
            </a:r>
            <a:r>
              <a:rPr lang="en-US" sz="800" dirty="0" err="1">
                <a:solidFill>
                  <a:schemeClr val="tx1"/>
                </a:solidFill>
                <a:latin typeface="Cascadia Mono" panose="020B0609020000020004" pitchFamily="49" charset="0"/>
              </a:rPr>
              <a:t>fsc</a:t>
            </a:r>
            <a:r>
              <a:rPr lang="en-US" sz="800" dirty="0">
                <a:solidFill>
                  <a:schemeClr val="tx1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800" dirty="0" err="1">
                <a:solidFill>
                  <a:schemeClr val="tx1"/>
                </a:solidFill>
                <a:latin typeface="Cascadia Mono" panose="020B0609020000020004" pitchFamily="49" charset="0"/>
              </a:rPr>
              <a:t>cout</a:t>
            </a:r>
            <a:r>
              <a:rPr lang="en-US" sz="800" dirty="0">
                <a:solidFill>
                  <a:schemeClr val="tx1"/>
                </a:solidFill>
                <a:latin typeface="Cascadia Mono" panose="020B0609020000020004" pitchFamily="49" charset="0"/>
              </a:rPr>
              <a:t> &lt;&lt; "\</a:t>
            </a:r>
            <a:r>
              <a:rPr lang="en-US" sz="800" dirty="0" err="1">
                <a:solidFill>
                  <a:schemeClr val="tx1"/>
                </a:solidFill>
                <a:latin typeface="Cascadia Mono" panose="020B0609020000020004" pitchFamily="49" charset="0"/>
              </a:rPr>
              <a:t>nenter</a:t>
            </a:r>
            <a:r>
              <a:rPr lang="en-US" sz="800" dirty="0">
                <a:solidFill>
                  <a:schemeClr val="tx1"/>
                </a:solidFill>
                <a:latin typeface="Cascadia Mono" panose="020B0609020000020004" pitchFamily="49" charset="0"/>
              </a:rPr>
              <a:t> the number of NTS:";</a:t>
            </a:r>
          </a:p>
          <a:p>
            <a:r>
              <a:rPr lang="en-US" sz="800" dirty="0" err="1">
                <a:solidFill>
                  <a:schemeClr val="tx1"/>
                </a:solidFill>
                <a:latin typeface="Cascadia Mono" panose="020B0609020000020004" pitchFamily="49" charset="0"/>
              </a:rPr>
              <a:t>cin</a:t>
            </a:r>
            <a:r>
              <a:rPr lang="en-US" sz="800" dirty="0">
                <a:solidFill>
                  <a:schemeClr val="tx1"/>
                </a:solidFill>
                <a:latin typeface="Cascadia Mono" panose="020B0609020000020004" pitchFamily="49" charset="0"/>
              </a:rPr>
              <a:t> &gt;&gt; </a:t>
            </a:r>
            <a:r>
              <a:rPr lang="en-US" sz="800" dirty="0" err="1">
                <a:solidFill>
                  <a:schemeClr val="tx1"/>
                </a:solidFill>
                <a:latin typeface="Cascadia Mono" panose="020B0609020000020004" pitchFamily="49" charset="0"/>
              </a:rPr>
              <a:t>nts</a:t>
            </a:r>
            <a:r>
              <a:rPr lang="en-US" sz="800" dirty="0">
                <a:solidFill>
                  <a:schemeClr val="tx1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en-US" sz="800" dirty="0">
                <a:solidFill>
                  <a:schemeClr val="tx1"/>
                </a:solidFill>
                <a:latin typeface="Cascadia Mono" panose="020B0609020000020004" pitchFamily="49" charset="0"/>
              </a:rPr>
              <a:t>int merit = matric * 30 / 1000 + </a:t>
            </a:r>
            <a:r>
              <a:rPr lang="en-US" sz="800" dirty="0" err="1">
                <a:solidFill>
                  <a:schemeClr val="tx1"/>
                </a:solidFill>
                <a:latin typeface="Cascadia Mono" panose="020B0609020000020004" pitchFamily="49" charset="0"/>
              </a:rPr>
              <a:t>fsc</a:t>
            </a:r>
            <a:r>
              <a:rPr lang="en-US" sz="800" dirty="0">
                <a:solidFill>
                  <a:schemeClr val="tx1"/>
                </a:solidFill>
                <a:latin typeface="Cascadia Mono" panose="020B0609020000020004" pitchFamily="49" charset="0"/>
              </a:rPr>
              <a:t> * 40 / 1000 + </a:t>
            </a:r>
            <a:r>
              <a:rPr lang="en-US" sz="800" dirty="0" err="1">
                <a:solidFill>
                  <a:schemeClr val="tx1"/>
                </a:solidFill>
                <a:latin typeface="Cascadia Mono" panose="020B0609020000020004" pitchFamily="49" charset="0"/>
              </a:rPr>
              <a:t>nts</a:t>
            </a:r>
            <a:r>
              <a:rPr lang="en-US" sz="800" dirty="0">
                <a:solidFill>
                  <a:schemeClr val="tx1"/>
                </a:solidFill>
                <a:latin typeface="Cascadia Mono" panose="020B0609020000020004" pitchFamily="49" charset="0"/>
              </a:rPr>
              <a:t> * 30 / 100;</a:t>
            </a:r>
          </a:p>
          <a:p>
            <a:endParaRPr lang="en-PK" sz="800" dirty="0">
              <a:solidFill>
                <a:schemeClr val="tx1"/>
              </a:solidFill>
              <a:latin typeface="Cascadia Mono" panose="020B0609020000020004" pitchFamily="49" charset="0"/>
            </a:endParaRPr>
          </a:p>
          <a:p>
            <a:r>
              <a:rPr lang="en-US" sz="800" dirty="0">
                <a:solidFill>
                  <a:schemeClr val="tx1"/>
                </a:solidFill>
                <a:latin typeface="Cascadia Mono" panose="020B0609020000020004" pitchFamily="49" charset="0"/>
              </a:rPr>
              <a:t>if (name == "</a:t>
            </a:r>
            <a:r>
              <a:rPr lang="en-US" sz="800" dirty="0" err="1">
                <a:solidFill>
                  <a:schemeClr val="tx1"/>
                </a:solidFill>
                <a:latin typeface="Cascadia Mono" panose="020B0609020000020004" pitchFamily="49" charset="0"/>
              </a:rPr>
              <a:t>nust</a:t>
            </a:r>
            <a:r>
              <a:rPr lang="en-US" sz="800" dirty="0">
                <a:solidFill>
                  <a:schemeClr val="tx1"/>
                </a:solidFill>
                <a:latin typeface="Cascadia Mono" panose="020B0609020000020004" pitchFamily="49" charset="0"/>
              </a:rPr>
              <a:t>")</a:t>
            </a:r>
          </a:p>
          <a:p>
            <a:r>
              <a:rPr lang="en-PK" sz="800" dirty="0">
                <a:solidFill>
                  <a:schemeClr val="tx1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800" dirty="0">
                <a:solidFill>
                  <a:schemeClr val="tx1"/>
                </a:solidFill>
                <a:latin typeface="Cascadia Mono" panose="020B0609020000020004" pitchFamily="49" charset="0"/>
              </a:rPr>
              <a:t>int NAT;</a:t>
            </a:r>
          </a:p>
          <a:p>
            <a:r>
              <a:rPr lang="en-US" sz="800" dirty="0" err="1">
                <a:solidFill>
                  <a:schemeClr val="tx1"/>
                </a:solidFill>
                <a:latin typeface="Cascadia Mono" panose="020B0609020000020004" pitchFamily="49" charset="0"/>
              </a:rPr>
              <a:t>cout</a:t>
            </a:r>
            <a:r>
              <a:rPr lang="en-US" sz="800" dirty="0">
                <a:solidFill>
                  <a:schemeClr val="tx1"/>
                </a:solidFill>
                <a:latin typeface="Cascadia Mono" panose="020B0609020000020004" pitchFamily="49" charset="0"/>
              </a:rPr>
              <a:t> &lt;&lt; "enter the NAT marks";</a:t>
            </a:r>
          </a:p>
          <a:p>
            <a:r>
              <a:rPr lang="en-US" sz="800" dirty="0" err="1">
                <a:solidFill>
                  <a:schemeClr val="tx1"/>
                </a:solidFill>
                <a:latin typeface="Cascadia Mono" panose="020B0609020000020004" pitchFamily="49" charset="0"/>
              </a:rPr>
              <a:t>cin</a:t>
            </a:r>
            <a:r>
              <a:rPr lang="en-US" sz="800" dirty="0">
                <a:solidFill>
                  <a:schemeClr val="tx1"/>
                </a:solidFill>
                <a:latin typeface="Cascadia Mono" panose="020B0609020000020004" pitchFamily="49" charset="0"/>
              </a:rPr>
              <a:t> &gt;&gt; NAT;</a:t>
            </a:r>
          </a:p>
          <a:p>
            <a:r>
              <a:rPr lang="en-US" sz="800" dirty="0">
                <a:solidFill>
                  <a:schemeClr val="tx1"/>
                </a:solidFill>
                <a:latin typeface="Cascadia Mono" panose="020B0609020000020004" pitchFamily="49" charset="0"/>
              </a:rPr>
              <a:t>int merit = matric * 30 / 1000 + </a:t>
            </a:r>
            <a:r>
              <a:rPr lang="en-US" sz="800" dirty="0" err="1">
                <a:solidFill>
                  <a:schemeClr val="tx1"/>
                </a:solidFill>
                <a:latin typeface="Cascadia Mono" panose="020B0609020000020004" pitchFamily="49" charset="0"/>
              </a:rPr>
              <a:t>fsc</a:t>
            </a:r>
            <a:r>
              <a:rPr lang="en-US" sz="800" dirty="0">
                <a:solidFill>
                  <a:schemeClr val="tx1"/>
                </a:solidFill>
                <a:latin typeface="Cascadia Mono" panose="020B0609020000020004" pitchFamily="49" charset="0"/>
              </a:rPr>
              <a:t> * 40 / 1000 + </a:t>
            </a:r>
            <a:r>
              <a:rPr lang="en-US" sz="800" dirty="0" err="1">
                <a:solidFill>
                  <a:schemeClr val="tx1"/>
                </a:solidFill>
                <a:latin typeface="Cascadia Mono" panose="020B0609020000020004" pitchFamily="49" charset="0"/>
              </a:rPr>
              <a:t>nts</a:t>
            </a:r>
            <a:r>
              <a:rPr lang="en-US" sz="800" dirty="0">
                <a:solidFill>
                  <a:schemeClr val="tx1"/>
                </a:solidFill>
                <a:latin typeface="Cascadia Mono" panose="020B0609020000020004" pitchFamily="49" charset="0"/>
              </a:rPr>
              <a:t> * 10 / 100 + NAT * 20 / 100;</a:t>
            </a:r>
          </a:p>
          <a:p>
            <a:r>
              <a:rPr lang="en-PK" sz="800" dirty="0">
                <a:solidFill>
                  <a:schemeClr val="tx1"/>
                </a:solidFill>
                <a:latin typeface="Cascadia Mono" panose="020B0609020000020004" pitchFamily="49" charset="0"/>
              </a:rPr>
              <a:t>}</a:t>
            </a:r>
          </a:p>
          <a:p>
            <a:endParaRPr lang="en-PK" sz="800" dirty="0">
              <a:solidFill>
                <a:schemeClr val="tx1"/>
              </a:solidFill>
              <a:latin typeface="Cascadia Mono" panose="020B0609020000020004" pitchFamily="49" charset="0"/>
            </a:endParaRPr>
          </a:p>
          <a:p>
            <a:endParaRPr lang="en-PK" sz="800" dirty="0">
              <a:solidFill>
                <a:schemeClr val="tx1"/>
              </a:solidFill>
              <a:latin typeface="Cascadia Mono" panose="020B0609020000020004" pitchFamily="49" charset="0"/>
            </a:endParaRPr>
          </a:p>
          <a:p>
            <a:r>
              <a:rPr lang="en-US" sz="800" dirty="0" err="1">
                <a:solidFill>
                  <a:schemeClr val="tx1"/>
                </a:solidFill>
                <a:latin typeface="Cascadia Mono" panose="020B0609020000020004" pitchFamily="49" charset="0"/>
              </a:rPr>
              <a:t>cout</a:t>
            </a:r>
            <a:r>
              <a:rPr lang="en-US" sz="800" dirty="0">
                <a:solidFill>
                  <a:schemeClr val="tx1"/>
                </a:solidFill>
                <a:latin typeface="Cascadia Mono" panose="020B0609020000020004" pitchFamily="49" charset="0"/>
              </a:rPr>
              <a:t> &lt;&lt; "\</a:t>
            </a:r>
            <a:r>
              <a:rPr lang="en-US" sz="800" dirty="0" err="1">
                <a:solidFill>
                  <a:schemeClr val="tx1"/>
                </a:solidFill>
                <a:latin typeface="Cascadia Mono" panose="020B0609020000020004" pitchFamily="49" charset="0"/>
              </a:rPr>
              <a:t>nyour</a:t>
            </a:r>
            <a:r>
              <a:rPr lang="en-US" sz="800" dirty="0">
                <a:solidFill>
                  <a:schemeClr val="tx1"/>
                </a:solidFill>
                <a:latin typeface="Cascadia Mono" panose="020B0609020000020004" pitchFamily="49" charset="0"/>
              </a:rPr>
              <a:t> merit is" &lt;&lt; merit &lt;&lt; "%";</a:t>
            </a:r>
            <a:endParaRPr sz="800" dirty="0">
              <a:solidFill>
                <a:schemeClr val="tx1"/>
              </a:solidFill>
            </a:endParaRPr>
          </a:p>
        </p:txBody>
      </p:sp>
      <p:grpSp>
        <p:nvGrpSpPr>
          <p:cNvPr id="974" name="Google Shape;974;p47"/>
          <p:cNvGrpSpPr/>
          <p:nvPr/>
        </p:nvGrpSpPr>
        <p:grpSpPr>
          <a:xfrm rot="-5400000" flipH="1">
            <a:off x="8572622" y="222590"/>
            <a:ext cx="252845" cy="1843132"/>
            <a:chOff x="8755272" y="1650740"/>
            <a:chExt cx="252845" cy="1843132"/>
          </a:xfrm>
        </p:grpSpPr>
        <p:sp>
          <p:nvSpPr>
            <p:cNvPr id="975" name="Google Shape;975;p47"/>
            <p:cNvSpPr/>
            <p:nvPr/>
          </p:nvSpPr>
          <p:spPr>
            <a:xfrm rot="-5400000">
              <a:off x="8119314" y="2430964"/>
              <a:ext cx="1669025" cy="108577"/>
            </a:xfrm>
            <a:custGeom>
              <a:avLst/>
              <a:gdLst/>
              <a:ahLst/>
              <a:cxnLst/>
              <a:rect l="l" t="t" r="r" b="b"/>
              <a:pathLst>
                <a:path w="19968" h="1299" extrusionOk="0">
                  <a:moveTo>
                    <a:pt x="19554" y="0"/>
                  </a:moveTo>
                  <a:cubicBezTo>
                    <a:pt x="19426" y="0"/>
                    <a:pt x="19255" y="114"/>
                    <a:pt x="19198" y="229"/>
                  </a:cubicBezTo>
                  <a:lnTo>
                    <a:pt x="0" y="229"/>
                  </a:lnTo>
                  <a:lnTo>
                    <a:pt x="0" y="1298"/>
                  </a:lnTo>
                  <a:lnTo>
                    <a:pt x="228" y="1298"/>
                  </a:lnTo>
                  <a:lnTo>
                    <a:pt x="228" y="471"/>
                  </a:lnTo>
                  <a:lnTo>
                    <a:pt x="19198" y="471"/>
                  </a:lnTo>
                  <a:cubicBezTo>
                    <a:pt x="19255" y="642"/>
                    <a:pt x="19426" y="770"/>
                    <a:pt x="19554" y="770"/>
                  </a:cubicBezTo>
                  <a:cubicBezTo>
                    <a:pt x="19783" y="770"/>
                    <a:pt x="19968" y="585"/>
                    <a:pt x="19968" y="357"/>
                  </a:cubicBezTo>
                  <a:cubicBezTo>
                    <a:pt x="19968" y="171"/>
                    <a:pt x="19783" y="0"/>
                    <a:pt x="19554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6" name="Google Shape;976;p47"/>
            <p:cNvSpPr/>
            <p:nvPr/>
          </p:nvSpPr>
          <p:spPr>
            <a:xfrm rot="-5400000">
              <a:off x="8168713" y="2555505"/>
              <a:ext cx="1495085" cy="183720"/>
            </a:xfrm>
            <a:custGeom>
              <a:avLst/>
              <a:gdLst/>
              <a:ahLst/>
              <a:cxnLst/>
              <a:rect l="l" t="t" r="r" b="b"/>
              <a:pathLst>
                <a:path w="17887" h="2198" extrusionOk="0">
                  <a:moveTo>
                    <a:pt x="17472" y="1"/>
                  </a:moveTo>
                  <a:cubicBezTo>
                    <a:pt x="17358" y="1"/>
                    <a:pt x="17173" y="115"/>
                    <a:pt x="17116" y="243"/>
                  </a:cubicBezTo>
                  <a:lnTo>
                    <a:pt x="0" y="243"/>
                  </a:lnTo>
                  <a:lnTo>
                    <a:pt x="0" y="2197"/>
                  </a:lnTo>
                  <a:lnTo>
                    <a:pt x="243" y="2197"/>
                  </a:lnTo>
                  <a:lnTo>
                    <a:pt x="243" y="471"/>
                  </a:lnTo>
                  <a:lnTo>
                    <a:pt x="17116" y="471"/>
                  </a:lnTo>
                  <a:cubicBezTo>
                    <a:pt x="17173" y="657"/>
                    <a:pt x="17358" y="714"/>
                    <a:pt x="17472" y="714"/>
                  </a:cubicBezTo>
                  <a:cubicBezTo>
                    <a:pt x="17715" y="714"/>
                    <a:pt x="17886" y="600"/>
                    <a:pt x="17886" y="357"/>
                  </a:cubicBezTo>
                  <a:cubicBezTo>
                    <a:pt x="17886" y="186"/>
                    <a:pt x="17715" y="1"/>
                    <a:pt x="17472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7" name="Google Shape;977;p47"/>
            <p:cNvSpPr/>
            <p:nvPr/>
          </p:nvSpPr>
          <p:spPr>
            <a:xfrm rot="-5400000">
              <a:off x="8151454" y="2637209"/>
              <a:ext cx="1460481" cy="252845"/>
            </a:xfrm>
            <a:custGeom>
              <a:avLst/>
              <a:gdLst/>
              <a:ahLst/>
              <a:cxnLst/>
              <a:rect l="l" t="t" r="r" b="b"/>
              <a:pathLst>
                <a:path w="17473" h="3025" extrusionOk="0">
                  <a:moveTo>
                    <a:pt x="17116" y="0"/>
                  </a:moveTo>
                  <a:cubicBezTo>
                    <a:pt x="16931" y="0"/>
                    <a:pt x="16817" y="58"/>
                    <a:pt x="16759" y="229"/>
                  </a:cubicBezTo>
                  <a:lnTo>
                    <a:pt x="1" y="229"/>
                  </a:lnTo>
                  <a:lnTo>
                    <a:pt x="1" y="3024"/>
                  </a:lnTo>
                  <a:lnTo>
                    <a:pt x="243" y="3024"/>
                  </a:lnTo>
                  <a:lnTo>
                    <a:pt x="243" y="471"/>
                  </a:lnTo>
                  <a:lnTo>
                    <a:pt x="16759" y="471"/>
                  </a:lnTo>
                  <a:cubicBezTo>
                    <a:pt x="16817" y="585"/>
                    <a:pt x="16931" y="714"/>
                    <a:pt x="17116" y="714"/>
                  </a:cubicBezTo>
                  <a:cubicBezTo>
                    <a:pt x="17287" y="714"/>
                    <a:pt x="17473" y="528"/>
                    <a:pt x="17473" y="357"/>
                  </a:cubicBezTo>
                  <a:cubicBezTo>
                    <a:pt x="17473" y="115"/>
                    <a:pt x="17287" y="0"/>
                    <a:pt x="1711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78" name="Google Shape;978;p47"/>
          <p:cNvGrpSpPr/>
          <p:nvPr/>
        </p:nvGrpSpPr>
        <p:grpSpPr>
          <a:xfrm rot="5400000">
            <a:off x="701913" y="3264951"/>
            <a:ext cx="531765" cy="2687258"/>
            <a:chOff x="7448688" y="2466101"/>
            <a:chExt cx="531765" cy="2687258"/>
          </a:xfrm>
        </p:grpSpPr>
        <p:sp>
          <p:nvSpPr>
            <p:cNvPr id="979" name="Google Shape;979;p47"/>
            <p:cNvSpPr/>
            <p:nvPr/>
          </p:nvSpPr>
          <p:spPr>
            <a:xfrm rot="-5400000">
              <a:off x="7411113" y="4584020"/>
              <a:ext cx="875135" cy="263544"/>
            </a:xfrm>
            <a:custGeom>
              <a:avLst/>
              <a:gdLst/>
              <a:ahLst/>
              <a:cxnLst/>
              <a:rect l="l" t="t" r="r" b="b"/>
              <a:pathLst>
                <a:path w="10470" h="3153" extrusionOk="0">
                  <a:moveTo>
                    <a:pt x="1" y="1"/>
                  </a:moveTo>
                  <a:lnTo>
                    <a:pt x="1" y="243"/>
                  </a:lnTo>
                  <a:lnTo>
                    <a:pt x="9928" y="243"/>
                  </a:lnTo>
                  <a:lnTo>
                    <a:pt x="9928" y="2382"/>
                  </a:lnTo>
                  <a:cubicBezTo>
                    <a:pt x="9814" y="2439"/>
                    <a:pt x="9685" y="2611"/>
                    <a:pt x="9685" y="2739"/>
                  </a:cubicBezTo>
                  <a:cubicBezTo>
                    <a:pt x="9685" y="2967"/>
                    <a:pt x="9871" y="3153"/>
                    <a:pt x="10042" y="3153"/>
                  </a:cubicBezTo>
                  <a:cubicBezTo>
                    <a:pt x="10284" y="3153"/>
                    <a:pt x="10470" y="2967"/>
                    <a:pt x="10470" y="2739"/>
                  </a:cubicBezTo>
                  <a:cubicBezTo>
                    <a:pt x="10470" y="2611"/>
                    <a:pt x="10341" y="2439"/>
                    <a:pt x="10170" y="2382"/>
                  </a:cubicBezTo>
                  <a:lnTo>
                    <a:pt x="10170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0" name="Google Shape;980;p47"/>
            <p:cNvSpPr/>
            <p:nvPr/>
          </p:nvSpPr>
          <p:spPr>
            <a:xfrm rot="-5400000">
              <a:off x="7344372" y="4517277"/>
              <a:ext cx="944260" cy="327904"/>
            </a:xfrm>
            <a:custGeom>
              <a:avLst/>
              <a:gdLst/>
              <a:ahLst/>
              <a:cxnLst/>
              <a:rect l="l" t="t" r="r" b="b"/>
              <a:pathLst>
                <a:path w="11297" h="3923" extrusionOk="0">
                  <a:moveTo>
                    <a:pt x="1" y="0"/>
                  </a:moveTo>
                  <a:lnTo>
                    <a:pt x="1" y="229"/>
                  </a:lnTo>
                  <a:lnTo>
                    <a:pt x="10826" y="229"/>
                  </a:lnTo>
                  <a:lnTo>
                    <a:pt x="10826" y="3152"/>
                  </a:lnTo>
                  <a:cubicBezTo>
                    <a:pt x="10641" y="3209"/>
                    <a:pt x="10584" y="3381"/>
                    <a:pt x="10584" y="3509"/>
                  </a:cubicBezTo>
                  <a:cubicBezTo>
                    <a:pt x="10584" y="3737"/>
                    <a:pt x="10698" y="3923"/>
                    <a:pt x="10940" y="3923"/>
                  </a:cubicBezTo>
                  <a:cubicBezTo>
                    <a:pt x="11112" y="3923"/>
                    <a:pt x="11297" y="3737"/>
                    <a:pt x="11297" y="3509"/>
                  </a:cubicBezTo>
                  <a:cubicBezTo>
                    <a:pt x="11297" y="3381"/>
                    <a:pt x="11183" y="3209"/>
                    <a:pt x="11054" y="3152"/>
                  </a:cubicBezTo>
                  <a:lnTo>
                    <a:pt x="11054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1" name="Google Shape;981;p47"/>
            <p:cNvSpPr/>
            <p:nvPr/>
          </p:nvSpPr>
          <p:spPr>
            <a:xfrm rot="-5400000">
              <a:off x="6527164" y="3943215"/>
              <a:ext cx="2131668" cy="288619"/>
            </a:xfrm>
            <a:custGeom>
              <a:avLst/>
              <a:gdLst/>
              <a:ahLst/>
              <a:cxnLst/>
              <a:rect l="l" t="t" r="r" b="b"/>
              <a:pathLst>
                <a:path w="25503" h="3453" extrusionOk="0">
                  <a:moveTo>
                    <a:pt x="25146" y="0"/>
                  </a:moveTo>
                  <a:cubicBezTo>
                    <a:pt x="24961" y="0"/>
                    <a:pt x="24847" y="57"/>
                    <a:pt x="24790" y="172"/>
                  </a:cubicBezTo>
                  <a:lnTo>
                    <a:pt x="16175" y="172"/>
                  </a:lnTo>
                  <a:lnTo>
                    <a:pt x="13493" y="2853"/>
                  </a:lnTo>
                  <a:lnTo>
                    <a:pt x="13493" y="243"/>
                  </a:lnTo>
                  <a:lnTo>
                    <a:pt x="1" y="243"/>
                  </a:lnTo>
                  <a:lnTo>
                    <a:pt x="1" y="471"/>
                  </a:lnTo>
                  <a:lnTo>
                    <a:pt x="13251" y="471"/>
                  </a:lnTo>
                  <a:lnTo>
                    <a:pt x="13251" y="3452"/>
                  </a:lnTo>
                  <a:lnTo>
                    <a:pt x="16289" y="414"/>
                  </a:lnTo>
                  <a:lnTo>
                    <a:pt x="24790" y="414"/>
                  </a:lnTo>
                  <a:cubicBezTo>
                    <a:pt x="24847" y="599"/>
                    <a:pt x="24961" y="714"/>
                    <a:pt x="25146" y="714"/>
                  </a:cubicBezTo>
                  <a:cubicBezTo>
                    <a:pt x="25374" y="714"/>
                    <a:pt x="25503" y="528"/>
                    <a:pt x="25503" y="357"/>
                  </a:cubicBezTo>
                  <a:cubicBezTo>
                    <a:pt x="25503" y="114"/>
                    <a:pt x="25374" y="0"/>
                    <a:pt x="25146" y="0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2" name="Google Shape;982;p47"/>
            <p:cNvSpPr/>
            <p:nvPr/>
          </p:nvSpPr>
          <p:spPr>
            <a:xfrm rot="-5400000">
              <a:off x="6432961" y="3630858"/>
              <a:ext cx="2687258" cy="357744"/>
            </a:xfrm>
            <a:custGeom>
              <a:avLst/>
              <a:gdLst/>
              <a:ahLst/>
              <a:cxnLst/>
              <a:rect l="l" t="t" r="r" b="b"/>
              <a:pathLst>
                <a:path w="32150" h="4280" extrusionOk="0">
                  <a:moveTo>
                    <a:pt x="1" y="0"/>
                  </a:moveTo>
                  <a:lnTo>
                    <a:pt x="1" y="243"/>
                  </a:lnTo>
                  <a:lnTo>
                    <a:pt x="11539" y="243"/>
                  </a:lnTo>
                  <a:lnTo>
                    <a:pt x="11539" y="4279"/>
                  </a:lnTo>
                  <a:lnTo>
                    <a:pt x="13137" y="4279"/>
                  </a:lnTo>
                  <a:lnTo>
                    <a:pt x="16460" y="956"/>
                  </a:lnTo>
                  <a:lnTo>
                    <a:pt x="31436" y="956"/>
                  </a:lnTo>
                  <a:cubicBezTo>
                    <a:pt x="31507" y="1070"/>
                    <a:pt x="31621" y="1127"/>
                    <a:pt x="31793" y="1127"/>
                  </a:cubicBezTo>
                  <a:cubicBezTo>
                    <a:pt x="31978" y="1127"/>
                    <a:pt x="32149" y="1013"/>
                    <a:pt x="32149" y="770"/>
                  </a:cubicBezTo>
                  <a:cubicBezTo>
                    <a:pt x="32149" y="599"/>
                    <a:pt x="31978" y="414"/>
                    <a:pt x="31793" y="414"/>
                  </a:cubicBezTo>
                  <a:cubicBezTo>
                    <a:pt x="31621" y="414"/>
                    <a:pt x="31436" y="528"/>
                    <a:pt x="31436" y="713"/>
                  </a:cubicBezTo>
                  <a:lnTo>
                    <a:pt x="16403" y="713"/>
                  </a:lnTo>
                  <a:lnTo>
                    <a:pt x="13023" y="4037"/>
                  </a:lnTo>
                  <a:lnTo>
                    <a:pt x="11768" y="4037"/>
                  </a:lnTo>
                  <a:lnTo>
                    <a:pt x="1176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47"/>
            <p:cNvSpPr/>
            <p:nvPr/>
          </p:nvSpPr>
          <p:spPr>
            <a:xfrm rot="-5400000">
              <a:off x="6445500" y="3732832"/>
              <a:ext cx="2503622" cy="337433"/>
            </a:xfrm>
            <a:custGeom>
              <a:avLst/>
              <a:gdLst/>
              <a:ahLst/>
              <a:cxnLst/>
              <a:rect l="l" t="t" r="r" b="b"/>
              <a:pathLst>
                <a:path w="29953" h="4037" extrusionOk="0">
                  <a:moveTo>
                    <a:pt x="1" y="0"/>
                  </a:moveTo>
                  <a:lnTo>
                    <a:pt x="1" y="228"/>
                  </a:lnTo>
                  <a:lnTo>
                    <a:pt x="12310" y="228"/>
                  </a:lnTo>
                  <a:lnTo>
                    <a:pt x="12310" y="4036"/>
                  </a:lnTo>
                  <a:lnTo>
                    <a:pt x="13137" y="4036"/>
                  </a:lnTo>
                  <a:lnTo>
                    <a:pt x="16403" y="770"/>
                  </a:lnTo>
                  <a:lnTo>
                    <a:pt x="29183" y="770"/>
                  </a:lnTo>
                  <a:cubicBezTo>
                    <a:pt x="29240" y="941"/>
                    <a:pt x="29425" y="1070"/>
                    <a:pt x="29539" y="1070"/>
                  </a:cubicBezTo>
                  <a:cubicBezTo>
                    <a:pt x="29782" y="1070"/>
                    <a:pt x="29953" y="884"/>
                    <a:pt x="29953" y="642"/>
                  </a:cubicBezTo>
                  <a:cubicBezTo>
                    <a:pt x="29953" y="471"/>
                    <a:pt x="29782" y="285"/>
                    <a:pt x="29539" y="285"/>
                  </a:cubicBezTo>
                  <a:cubicBezTo>
                    <a:pt x="29425" y="285"/>
                    <a:pt x="29240" y="414"/>
                    <a:pt x="29183" y="528"/>
                  </a:cubicBezTo>
                  <a:lnTo>
                    <a:pt x="16289" y="528"/>
                  </a:lnTo>
                  <a:lnTo>
                    <a:pt x="13023" y="3794"/>
                  </a:lnTo>
                  <a:lnTo>
                    <a:pt x="12538" y="3794"/>
                  </a:lnTo>
                  <a:lnTo>
                    <a:pt x="12538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pic>
        <p:nvPicPr>
          <p:cNvPr id="25" name="Picture 24">
            <a:extLst>
              <a:ext uri="{FF2B5EF4-FFF2-40B4-BE49-F238E27FC236}">
                <a16:creationId xmlns:a16="http://schemas.microsoft.com/office/drawing/2014/main" id="{41D364CD-ECC2-D33B-8D9F-EF6B81982E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3821" y="742599"/>
            <a:ext cx="3143031" cy="178308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B4E08723-4460-ECED-5766-FAEBEAE404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3821" y="2624213"/>
            <a:ext cx="3143031" cy="1943203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8" name="Google Shape;988;p48"/>
          <p:cNvSpPr txBox="1">
            <a:spLocks noGrp="1"/>
          </p:cNvSpPr>
          <p:nvPr>
            <p:ph type="title"/>
          </p:nvPr>
        </p:nvSpPr>
        <p:spPr>
          <a:xfrm>
            <a:off x="297180" y="457201"/>
            <a:ext cx="4770120" cy="73913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accent4"/>
                </a:solidFill>
              </a:rPr>
              <a:t>M</a:t>
            </a:r>
            <a:r>
              <a:rPr lang="en" dirty="0">
                <a:solidFill>
                  <a:schemeClr val="accent4"/>
                </a:solidFill>
              </a:rPr>
              <a:t>ain…….</a:t>
            </a:r>
            <a:endParaRPr dirty="0">
              <a:solidFill>
                <a:schemeClr val="accent4"/>
              </a:solidFill>
            </a:endParaRPr>
          </a:p>
        </p:txBody>
      </p:sp>
      <p:sp>
        <p:nvSpPr>
          <p:cNvPr id="989" name="Google Shape;989;p48"/>
          <p:cNvSpPr txBox="1">
            <a:spLocks noGrp="1"/>
          </p:cNvSpPr>
          <p:nvPr>
            <p:ph type="subTitle" idx="1"/>
          </p:nvPr>
        </p:nvSpPr>
        <p:spPr>
          <a:xfrm>
            <a:off x="297180" y="1196341"/>
            <a:ext cx="3444240" cy="32003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39700" indent="0">
              <a:buNone/>
            </a:pPr>
            <a:r>
              <a:rPr lang="en-US" sz="1800" dirty="0" err="1">
                <a:solidFill>
                  <a:schemeClr val="tx1"/>
                </a:solidFill>
                <a:latin typeface="Cascadia Mono" panose="020B0609020000020004" pitchFamily="49" charset="0"/>
              </a:rPr>
              <a:t>cout</a:t>
            </a:r>
            <a:r>
              <a:rPr lang="en-US" sz="1800" dirty="0">
                <a:solidFill>
                  <a:schemeClr val="tx1"/>
                </a:solidFill>
                <a:latin typeface="Cascadia Mono" panose="020B0609020000020004" pitchFamily="49" charset="0"/>
              </a:rPr>
              <a:t> &lt;&lt; "\</a:t>
            </a:r>
            <a:r>
              <a:rPr lang="en-US" sz="1800" dirty="0" err="1">
                <a:solidFill>
                  <a:schemeClr val="tx1"/>
                </a:solidFill>
                <a:latin typeface="Cascadia Mono" panose="020B0609020000020004" pitchFamily="49" charset="0"/>
              </a:rPr>
              <a:t>nyour</a:t>
            </a:r>
            <a:r>
              <a:rPr lang="en-US" sz="1800" dirty="0">
                <a:solidFill>
                  <a:schemeClr val="tx1"/>
                </a:solidFill>
                <a:latin typeface="Cascadia Mono" panose="020B0609020000020004" pitchFamily="49" charset="0"/>
              </a:rPr>
              <a:t> merit is" &lt;&lt; merit &lt;&lt; "%";</a:t>
            </a:r>
          </a:p>
          <a:p>
            <a:pPr marL="139700" indent="0">
              <a:buNone/>
            </a:pPr>
            <a:r>
              <a:rPr lang="en-US" sz="1800" dirty="0">
                <a:solidFill>
                  <a:schemeClr val="tx1"/>
                </a:solidFill>
                <a:latin typeface="Cascadia Mono" panose="020B0609020000020004" pitchFamily="49" charset="0"/>
              </a:rPr>
              <a:t>if (merit &lt; 40)</a:t>
            </a:r>
          </a:p>
          <a:p>
            <a:pPr marL="139700" indent="0">
              <a:buNone/>
            </a:pPr>
            <a:r>
              <a:rPr lang="en-PK" sz="1800" dirty="0">
                <a:solidFill>
                  <a:schemeClr val="tx1"/>
                </a:solidFill>
                <a:latin typeface="Cascadia Mono" panose="020B0609020000020004" pitchFamily="49" charset="0"/>
              </a:rPr>
              <a:t>{</a:t>
            </a:r>
          </a:p>
          <a:p>
            <a:pPr marL="139700" indent="0">
              <a:buNone/>
            </a:pPr>
            <a:r>
              <a:rPr lang="en-US" sz="1800" dirty="0" err="1">
                <a:solidFill>
                  <a:schemeClr val="tx1"/>
                </a:solidFill>
                <a:latin typeface="Cascadia Mono" panose="020B0609020000020004" pitchFamily="49" charset="0"/>
              </a:rPr>
              <a:t>cout</a:t>
            </a:r>
            <a:r>
              <a:rPr lang="en-US" sz="1800" dirty="0">
                <a:solidFill>
                  <a:schemeClr val="tx1"/>
                </a:solidFill>
                <a:latin typeface="Cascadia Mono" panose="020B0609020000020004" pitchFamily="49" charset="0"/>
              </a:rPr>
              <a:t> &lt;&lt; "\</a:t>
            </a:r>
            <a:r>
              <a:rPr lang="en-US" sz="1800" dirty="0" err="1">
                <a:solidFill>
                  <a:schemeClr val="tx1"/>
                </a:solidFill>
                <a:latin typeface="Cascadia Mono" panose="020B0609020000020004" pitchFamily="49" charset="0"/>
              </a:rPr>
              <a:t>nsorry</a:t>
            </a:r>
            <a:r>
              <a:rPr lang="en-US" sz="1800" dirty="0">
                <a:solidFill>
                  <a:schemeClr val="tx1"/>
                </a:solidFill>
                <a:latin typeface="Cascadia Mono" panose="020B0609020000020004" pitchFamily="49" charset="0"/>
              </a:rPr>
              <a:t> your merit is too low  you cannot apply in any of this university";</a:t>
            </a:r>
          </a:p>
          <a:p>
            <a:pPr marL="139700" indent="0">
              <a:buNone/>
            </a:pPr>
            <a:r>
              <a:rPr lang="en-US" sz="1800" dirty="0">
                <a:solidFill>
                  <a:schemeClr val="tx1"/>
                </a:solidFill>
                <a:latin typeface="Cascadia Mono" panose="020B0609020000020004" pitchFamily="49" charset="0"/>
              </a:rPr>
              <a:t>break;</a:t>
            </a:r>
          </a:p>
          <a:p>
            <a:pPr marL="139700" indent="0">
              <a:buNone/>
            </a:pPr>
            <a:r>
              <a:rPr lang="en-PK" sz="1800" dirty="0">
                <a:solidFill>
                  <a:schemeClr val="tx1"/>
                </a:solidFill>
                <a:latin typeface="Cascadia Mono" panose="020B0609020000020004" pitchFamily="49" charset="0"/>
              </a:rPr>
              <a:t>}</a:t>
            </a:r>
            <a:endParaRPr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B17681-1DE2-B8C5-A77F-9521F7CE61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3781" y="891539"/>
            <a:ext cx="4556759" cy="361188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5" name="Google Shape;995;p49"/>
          <p:cNvSpPr txBox="1">
            <a:spLocks noGrp="1"/>
          </p:cNvSpPr>
          <p:nvPr>
            <p:ph type="title"/>
          </p:nvPr>
        </p:nvSpPr>
        <p:spPr>
          <a:xfrm>
            <a:off x="365760" y="190500"/>
            <a:ext cx="7597140" cy="461772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US" sz="1400" dirty="0">
                <a:solidFill>
                  <a:schemeClr val="tx1"/>
                </a:solidFill>
                <a:latin typeface="Cascadia Mono" panose="020B0609020000020004" pitchFamily="49" charset="0"/>
              </a:rPr>
              <a:t>if (name == "</a:t>
            </a:r>
            <a:r>
              <a:rPr lang="en-US" sz="1400" dirty="0" err="1">
                <a:solidFill>
                  <a:schemeClr val="tx1"/>
                </a:solidFill>
                <a:latin typeface="Cascadia Mono" panose="020B0609020000020004" pitchFamily="49" charset="0"/>
              </a:rPr>
              <a:t>bahria</a:t>
            </a:r>
            <a:r>
              <a:rPr lang="en-US" sz="1400" dirty="0">
                <a:solidFill>
                  <a:schemeClr val="tx1"/>
                </a:solidFill>
                <a:latin typeface="Cascadia Mono" panose="020B0609020000020004" pitchFamily="49" charset="0"/>
              </a:rPr>
              <a:t>" || name == "foundation" || name == "gift" || name == "</a:t>
            </a:r>
            <a:r>
              <a:rPr lang="en-US" sz="1400" dirty="0" err="1">
                <a:solidFill>
                  <a:schemeClr val="tx1"/>
                </a:solidFill>
                <a:latin typeface="Cascadia Mono" panose="020B0609020000020004" pitchFamily="49" charset="0"/>
              </a:rPr>
              <a:t>allama</a:t>
            </a:r>
            <a:r>
              <a:rPr lang="en-US" sz="1400" dirty="0">
                <a:solidFill>
                  <a:schemeClr val="tx1"/>
                </a:solidFill>
                <a:latin typeface="Cascadia Mono" panose="020B0609020000020004" pitchFamily="49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ascadia Mono" panose="020B0609020000020004" pitchFamily="49" charset="0"/>
              </a:rPr>
              <a:t>iqbal</a:t>
            </a:r>
            <a:r>
              <a:rPr lang="en-US" sz="1400" dirty="0">
                <a:solidFill>
                  <a:schemeClr val="tx1"/>
                </a:solidFill>
                <a:latin typeface="Cascadia Mono" panose="020B0609020000020004" pitchFamily="49" charset="0"/>
              </a:rPr>
              <a:t>" || name == "national </a:t>
            </a:r>
            <a:r>
              <a:rPr lang="en-US" sz="1400" dirty="0" err="1">
                <a:solidFill>
                  <a:schemeClr val="tx1"/>
                </a:solidFill>
                <a:latin typeface="Cascadia Mono" panose="020B0609020000020004" pitchFamily="49" charset="0"/>
              </a:rPr>
              <a:t>defence</a:t>
            </a:r>
            <a:r>
              <a:rPr lang="en-US" sz="1400" dirty="0">
                <a:solidFill>
                  <a:schemeClr val="tx1"/>
                </a:solidFill>
                <a:latin typeface="Cascadia Mono" panose="020B0609020000020004" pitchFamily="49" charset="0"/>
              </a:rPr>
              <a:t> university")</a:t>
            </a:r>
            <a:br>
              <a:rPr lang="en-US" sz="1400" dirty="0">
                <a:solidFill>
                  <a:schemeClr val="tx1"/>
                </a:solidFill>
                <a:latin typeface="Cascadia Mono" panose="020B0609020000020004" pitchFamily="49" charset="0"/>
              </a:rPr>
            </a:br>
            <a:br>
              <a:rPr lang="en-PK" sz="1400" dirty="0">
                <a:solidFill>
                  <a:schemeClr val="tx1"/>
                </a:solidFill>
                <a:latin typeface="Cascadia Mono" panose="020B0609020000020004" pitchFamily="49" charset="0"/>
              </a:rPr>
            </a:br>
            <a:r>
              <a:rPr lang="en-PK" sz="1400" dirty="0">
                <a:solidFill>
                  <a:schemeClr val="tx1"/>
                </a:solidFill>
                <a:latin typeface="Cascadia Mono" panose="020B0609020000020004" pitchFamily="49" charset="0"/>
              </a:rPr>
              <a:t>{</a:t>
            </a:r>
            <a:br>
              <a:rPr lang="en-PK" sz="1400" dirty="0">
                <a:solidFill>
                  <a:schemeClr val="tx1"/>
                </a:solidFill>
                <a:latin typeface="Cascadia Mono" panose="020B0609020000020004" pitchFamily="49" charset="0"/>
              </a:rPr>
            </a:br>
            <a:r>
              <a:rPr lang="en-US" sz="1400" dirty="0">
                <a:solidFill>
                  <a:schemeClr val="tx1"/>
                </a:solidFill>
                <a:latin typeface="Cascadia Mono" panose="020B0609020000020004" pitchFamily="49" charset="0"/>
              </a:rPr>
              <a:t>if (merit &lt; 55)</a:t>
            </a:r>
            <a:br>
              <a:rPr lang="en-US" sz="1400" dirty="0">
                <a:solidFill>
                  <a:schemeClr val="tx1"/>
                </a:solidFill>
                <a:latin typeface="Cascadia Mono" panose="020B0609020000020004" pitchFamily="49" charset="0"/>
              </a:rPr>
            </a:br>
            <a:r>
              <a:rPr lang="en-PK" sz="1400" dirty="0">
                <a:solidFill>
                  <a:schemeClr val="tx1"/>
                </a:solidFill>
                <a:latin typeface="Cascadia Mono" panose="020B0609020000020004" pitchFamily="49" charset="0"/>
              </a:rPr>
              <a:t>{</a:t>
            </a:r>
            <a:br>
              <a:rPr lang="en-PK" sz="1400" dirty="0">
                <a:solidFill>
                  <a:schemeClr val="tx1"/>
                </a:solidFill>
                <a:latin typeface="Cascadia Mono" panose="020B0609020000020004" pitchFamily="49" charset="0"/>
              </a:rPr>
            </a:br>
            <a:r>
              <a:rPr lang="en-US" sz="1400" dirty="0" err="1">
                <a:solidFill>
                  <a:schemeClr val="tx1"/>
                </a:solidFill>
                <a:latin typeface="Cascadia Mono" panose="020B0609020000020004" pitchFamily="49" charset="0"/>
              </a:rPr>
              <a:t>cout</a:t>
            </a:r>
            <a:r>
              <a:rPr lang="en-US" sz="1400" dirty="0">
                <a:solidFill>
                  <a:schemeClr val="tx1"/>
                </a:solidFill>
                <a:latin typeface="Cascadia Mono" panose="020B0609020000020004" pitchFamily="49" charset="0"/>
              </a:rPr>
              <a:t> &lt;&lt; "\</a:t>
            </a:r>
            <a:r>
              <a:rPr lang="en-US" sz="1400" dirty="0" err="1">
                <a:solidFill>
                  <a:schemeClr val="tx1"/>
                </a:solidFill>
                <a:latin typeface="Cascadia Mono" panose="020B0609020000020004" pitchFamily="49" charset="0"/>
              </a:rPr>
              <a:t>nsorry</a:t>
            </a:r>
            <a:r>
              <a:rPr lang="en-US" sz="1400" dirty="0">
                <a:solidFill>
                  <a:schemeClr val="tx1"/>
                </a:solidFill>
                <a:latin typeface="Cascadia Mono" panose="020B0609020000020004" pitchFamily="49" charset="0"/>
              </a:rPr>
              <a:t> your merit is low for this university you cannot apply in this university ";</a:t>
            </a:r>
            <a:br>
              <a:rPr lang="en-US" sz="1400" dirty="0">
                <a:solidFill>
                  <a:schemeClr val="tx1"/>
                </a:solidFill>
                <a:latin typeface="Cascadia Mono" panose="020B0609020000020004" pitchFamily="49" charset="0"/>
              </a:rPr>
            </a:br>
            <a:r>
              <a:rPr lang="en-PK" sz="1400" dirty="0">
                <a:solidFill>
                  <a:schemeClr val="tx1"/>
                </a:solidFill>
                <a:latin typeface="Cascadia Mono" panose="020B0609020000020004" pitchFamily="49" charset="0"/>
              </a:rPr>
              <a:t>}</a:t>
            </a:r>
            <a:br>
              <a:rPr lang="en-PK" sz="1400" dirty="0">
                <a:solidFill>
                  <a:schemeClr val="tx1"/>
                </a:solidFill>
                <a:latin typeface="Cascadia Mono" panose="020B0609020000020004" pitchFamily="49" charset="0"/>
              </a:rPr>
            </a:br>
            <a:r>
              <a:rPr lang="en-US" sz="1400" dirty="0">
                <a:solidFill>
                  <a:schemeClr val="tx1"/>
                </a:solidFill>
                <a:latin typeface="Cascadia Mono" panose="020B0609020000020004" pitchFamily="49" charset="0"/>
              </a:rPr>
              <a:t>else</a:t>
            </a:r>
            <a:br>
              <a:rPr lang="en-US" sz="1400" dirty="0">
                <a:solidFill>
                  <a:schemeClr val="tx1"/>
                </a:solidFill>
                <a:latin typeface="Cascadia Mono" panose="020B0609020000020004" pitchFamily="49" charset="0"/>
              </a:rPr>
            </a:br>
            <a:r>
              <a:rPr lang="en-PK" sz="1400" dirty="0">
                <a:solidFill>
                  <a:schemeClr val="tx1"/>
                </a:solidFill>
                <a:latin typeface="Cascadia Mono" panose="020B0609020000020004" pitchFamily="49" charset="0"/>
              </a:rPr>
              <a:t>{</a:t>
            </a:r>
            <a:br>
              <a:rPr lang="en-PK" sz="1400" dirty="0">
                <a:solidFill>
                  <a:schemeClr val="tx1"/>
                </a:solidFill>
                <a:latin typeface="Cascadia Mono" panose="020B0609020000020004" pitchFamily="49" charset="0"/>
              </a:rPr>
            </a:br>
            <a:r>
              <a:rPr lang="en-US" sz="1400" dirty="0" err="1">
                <a:solidFill>
                  <a:schemeClr val="tx1"/>
                </a:solidFill>
                <a:latin typeface="Cascadia Mono" panose="020B0609020000020004" pitchFamily="49" charset="0"/>
              </a:rPr>
              <a:t>feevoucher</a:t>
            </a:r>
            <a:r>
              <a:rPr lang="en-US" sz="1400" dirty="0">
                <a:solidFill>
                  <a:schemeClr val="tx1"/>
                </a:solidFill>
                <a:latin typeface="Cascadia Mono" panose="020B0609020000020004" pitchFamily="49" charset="0"/>
              </a:rPr>
              <a:t>(name);</a:t>
            </a:r>
            <a:br>
              <a:rPr lang="en-US" sz="1400" dirty="0">
                <a:solidFill>
                  <a:schemeClr val="tx1"/>
                </a:solidFill>
                <a:latin typeface="Cascadia Mono" panose="020B0609020000020004" pitchFamily="49" charset="0"/>
              </a:rPr>
            </a:br>
            <a:r>
              <a:rPr lang="en-PK" sz="1400" dirty="0">
                <a:solidFill>
                  <a:schemeClr val="tx1"/>
                </a:solidFill>
                <a:latin typeface="Cascadia Mono" panose="020B0609020000020004" pitchFamily="49" charset="0"/>
              </a:rPr>
              <a:t>}</a:t>
            </a:r>
            <a:br>
              <a:rPr lang="en-PK" sz="1400" dirty="0">
                <a:solidFill>
                  <a:schemeClr val="tx1"/>
                </a:solidFill>
                <a:latin typeface="Cascadia Mono" panose="020B0609020000020004" pitchFamily="49" charset="0"/>
              </a:rPr>
            </a:br>
            <a:r>
              <a:rPr lang="en-PK" sz="1400" dirty="0">
                <a:solidFill>
                  <a:schemeClr val="tx1"/>
                </a:solidFill>
                <a:latin typeface="Cascadia Mono" panose="020B0609020000020004" pitchFamily="49" charset="0"/>
              </a:rPr>
              <a:t>}</a:t>
            </a:r>
            <a:endParaRPr sz="1400" dirty="0">
              <a:solidFill>
                <a:schemeClr val="tx1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C57CAB0-3AE9-5A3C-B64E-C72AD56BCA52}"/>
              </a:ext>
            </a:extLst>
          </p:cNvPr>
          <p:cNvSpPr/>
          <p:nvPr/>
        </p:nvSpPr>
        <p:spPr>
          <a:xfrm>
            <a:off x="2795100" y="3181680"/>
            <a:ext cx="2700000" cy="540000"/>
          </a:xfrm>
          <a:prstGeom prst="ellipse">
            <a:avLst/>
          </a:prstGeom>
          <a:solidFill>
            <a:srgbClr val="AB008B">
              <a:alpha val="5000"/>
            </a:srgbClr>
          </a:solidFill>
          <a:ln w="126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>
              <a:solidFill>
                <a:srgbClr val="AB008B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CB1B70DF-B4E7-A7BB-1061-0BAC37547F86}"/>
                  </a:ext>
                </a:extLst>
              </p14:cNvPr>
              <p14:cNvContentPartPr/>
              <p14:nvPr/>
            </p14:nvContentPartPr>
            <p14:xfrm>
              <a:off x="4145100" y="3436560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CB1B70DF-B4E7-A7BB-1061-0BAC37547F8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138980" y="3430440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FEC757EE-67EE-AFD0-0C60-4FFDC7EE030B}"/>
                  </a:ext>
                </a:extLst>
              </p14:cNvPr>
              <p14:cNvContentPartPr/>
              <p14:nvPr/>
            </p14:nvContentPartPr>
            <p14:xfrm>
              <a:off x="2986980" y="3657600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FEC757EE-67EE-AFD0-0C60-4FFDC7EE030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980860" y="3651480"/>
                <a:ext cx="12600" cy="12600"/>
              </a:xfrm>
              <a:prstGeom prst="rect">
                <a:avLst/>
              </a:prstGeom>
            </p:spPr>
          </p:pic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40DA018A-7B56-7B6C-35BC-B1ED9328E51E}"/>
              </a:ext>
            </a:extLst>
          </p:cNvPr>
          <p:cNvGrpSpPr/>
          <p:nvPr/>
        </p:nvGrpSpPr>
        <p:grpSpPr>
          <a:xfrm>
            <a:off x="3131700" y="3451680"/>
            <a:ext cx="360" cy="360"/>
            <a:chOff x="3131700" y="3451680"/>
            <a:chExt cx="360" cy="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EE522D2B-09BF-3031-9391-5B65688CF7E9}"/>
                    </a:ext>
                  </a:extLst>
                </p14:cNvPr>
                <p14:cNvContentPartPr/>
                <p14:nvPr/>
              </p14:nvContentPartPr>
              <p14:xfrm>
                <a:off x="3131700" y="3451680"/>
                <a:ext cx="360" cy="3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EE522D2B-09BF-3031-9391-5B65688CF7E9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125580" y="3445560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C3596668-D6BF-58FB-4628-9390F4B57671}"/>
                    </a:ext>
                  </a:extLst>
                </p14:cNvPr>
                <p14:cNvContentPartPr/>
                <p14:nvPr/>
              </p14:nvContentPartPr>
              <p14:xfrm>
                <a:off x="3131700" y="3451680"/>
                <a:ext cx="360" cy="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C3596668-D6BF-58FB-4628-9390F4B57671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125580" y="3445560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3AE8C4B6-FFEE-0ECD-0867-EE20045E0B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99571" y="131347"/>
            <a:ext cx="7118486" cy="4365445"/>
          </a:xfrm>
        </p:spPr>
        <p:txBody>
          <a:bodyPr/>
          <a:lstStyle/>
          <a:p>
            <a:r>
              <a:rPr lang="en-US" sz="1000" dirty="0">
                <a:solidFill>
                  <a:schemeClr val="accent4"/>
                </a:solidFill>
                <a:latin typeface="Cascadia Mono" panose="020B0609020000020004" pitchFamily="49" charset="0"/>
              </a:rPr>
              <a:t>Fee voucher function:</a:t>
            </a:r>
            <a:br>
              <a:rPr lang="en-US" sz="800" dirty="0">
                <a:solidFill>
                  <a:schemeClr val="accent4">
                    <a:lumMod val="40000"/>
                    <a:lumOff val="60000"/>
                  </a:schemeClr>
                </a:solidFill>
                <a:latin typeface="Cascadia Mono" panose="020B0609020000020004" pitchFamily="49" charset="0"/>
              </a:rPr>
            </a:br>
            <a:r>
              <a:rPr lang="en-US" sz="800" dirty="0">
                <a:solidFill>
                  <a:schemeClr val="accent4">
                    <a:lumMod val="40000"/>
                    <a:lumOff val="60000"/>
                  </a:schemeClr>
                </a:solidFill>
                <a:latin typeface="Cascadia Mono" panose="020B0609020000020004" pitchFamily="49" charset="0"/>
              </a:rPr>
              <a:t>void </a:t>
            </a:r>
            <a:r>
              <a:rPr lang="en-US" sz="800" dirty="0" err="1">
                <a:solidFill>
                  <a:schemeClr val="accent4">
                    <a:lumMod val="40000"/>
                    <a:lumOff val="60000"/>
                  </a:schemeClr>
                </a:solidFill>
                <a:latin typeface="Cascadia Mono" panose="020B0609020000020004" pitchFamily="49" charset="0"/>
              </a:rPr>
              <a:t>feevoucher</a:t>
            </a:r>
            <a:r>
              <a:rPr lang="en-US" sz="800" dirty="0">
                <a:solidFill>
                  <a:schemeClr val="accent4">
                    <a:lumMod val="40000"/>
                    <a:lumOff val="60000"/>
                  </a:schemeClr>
                </a:solidFill>
                <a:latin typeface="Cascadia Mono" panose="020B0609020000020004" pitchFamily="49" charset="0"/>
              </a:rPr>
              <a:t>(string name)</a:t>
            </a:r>
            <a:br>
              <a:rPr lang="en-US" sz="800" dirty="0">
                <a:solidFill>
                  <a:schemeClr val="accent4">
                    <a:lumMod val="40000"/>
                    <a:lumOff val="60000"/>
                  </a:schemeClr>
                </a:solidFill>
                <a:latin typeface="Cascadia Mono" panose="020B0609020000020004" pitchFamily="49" charset="0"/>
              </a:rPr>
            </a:br>
            <a:r>
              <a:rPr lang="en-PK" sz="800" dirty="0">
                <a:solidFill>
                  <a:schemeClr val="tx1"/>
                </a:solidFill>
                <a:latin typeface="Cascadia Mono" panose="020B0609020000020004" pitchFamily="49" charset="0"/>
              </a:rPr>
              <a:t>{</a:t>
            </a:r>
            <a:br>
              <a:rPr lang="en-PK" sz="800" dirty="0">
                <a:solidFill>
                  <a:schemeClr val="tx1"/>
                </a:solidFill>
                <a:latin typeface="Cascadia Mono" panose="020B0609020000020004" pitchFamily="49" charset="0"/>
              </a:rPr>
            </a:br>
            <a:r>
              <a:rPr lang="en-US" sz="800" dirty="0">
                <a:solidFill>
                  <a:schemeClr val="tx1"/>
                </a:solidFill>
                <a:latin typeface="Cascadia Mono" panose="020B0609020000020004" pitchFamily="49" charset="0"/>
              </a:rPr>
              <a:t>if (name == "</a:t>
            </a:r>
            <a:r>
              <a:rPr lang="en-US" sz="800" dirty="0" err="1">
                <a:solidFill>
                  <a:schemeClr val="tx1"/>
                </a:solidFill>
                <a:latin typeface="Cascadia Mono" panose="020B0609020000020004" pitchFamily="49" charset="0"/>
              </a:rPr>
              <a:t>bahria</a:t>
            </a:r>
            <a:r>
              <a:rPr lang="en-US" sz="800" dirty="0">
                <a:solidFill>
                  <a:schemeClr val="tx1"/>
                </a:solidFill>
                <a:latin typeface="Cascadia Mono" panose="020B0609020000020004" pitchFamily="49" charset="0"/>
              </a:rPr>
              <a:t>" || name == "foundation" || name == "gift" || name == "</a:t>
            </a:r>
            <a:r>
              <a:rPr lang="en-US" sz="800" dirty="0" err="1">
                <a:solidFill>
                  <a:schemeClr val="tx1"/>
                </a:solidFill>
                <a:latin typeface="Cascadia Mono" panose="020B0609020000020004" pitchFamily="49" charset="0"/>
              </a:rPr>
              <a:t>allama</a:t>
            </a:r>
            <a:r>
              <a:rPr lang="en-US" sz="800" dirty="0">
                <a:solidFill>
                  <a:schemeClr val="tx1"/>
                </a:solidFill>
                <a:latin typeface="Cascadia Mono" panose="020B0609020000020004" pitchFamily="49" charset="0"/>
              </a:rPr>
              <a:t> </a:t>
            </a:r>
            <a:r>
              <a:rPr lang="en-US" sz="800" dirty="0" err="1">
                <a:solidFill>
                  <a:schemeClr val="tx1"/>
                </a:solidFill>
                <a:latin typeface="Cascadia Mono" panose="020B0609020000020004" pitchFamily="49" charset="0"/>
              </a:rPr>
              <a:t>iqbal</a:t>
            </a:r>
            <a:r>
              <a:rPr lang="en-US" sz="800" dirty="0">
                <a:solidFill>
                  <a:schemeClr val="tx1"/>
                </a:solidFill>
                <a:latin typeface="Cascadia Mono" panose="020B0609020000020004" pitchFamily="49" charset="0"/>
              </a:rPr>
              <a:t>" || name == "national </a:t>
            </a:r>
            <a:r>
              <a:rPr lang="en-US" sz="800" dirty="0" err="1">
                <a:solidFill>
                  <a:schemeClr val="tx1"/>
                </a:solidFill>
                <a:latin typeface="Cascadia Mono" panose="020B0609020000020004" pitchFamily="49" charset="0"/>
              </a:rPr>
              <a:t>defence</a:t>
            </a:r>
            <a:r>
              <a:rPr lang="en-US" sz="800" dirty="0">
                <a:solidFill>
                  <a:schemeClr val="tx1"/>
                </a:solidFill>
                <a:latin typeface="Cascadia Mono" panose="020B0609020000020004" pitchFamily="49" charset="0"/>
              </a:rPr>
              <a:t> university")</a:t>
            </a:r>
            <a:br>
              <a:rPr lang="en-US" sz="800" dirty="0">
                <a:solidFill>
                  <a:schemeClr val="tx1"/>
                </a:solidFill>
                <a:latin typeface="Cascadia Mono" panose="020B0609020000020004" pitchFamily="49" charset="0"/>
              </a:rPr>
            </a:br>
            <a:r>
              <a:rPr lang="en-PK" sz="800" dirty="0">
                <a:solidFill>
                  <a:schemeClr val="tx1"/>
                </a:solidFill>
                <a:latin typeface="Cascadia Mono" panose="020B0609020000020004" pitchFamily="49" charset="0"/>
              </a:rPr>
              <a:t>{</a:t>
            </a:r>
            <a:br>
              <a:rPr lang="en-PK" sz="800" dirty="0">
                <a:solidFill>
                  <a:schemeClr val="tx1"/>
                </a:solidFill>
                <a:latin typeface="Cascadia Mono" panose="020B0609020000020004" pitchFamily="49" charset="0"/>
              </a:rPr>
            </a:br>
            <a:r>
              <a:rPr lang="en-US" sz="800" dirty="0" err="1">
                <a:solidFill>
                  <a:schemeClr val="tx1"/>
                </a:solidFill>
                <a:latin typeface="Cascadia Mono" panose="020B0609020000020004" pitchFamily="49" charset="0"/>
              </a:rPr>
              <a:t>cout</a:t>
            </a:r>
            <a:r>
              <a:rPr lang="en-US" sz="800" dirty="0">
                <a:solidFill>
                  <a:schemeClr val="tx1"/>
                </a:solidFill>
                <a:latin typeface="Cascadia Mono" panose="020B0609020000020004" pitchFamily="49" charset="0"/>
              </a:rPr>
              <a:t> &lt;&lt; "\n---------------------------------------------------------------------";</a:t>
            </a:r>
            <a:br>
              <a:rPr lang="en-US" sz="800" dirty="0">
                <a:solidFill>
                  <a:schemeClr val="tx1"/>
                </a:solidFill>
                <a:latin typeface="Cascadia Mono" panose="020B0609020000020004" pitchFamily="49" charset="0"/>
              </a:rPr>
            </a:br>
            <a:r>
              <a:rPr lang="en-US" sz="800" dirty="0" err="1">
                <a:solidFill>
                  <a:schemeClr val="tx1"/>
                </a:solidFill>
                <a:latin typeface="Cascadia Mono" panose="020B0609020000020004" pitchFamily="49" charset="0"/>
              </a:rPr>
              <a:t>cout</a:t>
            </a:r>
            <a:r>
              <a:rPr lang="en-US" sz="800" dirty="0">
                <a:solidFill>
                  <a:schemeClr val="tx1"/>
                </a:solidFill>
                <a:latin typeface="Cascadia Mono" panose="020B0609020000020004" pitchFamily="49" charset="0"/>
              </a:rPr>
              <a:t> &lt;&lt; "\</a:t>
            </a:r>
            <a:r>
              <a:rPr lang="en-US" sz="800" dirty="0" err="1">
                <a:solidFill>
                  <a:schemeClr val="tx1"/>
                </a:solidFill>
                <a:latin typeface="Cascadia Mono" panose="020B0609020000020004" pitchFamily="49" charset="0"/>
              </a:rPr>
              <a:t>nyour</a:t>
            </a:r>
            <a:r>
              <a:rPr lang="en-US" sz="800" dirty="0">
                <a:solidFill>
                  <a:schemeClr val="tx1"/>
                </a:solidFill>
                <a:latin typeface="Cascadia Mono" panose="020B0609020000020004" pitchFamily="49" charset="0"/>
              </a:rPr>
              <a:t> fee voucher for this university is";</a:t>
            </a:r>
            <a:br>
              <a:rPr lang="en-US" sz="800" dirty="0">
                <a:solidFill>
                  <a:schemeClr val="tx1"/>
                </a:solidFill>
                <a:latin typeface="Cascadia Mono" panose="020B0609020000020004" pitchFamily="49" charset="0"/>
              </a:rPr>
            </a:br>
            <a:r>
              <a:rPr lang="en-US" sz="800" dirty="0" err="1">
                <a:solidFill>
                  <a:schemeClr val="tx1"/>
                </a:solidFill>
                <a:latin typeface="Cascadia Mono" panose="020B0609020000020004" pitchFamily="49" charset="0"/>
              </a:rPr>
              <a:t>cout</a:t>
            </a:r>
            <a:r>
              <a:rPr lang="en-US" sz="800" dirty="0">
                <a:solidFill>
                  <a:schemeClr val="tx1"/>
                </a:solidFill>
                <a:latin typeface="Cascadia Mono" panose="020B0609020000020004" pitchFamily="49" charset="0"/>
              </a:rPr>
              <a:t> &lt;&lt; "\</a:t>
            </a:r>
            <a:r>
              <a:rPr lang="en-US" sz="800" dirty="0" err="1">
                <a:solidFill>
                  <a:schemeClr val="tx1"/>
                </a:solidFill>
                <a:latin typeface="Cascadia Mono" panose="020B0609020000020004" pitchFamily="49" charset="0"/>
              </a:rPr>
              <a:t>nyour</a:t>
            </a:r>
            <a:r>
              <a:rPr lang="en-US" sz="800" dirty="0">
                <a:solidFill>
                  <a:schemeClr val="tx1"/>
                </a:solidFill>
                <a:latin typeface="Cascadia Mono" panose="020B0609020000020004" pitchFamily="49" charset="0"/>
              </a:rPr>
              <a:t> entry test fees is :1200";</a:t>
            </a:r>
            <a:br>
              <a:rPr lang="en-US" sz="800" dirty="0">
                <a:solidFill>
                  <a:schemeClr val="tx1"/>
                </a:solidFill>
                <a:latin typeface="Cascadia Mono" panose="020B0609020000020004" pitchFamily="49" charset="0"/>
              </a:rPr>
            </a:br>
            <a:r>
              <a:rPr lang="en-US" sz="800" dirty="0" err="1">
                <a:solidFill>
                  <a:schemeClr val="tx1"/>
                </a:solidFill>
                <a:latin typeface="Cascadia Mono" panose="020B0609020000020004" pitchFamily="49" charset="0"/>
              </a:rPr>
              <a:t>cout</a:t>
            </a:r>
            <a:r>
              <a:rPr lang="en-US" sz="800" dirty="0">
                <a:solidFill>
                  <a:schemeClr val="tx1"/>
                </a:solidFill>
                <a:latin typeface="Cascadia Mono" panose="020B0609020000020004" pitchFamily="49" charset="0"/>
              </a:rPr>
              <a:t> &lt;&lt; "\</a:t>
            </a:r>
            <a:r>
              <a:rPr lang="en-US" sz="800" dirty="0" err="1">
                <a:solidFill>
                  <a:schemeClr val="tx1"/>
                </a:solidFill>
                <a:latin typeface="Cascadia Mono" panose="020B0609020000020004" pitchFamily="49" charset="0"/>
              </a:rPr>
              <a:t>nother</a:t>
            </a:r>
            <a:r>
              <a:rPr lang="en-US" sz="800" dirty="0">
                <a:solidFill>
                  <a:schemeClr val="tx1"/>
                </a:solidFill>
                <a:latin typeface="Cascadia Mono" panose="020B0609020000020004" pitchFamily="49" charset="0"/>
              </a:rPr>
              <a:t> credential : 800";</a:t>
            </a:r>
            <a:br>
              <a:rPr lang="en-US" sz="800" dirty="0">
                <a:solidFill>
                  <a:schemeClr val="tx1"/>
                </a:solidFill>
                <a:latin typeface="Cascadia Mono" panose="020B0609020000020004" pitchFamily="49" charset="0"/>
              </a:rPr>
            </a:br>
            <a:r>
              <a:rPr lang="en-US" sz="800" dirty="0" err="1">
                <a:solidFill>
                  <a:schemeClr val="tx1"/>
                </a:solidFill>
                <a:latin typeface="Cascadia Mono" panose="020B0609020000020004" pitchFamily="49" charset="0"/>
              </a:rPr>
              <a:t>cout</a:t>
            </a:r>
            <a:r>
              <a:rPr lang="en-US" sz="800" dirty="0">
                <a:solidFill>
                  <a:schemeClr val="tx1"/>
                </a:solidFill>
                <a:latin typeface="Cascadia Mono" panose="020B0609020000020004" pitchFamily="49" charset="0"/>
              </a:rPr>
              <a:t> &lt;&lt; "\</a:t>
            </a:r>
            <a:r>
              <a:rPr lang="en-US" sz="800" dirty="0" err="1">
                <a:solidFill>
                  <a:schemeClr val="tx1"/>
                </a:solidFill>
                <a:latin typeface="Cascadia Mono" panose="020B0609020000020004" pitchFamily="49" charset="0"/>
              </a:rPr>
              <a:t>nyour</a:t>
            </a:r>
            <a:r>
              <a:rPr lang="en-US" sz="800" dirty="0">
                <a:solidFill>
                  <a:schemeClr val="tx1"/>
                </a:solidFill>
                <a:latin typeface="Cascadia Mono" panose="020B0609020000020004" pitchFamily="49" charset="0"/>
              </a:rPr>
              <a:t> total fee is : 2000";</a:t>
            </a:r>
            <a:br>
              <a:rPr lang="en-US" sz="800" dirty="0">
                <a:solidFill>
                  <a:schemeClr val="tx1"/>
                </a:solidFill>
                <a:latin typeface="Cascadia Mono" panose="020B0609020000020004" pitchFamily="49" charset="0"/>
              </a:rPr>
            </a:br>
            <a:r>
              <a:rPr lang="en-US" sz="800" dirty="0" err="1">
                <a:solidFill>
                  <a:schemeClr val="tx1"/>
                </a:solidFill>
                <a:latin typeface="Cascadia Mono" panose="020B0609020000020004" pitchFamily="49" charset="0"/>
              </a:rPr>
              <a:t>cout</a:t>
            </a:r>
            <a:r>
              <a:rPr lang="en-US" sz="800" dirty="0">
                <a:solidFill>
                  <a:schemeClr val="tx1"/>
                </a:solidFill>
                <a:latin typeface="Cascadia Mono" panose="020B0609020000020004" pitchFamily="49" charset="0"/>
              </a:rPr>
              <a:t> &lt;&lt; "\n---------------------------------------------------------------------";</a:t>
            </a:r>
            <a:br>
              <a:rPr lang="en-US" sz="800" dirty="0">
                <a:solidFill>
                  <a:schemeClr val="tx1"/>
                </a:solidFill>
                <a:latin typeface="Cascadia Mono" panose="020B0609020000020004" pitchFamily="49" charset="0"/>
              </a:rPr>
            </a:br>
            <a:br>
              <a:rPr lang="en-PK" sz="800" dirty="0">
                <a:solidFill>
                  <a:schemeClr val="tx1"/>
                </a:solidFill>
                <a:latin typeface="Cascadia Mono" panose="020B0609020000020004" pitchFamily="49" charset="0"/>
              </a:rPr>
            </a:br>
            <a:r>
              <a:rPr lang="en-PK" sz="800" dirty="0">
                <a:solidFill>
                  <a:schemeClr val="tx1"/>
                </a:solidFill>
                <a:latin typeface="Cascadia Mono" panose="020B0609020000020004" pitchFamily="49" charset="0"/>
              </a:rPr>
              <a:t>}</a:t>
            </a:r>
            <a:br>
              <a:rPr lang="en-PK" sz="800" dirty="0">
                <a:solidFill>
                  <a:schemeClr val="tx1"/>
                </a:solidFill>
                <a:latin typeface="Cascadia Mono" panose="020B0609020000020004" pitchFamily="49" charset="0"/>
              </a:rPr>
            </a:br>
            <a:r>
              <a:rPr lang="en-US" sz="800" dirty="0">
                <a:solidFill>
                  <a:schemeClr val="tx1"/>
                </a:solidFill>
                <a:latin typeface="Cascadia Mono" panose="020B0609020000020004" pitchFamily="49" charset="0"/>
              </a:rPr>
              <a:t>else if (name == "</a:t>
            </a:r>
            <a:r>
              <a:rPr lang="en-US" sz="800" dirty="0" err="1">
                <a:solidFill>
                  <a:schemeClr val="tx1"/>
                </a:solidFill>
                <a:latin typeface="Cascadia Mono" panose="020B0609020000020004" pitchFamily="49" charset="0"/>
              </a:rPr>
              <a:t>nust</a:t>
            </a:r>
            <a:r>
              <a:rPr lang="en-US" sz="800" dirty="0">
                <a:solidFill>
                  <a:schemeClr val="tx1"/>
                </a:solidFill>
                <a:latin typeface="Cascadia Mono" panose="020B0609020000020004" pitchFamily="49" charset="0"/>
              </a:rPr>
              <a:t>" || name == "fast" || name == "air" || name == "</a:t>
            </a:r>
            <a:r>
              <a:rPr lang="en-US" sz="800" dirty="0" err="1">
                <a:solidFill>
                  <a:schemeClr val="tx1"/>
                </a:solidFill>
                <a:latin typeface="Cascadia Mono" panose="020B0609020000020004" pitchFamily="49" charset="0"/>
              </a:rPr>
              <a:t>comsats</a:t>
            </a:r>
            <a:r>
              <a:rPr lang="en-US" sz="800" dirty="0">
                <a:solidFill>
                  <a:schemeClr val="tx1"/>
                </a:solidFill>
                <a:latin typeface="Cascadia Mono" panose="020B0609020000020004" pitchFamily="49" charset="0"/>
              </a:rPr>
              <a:t>")</a:t>
            </a:r>
            <a:br>
              <a:rPr lang="en-US" sz="800" dirty="0">
                <a:solidFill>
                  <a:schemeClr val="tx1"/>
                </a:solidFill>
                <a:latin typeface="Cascadia Mono" panose="020B0609020000020004" pitchFamily="49" charset="0"/>
              </a:rPr>
            </a:br>
            <a:r>
              <a:rPr lang="en-PK" sz="800" dirty="0">
                <a:solidFill>
                  <a:schemeClr val="tx1"/>
                </a:solidFill>
                <a:latin typeface="Cascadia Mono" panose="020B0609020000020004" pitchFamily="49" charset="0"/>
              </a:rPr>
              <a:t>{</a:t>
            </a:r>
            <a:br>
              <a:rPr lang="en-PK" sz="800" dirty="0">
                <a:solidFill>
                  <a:schemeClr val="tx1"/>
                </a:solidFill>
                <a:latin typeface="Cascadia Mono" panose="020B0609020000020004" pitchFamily="49" charset="0"/>
              </a:rPr>
            </a:br>
            <a:r>
              <a:rPr lang="en-US" sz="800" dirty="0" err="1">
                <a:solidFill>
                  <a:schemeClr val="tx1"/>
                </a:solidFill>
                <a:latin typeface="Cascadia Mono" panose="020B0609020000020004" pitchFamily="49" charset="0"/>
              </a:rPr>
              <a:t>cout</a:t>
            </a:r>
            <a:r>
              <a:rPr lang="en-US" sz="800" dirty="0">
                <a:solidFill>
                  <a:schemeClr val="tx1"/>
                </a:solidFill>
                <a:latin typeface="Cascadia Mono" panose="020B0609020000020004" pitchFamily="49" charset="0"/>
              </a:rPr>
              <a:t> &lt;&lt; "\n---------------------------------------------------------------------";</a:t>
            </a:r>
            <a:br>
              <a:rPr lang="en-US" sz="800" dirty="0">
                <a:solidFill>
                  <a:schemeClr val="tx1"/>
                </a:solidFill>
                <a:latin typeface="Cascadia Mono" panose="020B0609020000020004" pitchFamily="49" charset="0"/>
              </a:rPr>
            </a:br>
            <a:r>
              <a:rPr lang="en-US" sz="800" dirty="0" err="1">
                <a:solidFill>
                  <a:schemeClr val="tx1"/>
                </a:solidFill>
                <a:latin typeface="Cascadia Mono" panose="020B0609020000020004" pitchFamily="49" charset="0"/>
              </a:rPr>
              <a:t>cout</a:t>
            </a:r>
            <a:r>
              <a:rPr lang="en-US" sz="800" dirty="0">
                <a:solidFill>
                  <a:schemeClr val="tx1"/>
                </a:solidFill>
                <a:latin typeface="Cascadia Mono" panose="020B0609020000020004" pitchFamily="49" charset="0"/>
              </a:rPr>
              <a:t> &lt;&lt; "\</a:t>
            </a:r>
            <a:r>
              <a:rPr lang="en-US" sz="800" dirty="0" err="1">
                <a:solidFill>
                  <a:schemeClr val="tx1"/>
                </a:solidFill>
                <a:latin typeface="Cascadia Mono" panose="020B0609020000020004" pitchFamily="49" charset="0"/>
              </a:rPr>
              <a:t>nyour</a:t>
            </a:r>
            <a:r>
              <a:rPr lang="en-US" sz="800" dirty="0">
                <a:solidFill>
                  <a:schemeClr val="tx1"/>
                </a:solidFill>
                <a:latin typeface="Cascadia Mono" panose="020B0609020000020004" pitchFamily="49" charset="0"/>
              </a:rPr>
              <a:t> fee voucher for this university is";</a:t>
            </a:r>
            <a:br>
              <a:rPr lang="en-US" sz="800" dirty="0">
                <a:solidFill>
                  <a:schemeClr val="tx1"/>
                </a:solidFill>
                <a:latin typeface="Cascadia Mono" panose="020B0609020000020004" pitchFamily="49" charset="0"/>
              </a:rPr>
            </a:br>
            <a:r>
              <a:rPr lang="en-US" sz="800" dirty="0" err="1">
                <a:solidFill>
                  <a:schemeClr val="tx1"/>
                </a:solidFill>
                <a:latin typeface="Cascadia Mono" panose="020B0609020000020004" pitchFamily="49" charset="0"/>
              </a:rPr>
              <a:t>cout</a:t>
            </a:r>
            <a:r>
              <a:rPr lang="en-US" sz="800" dirty="0">
                <a:solidFill>
                  <a:schemeClr val="tx1"/>
                </a:solidFill>
                <a:latin typeface="Cascadia Mono" panose="020B0609020000020004" pitchFamily="49" charset="0"/>
              </a:rPr>
              <a:t> &lt;&lt; "\</a:t>
            </a:r>
            <a:r>
              <a:rPr lang="en-US" sz="800" dirty="0" err="1">
                <a:solidFill>
                  <a:schemeClr val="tx1"/>
                </a:solidFill>
                <a:latin typeface="Cascadia Mono" panose="020B0609020000020004" pitchFamily="49" charset="0"/>
              </a:rPr>
              <a:t>nyour</a:t>
            </a:r>
            <a:r>
              <a:rPr lang="en-US" sz="800" dirty="0">
                <a:solidFill>
                  <a:schemeClr val="tx1"/>
                </a:solidFill>
                <a:latin typeface="Cascadia Mono" panose="020B0609020000020004" pitchFamily="49" charset="0"/>
              </a:rPr>
              <a:t> entry test fees is :1800";</a:t>
            </a:r>
            <a:br>
              <a:rPr lang="en-US" sz="800" dirty="0">
                <a:solidFill>
                  <a:schemeClr val="tx1"/>
                </a:solidFill>
                <a:latin typeface="Cascadia Mono" panose="020B0609020000020004" pitchFamily="49" charset="0"/>
              </a:rPr>
            </a:br>
            <a:r>
              <a:rPr lang="en-US" sz="800" dirty="0" err="1">
                <a:solidFill>
                  <a:schemeClr val="tx1"/>
                </a:solidFill>
                <a:latin typeface="Cascadia Mono" panose="020B0609020000020004" pitchFamily="49" charset="0"/>
              </a:rPr>
              <a:t>cout</a:t>
            </a:r>
            <a:r>
              <a:rPr lang="en-US" sz="800" dirty="0">
                <a:solidFill>
                  <a:schemeClr val="tx1"/>
                </a:solidFill>
                <a:latin typeface="Cascadia Mono" panose="020B0609020000020004" pitchFamily="49" charset="0"/>
              </a:rPr>
              <a:t> &lt;&lt; "\</a:t>
            </a:r>
            <a:r>
              <a:rPr lang="en-US" sz="800" dirty="0" err="1">
                <a:solidFill>
                  <a:schemeClr val="tx1"/>
                </a:solidFill>
                <a:latin typeface="Cascadia Mono" panose="020B0609020000020004" pitchFamily="49" charset="0"/>
              </a:rPr>
              <a:t>nother</a:t>
            </a:r>
            <a:r>
              <a:rPr lang="en-US" sz="800" dirty="0">
                <a:solidFill>
                  <a:schemeClr val="tx1"/>
                </a:solidFill>
                <a:latin typeface="Cascadia Mono" panose="020B0609020000020004" pitchFamily="49" charset="0"/>
              </a:rPr>
              <a:t> credential : 1200";</a:t>
            </a:r>
            <a:br>
              <a:rPr lang="en-US" sz="800" dirty="0">
                <a:solidFill>
                  <a:schemeClr val="tx1"/>
                </a:solidFill>
                <a:latin typeface="Cascadia Mono" panose="020B0609020000020004" pitchFamily="49" charset="0"/>
              </a:rPr>
            </a:br>
            <a:r>
              <a:rPr lang="en-US" sz="800" dirty="0" err="1">
                <a:solidFill>
                  <a:schemeClr val="tx1"/>
                </a:solidFill>
                <a:latin typeface="Cascadia Mono" panose="020B0609020000020004" pitchFamily="49" charset="0"/>
              </a:rPr>
              <a:t>cout</a:t>
            </a:r>
            <a:r>
              <a:rPr lang="en-US" sz="800" dirty="0">
                <a:solidFill>
                  <a:schemeClr val="tx1"/>
                </a:solidFill>
                <a:latin typeface="Cascadia Mono" panose="020B0609020000020004" pitchFamily="49" charset="0"/>
              </a:rPr>
              <a:t> &lt;&lt; "\</a:t>
            </a:r>
            <a:r>
              <a:rPr lang="en-US" sz="800" dirty="0" err="1">
                <a:solidFill>
                  <a:schemeClr val="tx1"/>
                </a:solidFill>
                <a:latin typeface="Cascadia Mono" panose="020B0609020000020004" pitchFamily="49" charset="0"/>
              </a:rPr>
              <a:t>nyour</a:t>
            </a:r>
            <a:r>
              <a:rPr lang="en-US" sz="800" dirty="0">
                <a:solidFill>
                  <a:schemeClr val="tx1"/>
                </a:solidFill>
                <a:latin typeface="Cascadia Mono" panose="020B0609020000020004" pitchFamily="49" charset="0"/>
              </a:rPr>
              <a:t> total fee is : 3000";</a:t>
            </a:r>
            <a:br>
              <a:rPr lang="en-US" sz="800" dirty="0">
                <a:solidFill>
                  <a:schemeClr val="tx1"/>
                </a:solidFill>
                <a:latin typeface="Cascadia Mono" panose="020B0609020000020004" pitchFamily="49" charset="0"/>
              </a:rPr>
            </a:br>
            <a:r>
              <a:rPr lang="en-US" sz="800" dirty="0" err="1">
                <a:solidFill>
                  <a:schemeClr val="tx1"/>
                </a:solidFill>
                <a:latin typeface="Cascadia Mono" panose="020B0609020000020004" pitchFamily="49" charset="0"/>
              </a:rPr>
              <a:t>cout</a:t>
            </a:r>
            <a:r>
              <a:rPr lang="en-US" sz="800" dirty="0">
                <a:solidFill>
                  <a:schemeClr val="tx1"/>
                </a:solidFill>
                <a:latin typeface="Cascadia Mono" panose="020B0609020000020004" pitchFamily="49" charset="0"/>
              </a:rPr>
              <a:t> &lt;&lt; "\n---------------------------------------------------------------------";</a:t>
            </a:r>
            <a:br>
              <a:rPr lang="en-US" sz="800" dirty="0">
                <a:solidFill>
                  <a:schemeClr val="tx1"/>
                </a:solidFill>
                <a:latin typeface="Cascadia Mono" panose="020B0609020000020004" pitchFamily="49" charset="0"/>
              </a:rPr>
            </a:br>
            <a:r>
              <a:rPr lang="en-PK" sz="800" dirty="0">
                <a:solidFill>
                  <a:schemeClr val="tx1"/>
                </a:solidFill>
                <a:latin typeface="Cascadia Mono" panose="020B0609020000020004" pitchFamily="49" charset="0"/>
              </a:rPr>
              <a:t>}</a:t>
            </a:r>
            <a:br>
              <a:rPr lang="en-PK" sz="800" dirty="0">
                <a:solidFill>
                  <a:schemeClr val="tx1"/>
                </a:solidFill>
                <a:latin typeface="Cascadia Mono" panose="020B0609020000020004" pitchFamily="49" charset="0"/>
              </a:rPr>
            </a:br>
            <a:r>
              <a:rPr lang="en-US" sz="800" dirty="0">
                <a:solidFill>
                  <a:schemeClr val="tx1"/>
                </a:solidFill>
                <a:latin typeface="Cascadia Mono" panose="020B0609020000020004" pitchFamily="49" charset="0"/>
              </a:rPr>
              <a:t>else if (name == "</a:t>
            </a:r>
            <a:r>
              <a:rPr lang="en-US" sz="800" dirty="0" err="1">
                <a:solidFill>
                  <a:schemeClr val="tx1"/>
                </a:solidFill>
                <a:latin typeface="Cascadia Mono" panose="020B0609020000020004" pitchFamily="49" charset="0"/>
              </a:rPr>
              <a:t>ripha</a:t>
            </a:r>
            <a:r>
              <a:rPr lang="en-US" sz="800" dirty="0">
                <a:solidFill>
                  <a:schemeClr val="tx1"/>
                </a:solidFill>
                <a:latin typeface="Cascadia Mono" panose="020B0609020000020004" pitchFamily="49" charset="0"/>
              </a:rPr>
              <a:t>")</a:t>
            </a:r>
            <a:br>
              <a:rPr lang="en-US" sz="800" dirty="0">
                <a:solidFill>
                  <a:schemeClr val="tx1"/>
                </a:solidFill>
                <a:latin typeface="Cascadia Mono" panose="020B0609020000020004" pitchFamily="49" charset="0"/>
              </a:rPr>
            </a:br>
            <a:r>
              <a:rPr lang="en-PK" sz="800" dirty="0">
                <a:solidFill>
                  <a:schemeClr val="tx1"/>
                </a:solidFill>
                <a:latin typeface="Cascadia Mono" panose="020B0609020000020004" pitchFamily="49" charset="0"/>
              </a:rPr>
              <a:t>{</a:t>
            </a:r>
            <a:br>
              <a:rPr lang="en-PK" sz="800" dirty="0">
                <a:solidFill>
                  <a:schemeClr val="tx1"/>
                </a:solidFill>
                <a:latin typeface="Cascadia Mono" panose="020B0609020000020004" pitchFamily="49" charset="0"/>
              </a:rPr>
            </a:br>
            <a:r>
              <a:rPr lang="en-US" sz="800" dirty="0" err="1">
                <a:solidFill>
                  <a:schemeClr val="tx1"/>
                </a:solidFill>
                <a:latin typeface="Cascadia Mono" panose="020B0609020000020004" pitchFamily="49" charset="0"/>
              </a:rPr>
              <a:t>cout</a:t>
            </a:r>
            <a:r>
              <a:rPr lang="en-US" sz="800" dirty="0">
                <a:solidFill>
                  <a:schemeClr val="tx1"/>
                </a:solidFill>
                <a:latin typeface="Cascadia Mono" panose="020B0609020000020004" pitchFamily="49" charset="0"/>
              </a:rPr>
              <a:t> &lt;&lt; "\n---------------------------------------------------------------------";</a:t>
            </a:r>
            <a:br>
              <a:rPr lang="en-US" sz="800" dirty="0">
                <a:solidFill>
                  <a:schemeClr val="tx1"/>
                </a:solidFill>
                <a:latin typeface="Cascadia Mono" panose="020B0609020000020004" pitchFamily="49" charset="0"/>
              </a:rPr>
            </a:br>
            <a:r>
              <a:rPr lang="en-US" sz="800" dirty="0" err="1">
                <a:solidFill>
                  <a:schemeClr val="tx1"/>
                </a:solidFill>
                <a:latin typeface="Cascadia Mono" panose="020B0609020000020004" pitchFamily="49" charset="0"/>
              </a:rPr>
              <a:t>cout</a:t>
            </a:r>
            <a:r>
              <a:rPr lang="en-US" sz="800" dirty="0">
                <a:solidFill>
                  <a:schemeClr val="tx1"/>
                </a:solidFill>
                <a:latin typeface="Cascadia Mono" panose="020B0609020000020004" pitchFamily="49" charset="0"/>
              </a:rPr>
              <a:t> &lt;&lt; "\</a:t>
            </a:r>
            <a:r>
              <a:rPr lang="en-US" sz="800" dirty="0" err="1">
                <a:solidFill>
                  <a:schemeClr val="tx1"/>
                </a:solidFill>
                <a:latin typeface="Cascadia Mono" panose="020B0609020000020004" pitchFamily="49" charset="0"/>
              </a:rPr>
              <a:t>nyour</a:t>
            </a:r>
            <a:r>
              <a:rPr lang="en-US" sz="800" dirty="0">
                <a:solidFill>
                  <a:schemeClr val="tx1"/>
                </a:solidFill>
                <a:latin typeface="Cascadia Mono" panose="020B0609020000020004" pitchFamily="49" charset="0"/>
              </a:rPr>
              <a:t> fee voucher for this university is";</a:t>
            </a:r>
            <a:br>
              <a:rPr lang="en-US" sz="800" dirty="0">
                <a:solidFill>
                  <a:schemeClr val="tx1"/>
                </a:solidFill>
                <a:latin typeface="Cascadia Mono" panose="020B0609020000020004" pitchFamily="49" charset="0"/>
              </a:rPr>
            </a:br>
            <a:r>
              <a:rPr lang="en-US" sz="800" dirty="0" err="1">
                <a:solidFill>
                  <a:schemeClr val="tx1"/>
                </a:solidFill>
                <a:latin typeface="Cascadia Mono" panose="020B0609020000020004" pitchFamily="49" charset="0"/>
              </a:rPr>
              <a:t>cout</a:t>
            </a:r>
            <a:r>
              <a:rPr lang="en-US" sz="800" dirty="0">
                <a:solidFill>
                  <a:schemeClr val="tx1"/>
                </a:solidFill>
                <a:latin typeface="Cascadia Mono" panose="020B0609020000020004" pitchFamily="49" charset="0"/>
              </a:rPr>
              <a:t> &lt;&lt; "\</a:t>
            </a:r>
            <a:r>
              <a:rPr lang="en-US" sz="800" dirty="0" err="1">
                <a:solidFill>
                  <a:schemeClr val="tx1"/>
                </a:solidFill>
                <a:latin typeface="Cascadia Mono" panose="020B0609020000020004" pitchFamily="49" charset="0"/>
              </a:rPr>
              <a:t>nyour</a:t>
            </a:r>
            <a:r>
              <a:rPr lang="en-US" sz="800" dirty="0">
                <a:solidFill>
                  <a:schemeClr val="tx1"/>
                </a:solidFill>
                <a:latin typeface="Cascadia Mono" panose="020B0609020000020004" pitchFamily="49" charset="0"/>
              </a:rPr>
              <a:t> entry test fees is :1500";</a:t>
            </a:r>
            <a:br>
              <a:rPr lang="en-US" sz="800" dirty="0">
                <a:solidFill>
                  <a:schemeClr val="tx1"/>
                </a:solidFill>
                <a:latin typeface="Cascadia Mono" panose="020B0609020000020004" pitchFamily="49" charset="0"/>
              </a:rPr>
            </a:br>
            <a:r>
              <a:rPr lang="en-US" sz="800" dirty="0" err="1">
                <a:solidFill>
                  <a:schemeClr val="tx1"/>
                </a:solidFill>
                <a:latin typeface="Cascadia Mono" panose="020B0609020000020004" pitchFamily="49" charset="0"/>
              </a:rPr>
              <a:t>cout</a:t>
            </a:r>
            <a:r>
              <a:rPr lang="en-US" sz="800" dirty="0">
                <a:solidFill>
                  <a:schemeClr val="tx1"/>
                </a:solidFill>
                <a:latin typeface="Cascadia Mono" panose="020B0609020000020004" pitchFamily="49" charset="0"/>
              </a:rPr>
              <a:t> &lt;&lt; "\</a:t>
            </a:r>
            <a:r>
              <a:rPr lang="en-US" sz="800" dirty="0" err="1">
                <a:solidFill>
                  <a:schemeClr val="tx1"/>
                </a:solidFill>
                <a:latin typeface="Cascadia Mono" panose="020B0609020000020004" pitchFamily="49" charset="0"/>
              </a:rPr>
              <a:t>nother</a:t>
            </a:r>
            <a:r>
              <a:rPr lang="en-US" sz="800" dirty="0">
                <a:solidFill>
                  <a:schemeClr val="tx1"/>
                </a:solidFill>
                <a:latin typeface="Cascadia Mono" panose="020B0609020000020004" pitchFamily="49" charset="0"/>
              </a:rPr>
              <a:t> credential : 1000";</a:t>
            </a:r>
            <a:br>
              <a:rPr lang="en-US" sz="800" dirty="0">
                <a:solidFill>
                  <a:schemeClr val="tx1"/>
                </a:solidFill>
                <a:latin typeface="Cascadia Mono" panose="020B0609020000020004" pitchFamily="49" charset="0"/>
              </a:rPr>
            </a:br>
            <a:r>
              <a:rPr lang="en-US" sz="800" dirty="0" err="1">
                <a:solidFill>
                  <a:schemeClr val="tx1"/>
                </a:solidFill>
                <a:latin typeface="Cascadia Mono" panose="020B0609020000020004" pitchFamily="49" charset="0"/>
              </a:rPr>
              <a:t>cout</a:t>
            </a:r>
            <a:r>
              <a:rPr lang="en-US" sz="800" dirty="0">
                <a:solidFill>
                  <a:schemeClr val="tx1"/>
                </a:solidFill>
                <a:latin typeface="Cascadia Mono" panose="020B0609020000020004" pitchFamily="49" charset="0"/>
              </a:rPr>
              <a:t> &lt;&lt; "\</a:t>
            </a:r>
            <a:r>
              <a:rPr lang="en-US" sz="800" dirty="0" err="1">
                <a:solidFill>
                  <a:schemeClr val="tx1"/>
                </a:solidFill>
                <a:latin typeface="Cascadia Mono" panose="020B0609020000020004" pitchFamily="49" charset="0"/>
              </a:rPr>
              <a:t>nyour</a:t>
            </a:r>
            <a:r>
              <a:rPr lang="en-US" sz="800" dirty="0">
                <a:solidFill>
                  <a:schemeClr val="tx1"/>
                </a:solidFill>
                <a:latin typeface="Cascadia Mono" panose="020B0609020000020004" pitchFamily="49" charset="0"/>
              </a:rPr>
              <a:t> total fee is : 2500";</a:t>
            </a:r>
            <a:br>
              <a:rPr lang="en-US" sz="800" dirty="0">
                <a:solidFill>
                  <a:schemeClr val="tx1"/>
                </a:solidFill>
                <a:latin typeface="Cascadia Mono" panose="020B0609020000020004" pitchFamily="49" charset="0"/>
              </a:rPr>
            </a:br>
            <a:r>
              <a:rPr lang="en-US" sz="800" dirty="0" err="1">
                <a:solidFill>
                  <a:schemeClr val="tx1"/>
                </a:solidFill>
                <a:latin typeface="Cascadia Mono" panose="020B0609020000020004" pitchFamily="49" charset="0"/>
              </a:rPr>
              <a:t>cout</a:t>
            </a:r>
            <a:r>
              <a:rPr lang="en-US" sz="800" dirty="0">
                <a:solidFill>
                  <a:schemeClr val="tx1"/>
                </a:solidFill>
                <a:latin typeface="Cascadia Mono" panose="020B0609020000020004" pitchFamily="49" charset="0"/>
              </a:rPr>
              <a:t> &lt;&lt; "\</a:t>
            </a:r>
            <a:r>
              <a:rPr lang="en-US" sz="800" dirty="0" err="1">
                <a:solidFill>
                  <a:schemeClr val="tx1"/>
                </a:solidFill>
                <a:latin typeface="Cascadia Mono" panose="020B0609020000020004" pitchFamily="49" charset="0"/>
              </a:rPr>
              <a:t>nyours</a:t>
            </a:r>
            <a:r>
              <a:rPr lang="en-US" sz="800" dirty="0">
                <a:solidFill>
                  <a:schemeClr val="tx1"/>
                </a:solidFill>
                <a:latin typeface="Cascadia Mono" panose="020B0609020000020004" pitchFamily="49" charset="0"/>
              </a:rPr>
              <a:t> admit card for test of each university will be send to you through E-mail";</a:t>
            </a:r>
            <a:br>
              <a:rPr lang="en-US" sz="800" dirty="0">
                <a:solidFill>
                  <a:schemeClr val="tx1"/>
                </a:solidFill>
                <a:latin typeface="Cascadia Mono" panose="020B0609020000020004" pitchFamily="49" charset="0"/>
              </a:rPr>
            </a:br>
            <a:r>
              <a:rPr lang="en-US" sz="800" dirty="0" err="1">
                <a:solidFill>
                  <a:schemeClr val="tx1"/>
                </a:solidFill>
                <a:latin typeface="Cascadia Mono" panose="020B0609020000020004" pitchFamily="49" charset="0"/>
              </a:rPr>
              <a:t>cout</a:t>
            </a:r>
            <a:r>
              <a:rPr lang="en-US" sz="800" dirty="0">
                <a:solidFill>
                  <a:schemeClr val="tx1"/>
                </a:solidFill>
                <a:latin typeface="Cascadia Mono" panose="020B0609020000020004" pitchFamily="49" charset="0"/>
              </a:rPr>
              <a:t> &lt;&lt; "\n---------------------------------------------------------------------";</a:t>
            </a:r>
            <a:br>
              <a:rPr lang="en-US" sz="800" dirty="0">
                <a:solidFill>
                  <a:schemeClr val="tx1"/>
                </a:solidFill>
                <a:latin typeface="Cascadia Mono" panose="020B0609020000020004" pitchFamily="49" charset="0"/>
              </a:rPr>
            </a:br>
            <a:r>
              <a:rPr lang="en-PK" sz="800" dirty="0">
                <a:solidFill>
                  <a:schemeClr val="tx1"/>
                </a:solidFill>
                <a:latin typeface="Cascadia Mono" panose="020B0609020000020004" pitchFamily="49" charset="0"/>
              </a:rPr>
              <a:t>}</a:t>
            </a:r>
            <a:br>
              <a:rPr lang="en-PK" sz="800" dirty="0">
                <a:solidFill>
                  <a:schemeClr val="tx1"/>
                </a:solidFill>
                <a:latin typeface="Cascadia Mono" panose="020B0609020000020004" pitchFamily="49" charset="0"/>
              </a:rPr>
            </a:br>
            <a:r>
              <a:rPr lang="en-PK" sz="800" dirty="0">
                <a:solidFill>
                  <a:schemeClr val="tx1"/>
                </a:solidFill>
                <a:latin typeface="Cascadia Mono" panose="020B0609020000020004" pitchFamily="49" charset="0"/>
              </a:rPr>
              <a:t>}</a:t>
            </a:r>
            <a:endParaRPr lang="en-PK" sz="800" dirty="0"/>
          </a:p>
        </p:txBody>
      </p:sp>
      <p:grpSp>
        <p:nvGrpSpPr>
          <p:cNvPr id="1012" name="Google Shape;1012;p51"/>
          <p:cNvGrpSpPr/>
          <p:nvPr/>
        </p:nvGrpSpPr>
        <p:grpSpPr>
          <a:xfrm>
            <a:off x="582712" y="7"/>
            <a:ext cx="643935" cy="2314064"/>
            <a:chOff x="582712" y="7"/>
            <a:chExt cx="643935" cy="2314064"/>
          </a:xfrm>
        </p:grpSpPr>
        <p:grpSp>
          <p:nvGrpSpPr>
            <p:cNvPr id="1013" name="Google Shape;1013;p51"/>
            <p:cNvGrpSpPr/>
            <p:nvPr/>
          </p:nvGrpSpPr>
          <p:grpSpPr>
            <a:xfrm rot="10800000">
              <a:off x="1035918" y="3987"/>
              <a:ext cx="190730" cy="2310083"/>
              <a:chOff x="9" y="2835115"/>
              <a:chExt cx="134668" cy="1631069"/>
            </a:xfrm>
          </p:grpSpPr>
          <p:sp>
            <p:nvSpPr>
              <p:cNvPr id="1014" name="Google Shape;1014;p51"/>
              <p:cNvSpPr/>
              <p:nvPr/>
            </p:nvSpPr>
            <p:spPr>
              <a:xfrm rot="-5400000">
                <a:off x="-655129" y="3676378"/>
                <a:ext cx="1497053" cy="82558"/>
              </a:xfrm>
              <a:custGeom>
                <a:avLst/>
                <a:gdLst/>
                <a:ahLst/>
                <a:cxnLst/>
                <a:rect l="l" t="t" r="r" b="b"/>
                <a:pathLst>
                  <a:path w="34417" h="1898" extrusionOk="0">
                    <a:moveTo>
                      <a:pt x="34060" y="0"/>
                    </a:moveTo>
                    <a:cubicBezTo>
                      <a:pt x="33874" y="0"/>
                      <a:pt x="33760" y="57"/>
                      <a:pt x="33703" y="228"/>
                    </a:cubicBezTo>
                    <a:lnTo>
                      <a:pt x="21694" y="228"/>
                    </a:lnTo>
                    <a:lnTo>
                      <a:pt x="20268" y="1655"/>
                    </a:lnTo>
                    <a:lnTo>
                      <a:pt x="0" y="1655"/>
                    </a:lnTo>
                    <a:lnTo>
                      <a:pt x="0" y="1897"/>
                    </a:lnTo>
                    <a:lnTo>
                      <a:pt x="20382" y="1897"/>
                    </a:lnTo>
                    <a:lnTo>
                      <a:pt x="21751" y="471"/>
                    </a:lnTo>
                    <a:lnTo>
                      <a:pt x="33703" y="471"/>
                    </a:lnTo>
                    <a:cubicBezTo>
                      <a:pt x="33760" y="642"/>
                      <a:pt x="33874" y="713"/>
                      <a:pt x="34060" y="713"/>
                    </a:cubicBezTo>
                    <a:cubicBezTo>
                      <a:pt x="34288" y="713"/>
                      <a:pt x="34416" y="585"/>
                      <a:pt x="34416" y="357"/>
                    </a:cubicBezTo>
                    <a:cubicBezTo>
                      <a:pt x="34416" y="114"/>
                      <a:pt x="34288" y="0"/>
                      <a:pt x="34060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5" name="Google Shape;1015;p51"/>
              <p:cNvSpPr/>
              <p:nvPr/>
            </p:nvSpPr>
            <p:spPr>
              <a:xfrm rot="-5400000">
                <a:off x="-420003" y="3973575"/>
                <a:ext cx="912621" cy="72597"/>
              </a:xfrm>
              <a:custGeom>
                <a:avLst/>
                <a:gdLst/>
                <a:ahLst/>
                <a:cxnLst/>
                <a:rect l="l" t="t" r="r" b="b"/>
                <a:pathLst>
                  <a:path w="20981" h="1669" extrusionOk="0">
                    <a:moveTo>
                      <a:pt x="20567" y="0"/>
                    </a:moveTo>
                    <a:cubicBezTo>
                      <a:pt x="20382" y="0"/>
                      <a:pt x="20210" y="185"/>
                      <a:pt x="20210" y="357"/>
                    </a:cubicBezTo>
                    <a:cubicBezTo>
                      <a:pt x="20210" y="414"/>
                      <a:pt x="20210" y="485"/>
                      <a:pt x="20268" y="542"/>
                    </a:cubicBezTo>
                    <a:lnTo>
                      <a:pt x="19383" y="1426"/>
                    </a:lnTo>
                    <a:lnTo>
                      <a:pt x="0" y="1426"/>
                    </a:lnTo>
                    <a:lnTo>
                      <a:pt x="0" y="1669"/>
                    </a:lnTo>
                    <a:lnTo>
                      <a:pt x="19440" y="1669"/>
                    </a:lnTo>
                    <a:lnTo>
                      <a:pt x="20382" y="713"/>
                    </a:lnTo>
                    <a:lnTo>
                      <a:pt x="20567" y="713"/>
                    </a:lnTo>
                    <a:cubicBezTo>
                      <a:pt x="20810" y="713"/>
                      <a:pt x="20981" y="599"/>
                      <a:pt x="20981" y="357"/>
                    </a:cubicBezTo>
                    <a:cubicBezTo>
                      <a:pt x="20981" y="185"/>
                      <a:pt x="20810" y="0"/>
                      <a:pt x="20567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6" name="Google Shape;1016;p51"/>
              <p:cNvSpPr/>
              <p:nvPr/>
            </p:nvSpPr>
            <p:spPr>
              <a:xfrm rot="-5400000">
                <a:off x="-388076" y="4029078"/>
                <a:ext cx="843156" cy="31057"/>
              </a:xfrm>
              <a:custGeom>
                <a:avLst/>
                <a:gdLst/>
                <a:ahLst/>
                <a:cxnLst/>
                <a:rect l="l" t="t" r="r" b="b"/>
                <a:pathLst>
                  <a:path w="19384" h="714" extrusionOk="0">
                    <a:moveTo>
                      <a:pt x="19027" y="1"/>
                    </a:moveTo>
                    <a:cubicBezTo>
                      <a:pt x="18841" y="1"/>
                      <a:pt x="18727" y="72"/>
                      <a:pt x="18670" y="243"/>
                    </a:cubicBezTo>
                    <a:lnTo>
                      <a:pt x="0" y="243"/>
                    </a:lnTo>
                    <a:lnTo>
                      <a:pt x="0" y="486"/>
                    </a:lnTo>
                    <a:lnTo>
                      <a:pt x="18670" y="486"/>
                    </a:lnTo>
                    <a:cubicBezTo>
                      <a:pt x="18727" y="657"/>
                      <a:pt x="18841" y="714"/>
                      <a:pt x="19027" y="714"/>
                    </a:cubicBezTo>
                    <a:cubicBezTo>
                      <a:pt x="19198" y="714"/>
                      <a:pt x="19383" y="600"/>
                      <a:pt x="19383" y="357"/>
                    </a:cubicBezTo>
                    <a:cubicBezTo>
                      <a:pt x="19383" y="129"/>
                      <a:pt x="19198" y="1"/>
                      <a:pt x="19027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7" name="Google Shape;1017;p51"/>
              <p:cNvSpPr/>
              <p:nvPr/>
            </p:nvSpPr>
            <p:spPr>
              <a:xfrm rot="-5400000">
                <a:off x="-758457" y="3604107"/>
                <a:ext cx="1631069" cy="93085"/>
              </a:xfrm>
              <a:custGeom>
                <a:avLst/>
                <a:gdLst/>
                <a:ahLst/>
                <a:cxnLst/>
                <a:rect l="l" t="t" r="r" b="b"/>
                <a:pathLst>
                  <a:path w="37498" h="2140" extrusionOk="0">
                    <a:moveTo>
                      <a:pt x="37140" y="1"/>
                    </a:moveTo>
                    <a:cubicBezTo>
                      <a:pt x="36969" y="1"/>
                      <a:pt x="36855" y="115"/>
                      <a:pt x="36784" y="243"/>
                    </a:cubicBezTo>
                    <a:lnTo>
                      <a:pt x="21523" y="243"/>
                    </a:lnTo>
                    <a:lnTo>
                      <a:pt x="19911" y="1897"/>
                    </a:lnTo>
                    <a:lnTo>
                      <a:pt x="0" y="1897"/>
                    </a:lnTo>
                    <a:lnTo>
                      <a:pt x="0" y="2140"/>
                    </a:lnTo>
                    <a:lnTo>
                      <a:pt x="20025" y="2140"/>
                    </a:lnTo>
                    <a:lnTo>
                      <a:pt x="21637" y="471"/>
                    </a:lnTo>
                    <a:lnTo>
                      <a:pt x="36784" y="471"/>
                    </a:lnTo>
                    <a:cubicBezTo>
                      <a:pt x="36855" y="657"/>
                      <a:pt x="36969" y="771"/>
                      <a:pt x="37140" y="771"/>
                    </a:cubicBezTo>
                    <a:cubicBezTo>
                      <a:pt x="37326" y="771"/>
                      <a:pt x="37497" y="600"/>
                      <a:pt x="37497" y="357"/>
                    </a:cubicBezTo>
                    <a:cubicBezTo>
                      <a:pt x="37497" y="172"/>
                      <a:pt x="37326" y="1"/>
                      <a:pt x="37140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18" name="Google Shape;1018;p51"/>
            <p:cNvGrpSpPr/>
            <p:nvPr/>
          </p:nvGrpSpPr>
          <p:grpSpPr>
            <a:xfrm rot="10800000">
              <a:off x="582712" y="7"/>
              <a:ext cx="432406" cy="1877736"/>
              <a:chOff x="4792514" y="2979701"/>
              <a:chExt cx="305307" cy="1325804"/>
            </a:xfrm>
          </p:grpSpPr>
          <p:sp>
            <p:nvSpPr>
              <p:cNvPr id="1019" name="Google Shape;1019;p51"/>
              <p:cNvSpPr/>
              <p:nvPr/>
            </p:nvSpPr>
            <p:spPr>
              <a:xfrm rot="-5400000">
                <a:off x="4409125" y="3616809"/>
                <a:ext cx="1266256" cy="111136"/>
              </a:xfrm>
              <a:custGeom>
                <a:avLst/>
                <a:gdLst/>
                <a:ahLst/>
                <a:cxnLst/>
                <a:rect l="l" t="t" r="r" b="b"/>
                <a:pathLst>
                  <a:path w="29111" h="2555" extrusionOk="0">
                    <a:moveTo>
                      <a:pt x="0" y="1"/>
                    </a:moveTo>
                    <a:lnTo>
                      <a:pt x="0" y="229"/>
                    </a:lnTo>
                    <a:lnTo>
                      <a:pt x="15803" y="229"/>
                    </a:lnTo>
                    <a:lnTo>
                      <a:pt x="18114" y="2554"/>
                    </a:lnTo>
                    <a:lnTo>
                      <a:pt x="23462" y="2554"/>
                    </a:lnTo>
                    <a:lnTo>
                      <a:pt x="24775" y="1185"/>
                    </a:lnTo>
                    <a:lnTo>
                      <a:pt x="28397" y="1185"/>
                    </a:lnTo>
                    <a:cubicBezTo>
                      <a:pt x="28397" y="1370"/>
                      <a:pt x="28583" y="1484"/>
                      <a:pt x="28754" y="1484"/>
                    </a:cubicBezTo>
                    <a:cubicBezTo>
                      <a:pt x="28939" y="1484"/>
                      <a:pt x="29111" y="1299"/>
                      <a:pt x="29111" y="1128"/>
                    </a:cubicBezTo>
                    <a:cubicBezTo>
                      <a:pt x="29111" y="885"/>
                      <a:pt x="28939" y="714"/>
                      <a:pt x="28754" y="714"/>
                    </a:cubicBezTo>
                    <a:cubicBezTo>
                      <a:pt x="28583" y="714"/>
                      <a:pt x="28454" y="828"/>
                      <a:pt x="28397" y="942"/>
                    </a:cubicBezTo>
                    <a:lnTo>
                      <a:pt x="24718" y="942"/>
                    </a:lnTo>
                    <a:lnTo>
                      <a:pt x="23405" y="2312"/>
                    </a:lnTo>
                    <a:lnTo>
                      <a:pt x="18242" y="2312"/>
                    </a:lnTo>
                    <a:lnTo>
                      <a:pt x="1591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0" name="Google Shape;1020;p51"/>
              <p:cNvSpPr/>
              <p:nvPr/>
            </p:nvSpPr>
            <p:spPr>
              <a:xfrm rot="-5400000">
                <a:off x="4335310" y="3589536"/>
                <a:ext cx="1325804" cy="106134"/>
              </a:xfrm>
              <a:custGeom>
                <a:avLst/>
                <a:gdLst/>
                <a:ahLst/>
                <a:cxnLst/>
                <a:rect l="l" t="t" r="r" b="b"/>
                <a:pathLst>
                  <a:path w="30480" h="2440" extrusionOk="0">
                    <a:moveTo>
                      <a:pt x="0" y="0"/>
                    </a:moveTo>
                    <a:lnTo>
                      <a:pt x="0" y="243"/>
                    </a:lnTo>
                    <a:lnTo>
                      <a:pt x="16459" y="243"/>
                    </a:lnTo>
                    <a:lnTo>
                      <a:pt x="18656" y="2439"/>
                    </a:lnTo>
                    <a:lnTo>
                      <a:pt x="22878" y="2439"/>
                    </a:lnTo>
                    <a:lnTo>
                      <a:pt x="24361" y="899"/>
                    </a:lnTo>
                    <a:lnTo>
                      <a:pt x="29767" y="899"/>
                    </a:lnTo>
                    <a:cubicBezTo>
                      <a:pt x="29824" y="1013"/>
                      <a:pt x="29952" y="1127"/>
                      <a:pt x="30066" y="1127"/>
                    </a:cubicBezTo>
                    <a:cubicBezTo>
                      <a:pt x="30309" y="1127"/>
                      <a:pt x="30480" y="956"/>
                      <a:pt x="30480" y="771"/>
                    </a:cubicBezTo>
                    <a:cubicBezTo>
                      <a:pt x="30480" y="542"/>
                      <a:pt x="30309" y="357"/>
                      <a:pt x="30066" y="357"/>
                    </a:cubicBezTo>
                    <a:cubicBezTo>
                      <a:pt x="29881" y="357"/>
                      <a:pt x="29767" y="471"/>
                      <a:pt x="29710" y="656"/>
                    </a:cubicBezTo>
                    <a:lnTo>
                      <a:pt x="24247" y="656"/>
                    </a:lnTo>
                    <a:lnTo>
                      <a:pt x="22749" y="2197"/>
                    </a:lnTo>
                    <a:lnTo>
                      <a:pt x="18770" y="2197"/>
                    </a:lnTo>
                    <a:lnTo>
                      <a:pt x="1657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1" name="Google Shape;1021;p51"/>
              <p:cNvSpPr/>
              <p:nvPr/>
            </p:nvSpPr>
            <p:spPr>
              <a:xfrm rot="-5400000">
                <a:off x="4348012" y="3656827"/>
                <a:ext cx="1196790" cy="100566"/>
              </a:xfrm>
              <a:custGeom>
                <a:avLst/>
                <a:gdLst/>
                <a:ahLst/>
                <a:cxnLst/>
                <a:rect l="l" t="t" r="r" b="b"/>
                <a:pathLst>
                  <a:path w="27514" h="2312" extrusionOk="0">
                    <a:moveTo>
                      <a:pt x="27157" y="1"/>
                    </a:moveTo>
                    <a:cubicBezTo>
                      <a:pt x="26971" y="1"/>
                      <a:pt x="26857" y="115"/>
                      <a:pt x="26800" y="300"/>
                    </a:cubicBezTo>
                    <a:lnTo>
                      <a:pt x="23890" y="300"/>
                    </a:lnTo>
                    <a:lnTo>
                      <a:pt x="22165" y="2083"/>
                    </a:lnTo>
                    <a:lnTo>
                      <a:pt x="19612" y="2083"/>
                    </a:lnTo>
                    <a:lnTo>
                      <a:pt x="17643" y="115"/>
                    </a:lnTo>
                    <a:lnTo>
                      <a:pt x="0" y="115"/>
                    </a:lnTo>
                    <a:lnTo>
                      <a:pt x="0" y="357"/>
                    </a:lnTo>
                    <a:lnTo>
                      <a:pt x="17586" y="357"/>
                    </a:lnTo>
                    <a:lnTo>
                      <a:pt x="19483" y="2311"/>
                    </a:lnTo>
                    <a:lnTo>
                      <a:pt x="22222" y="2311"/>
                    </a:lnTo>
                    <a:lnTo>
                      <a:pt x="24004" y="528"/>
                    </a:lnTo>
                    <a:lnTo>
                      <a:pt x="26800" y="528"/>
                    </a:lnTo>
                    <a:cubicBezTo>
                      <a:pt x="26857" y="657"/>
                      <a:pt x="26971" y="771"/>
                      <a:pt x="27157" y="771"/>
                    </a:cubicBezTo>
                    <a:cubicBezTo>
                      <a:pt x="27385" y="771"/>
                      <a:pt x="27513" y="600"/>
                      <a:pt x="27513" y="414"/>
                    </a:cubicBezTo>
                    <a:cubicBezTo>
                      <a:pt x="27513" y="172"/>
                      <a:pt x="27385" y="1"/>
                      <a:pt x="27157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2" name="Google Shape;1022;p51"/>
              <p:cNvSpPr/>
              <p:nvPr/>
            </p:nvSpPr>
            <p:spPr>
              <a:xfrm rot="-5400000">
                <a:off x="4316977" y="3695300"/>
                <a:ext cx="1119234" cy="101175"/>
              </a:xfrm>
              <a:custGeom>
                <a:avLst/>
                <a:gdLst/>
                <a:ahLst/>
                <a:cxnLst/>
                <a:rect l="l" t="t" r="r" b="b"/>
                <a:pathLst>
                  <a:path w="25731" h="2326" extrusionOk="0">
                    <a:moveTo>
                      <a:pt x="25374" y="1"/>
                    </a:moveTo>
                    <a:cubicBezTo>
                      <a:pt x="25188" y="1"/>
                      <a:pt x="25074" y="129"/>
                      <a:pt x="25017" y="300"/>
                    </a:cubicBezTo>
                    <a:lnTo>
                      <a:pt x="23947" y="300"/>
                    </a:lnTo>
                    <a:lnTo>
                      <a:pt x="22165" y="2083"/>
                    </a:lnTo>
                    <a:lnTo>
                      <a:pt x="20382" y="2083"/>
                    </a:lnTo>
                    <a:lnTo>
                      <a:pt x="18955" y="657"/>
                    </a:lnTo>
                    <a:lnTo>
                      <a:pt x="0" y="657"/>
                    </a:lnTo>
                    <a:lnTo>
                      <a:pt x="0" y="899"/>
                    </a:lnTo>
                    <a:lnTo>
                      <a:pt x="18827" y="899"/>
                    </a:lnTo>
                    <a:lnTo>
                      <a:pt x="20253" y="2326"/>
                    </a:lnTo>
                    <a:lnTo>
                      <a:pt x="22222" y="2326"/>
                    </a:lnTo>
                    <a:lnTo>
                      <a:pt x="24062" y="543"/>
                    </a:lnTo>
                    <a:lnTo>
                      <a:pt x="25017" y="543"/>
                    </a:lnTo>
                    <a:cubicBezTo>
                      <a:pt x="25074" y="657"/>
                      <a:pt x="25188" y="785"/>
                      <a:pt x="25374" y="785"/>
                    </a:cubicBezTo>
                    <a:cubicBezTo>
                      <a:pt x="25545" y="785"/>
                      <a:pt x="25730" y="600"/>
                      <a:pt x="25730" y="429"/>
                    </a:cubicBezTo>
                    <a:cubicBezTo>
                      <a:pt x="25730" y="186"/>
                      <a:pt x="25545" y="1"/>
                      <a:pt x="25374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3" name="Google Shape;1023;p51"/>
              <p:cNvSpPr/>
              <p:nvPr/>
            </p:nvSpPr>
            <p:spPr>
              <a:xfrm rot="-5400000">
                <a:off x="4328765" y="3810699"/>
                <a:ext cx="958554" cy="31057"/>
              </a:xfrm>
              <a:custGeom>
                <a:avLst/>
                <a:gdLst/>
                <a:ahLst/>
                <a:cxnLst/>
                <a:rect l="l" t="t" r="r" b="b"/>
                <a:pathLst>
                  <a:path w="22037" h="714" extrusionOk="0">
                    <a:moveTo>
                      <a:pt x="21623" y="1"/>
                    </a:moveTo>
                    <a:cubicBezTo>
                      <a:pt x="21508" y="1"/>
                      <a:pt x="21323" y="58"/>
                      <a:pt x="21266" y="243"/>
                    </a:cubicBezTo>
                    <a:lnTo>
                      <a:pt x="0" y="243"/>
                    </a:lnTo>
                    <a:lnTo>
                      <a:pt x="0" y="486"/>
                    </a:lnTo>
                    <a:lnTo>
                      <a:pt x="21266" y="486"/>
                    </a:lnTo>
                    <a:cubicBezTo>
                      <a:pt x="21323" y="657"/>
                      <a:pt x="21508" y="714"/>
                      <a:pt x="21623" y="714"/>
                    </a:cubicBezTo>
                    <a:cubicBezTo>
                      <a:pt x="21865" y="714"/>
                      <a:pt x="22036" y="600"/>
                      <a:pt x="22036" y="357"/>
                    </a:cubicBezTo>
                    <a:cubicBezTo>
                      <a:pt x="22036" y="129"/>
                      <a:pt x="21865" y="1"/>
                      <a:pt x="21623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accent4"/>
                  </a:gs>
                </a:gsLst>
                <a:lin ang="18900044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A04EDC08-9A96-F730-A056-B5111E3408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35280" y="167640"/>
            <a:ext cx="8458200" cy="4655820"/>
          </a:xfrm>
        </p:spPr>
        <p:txBody>
          <a:bodyPr/>
          <a:lstStyle/>
          <a:p>
            <a:r>
              <a:rPr lang="en-US" sz="750" dirty="0">
                <a:solidFill>
                  <a:schemeClr val="tx1"/>
                </a:solidFill>
                <a:latin typeface="Cascadia Mono" panose="020B0609020000020004" pitchFamily="49" charset="0"/>
              </a:rPr>
              <a:t>if (name == "</a:t>
            </a:r>
            <a:r>
              <a:rPr lang="en-US" sz="750" dirty="0" err="1">
                <a:solidFill>
                  <a:schemeClr val="tx1"/>
                </a:solidFill>
                <a:latin typeface="Cascadia Mono" panose="020B0609020000020004" pitchFamily="49" charset="0"/>
              </a:rPr>
              <a:t>bahria</a:t>
            </a:r>
            <a:r>
              <a:rPr lang="en-US" sz="750" dirty="0">
                <a:solidFill>
                  <a:schemeClr val="tx1"/>
                </a:solidFill>
                <a:latin typeface="Cascadia Mono" panose="020B0609020000020004" pitchFamily="49" charset="0"/>
              </a:rPr>
              <a:t>" || name == "foundation" || name == "gift" || name == "</a:t>
            </a:r>
            <a:r>
              <a:rPr lang="en-US" sz="750" dirty="0" err="1">
                <a:solidFill>
                  <a:schemeClr val="tx1"/>
                </a:solidFill>
                <a:latin typeface="Cascadia Mono" panose="020B0609020000020004" pitchFamily="49" charset="0"/>
              </a:rPr>
              <a:t>allama</a:t>
            </a:r>
            <a:r>
              <a:rPr lang="en-US" sz="750" dirty="0">
                <a:solidFill>
                  <a:schemeClr val="tx1"/>
                </a:solidFill>
                <a:latin typeface="Cascadia Mono" panose="020B0609020000020004" pitchFamily="49" charset="0"/>
              </a:rPr>
              <a:t> </a:t>
            </a:r>
            <a:r>
              <a:rPr lang="en-US" sz="750" dirty="0" err="1">
                <a:solidFill>
                  <a:schemeClr val="tx1"/>
                </a:solidFill>
                <a:latin typeface="Cascadia Mono" panose="020B0609020000020004" pitchFamily="49" charset="0"/>
              </a:rPr>
              <a:t>iqbal</a:t>
            </a:r>
            <a:r>
              <a:rPr lang="en-US" sz="750" dirty="0">
                <a:solidFill>
                  <a:schemeClr val="tx1"/>
                </a:solidFill>
                <a:latin typeface="Cascadia Mono" panose="020B0609020000020004" pitchFamily="49" charset="0"/>
              </a:rPr>
              <a:t>" || name == "national </a:t>
            </a:r>
            <a:r>
              <a:rPr lang="en-US" sz="750" dirty="0" err="1">
                <a:solidFill>
                  <a:schemeClr val="tx1"/>
                </a:solidFill>
                <a:latin typeface="Cascadia Mono" panose="020B0609020000020004" pitchFamily="49" charset="0"/>
              </a:rPr>
              <a:t>defence</a:t>
            </a:r>
            <a:r>
              <a:rPr lang="en-US" sz="750" dirty="0">
                <a:solidFill>
                  <a:schemeClr val="tx1"/>
                </a:solidFill>
                <a:latin typeface="Cascadia Mono" panose="020B0609020000020004" pitchFamily="49" charset="0"/>
              </a:rPr>
              <a:t> university")</a:t>
            </a:r>
          </a:p>
          <a:p>
            <a:endParaRPr lang="en-PK" sz="750" dirty="0">
              <a:solidFill>
                <a:schemeClr val="tx1"/>
              </a:solidFill>
              <a:latin typeface="Cascadia Mono" panose="020B0609020000020004" pitchFamily="49" charset="0"/>
            </a:endParaRPr>
          </a:p>
          <a:p>
            <a:r>
              <a:rPr lang="en-PK" sz="750" dirty="0">
                <a:solidFill>
                  <a:schemeClr val="tx1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750" dirty="0">
                <a:solidFill>
                  <a:schemeClr val="tx1"/>
                </a:solidFill>
                <a:latin typeface="Cascadia Mono" panose="020B0609020000020004" pitchFamily="49" charset="0"/>
              </a:rPr>
              <a:t>if (merit &lt; 55)</a:t>
            </a:r>
          </a:p>
          <a:p>
            <a:r>
              <a:rPr lang="en-PK" sz="750" dirty="0">
                <a:solidFill>
                  <a:schemeClr val="tx1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750" dirty="0" err="1">
                <a:solidFill>
                  <a:schemeClr val="tx1"/>
                </a:solidFill>
                <a:latin typeface="Cascadia Mono" panose="020B0609020000020004" pitchFamily="49" charset="0"/>
              </a:rPr>
              <a:t>cout</a:t>
            </a:r>
            <a:r>
              <a:rPr lang="en-US" sz="750" dirty="0">
                <a:solidFill>
                  <a:schemeClr val="tx1"/>
                </a:solidFill>
                <a:latin typeface="Cascadia Mono" panose="020B0609020000020004" pitchFamily="49" charset="0"/>
              </a:rPr>
              <a:t> &lt;&lt; "\</a:t>
            </a:r>
            <a:r>
              <a:rPr lang="en-US" sz="750" dirty="0" err="1">
                <a:solidFill>
                  <a:schemeClr val="tx1"/>
                </a:solidFill>
                <a:latin typeface="Cascadia Mono" panose="020B0609020000020004" pitchFamily="49" charset="0"/>
              </a:rPr>
              <a:t>nsorry</a:t>
            </a:r>
            <a:r>
              <a:rPr lang="en-US" sz="750" dirty="0">
                <a:solidFill>
                  <a:schemeClr val="tx1"/>
                </a:solidFill>
                <a:latin typeface="Cascadia Mono" panose="020B0609020000020004" pitchFamily="49" charset="0"/>
              </a:rPr>
              <a:t> your merit is low for this university you cannot apply in this university ";</a:t>
            </a:r>
          </a:p>
          <a:p>
            <a:r>
              <a:rPr lang="en-PK" sz="750" dirty="0">
                <a:solidFill>
                  <a:schemeClr val="tx1"/>
                </a:solidFill>
                <a:latin typeface="Cascadia Mono" panose="020B0609020000020004" pitchFamily="49" charset="0"/>
              </a:rPr>
              <a:t>}</a:t>
            </a:r>
          </a:p>
          <a:p>
            <a:r>
              <a:rPr lang="en-US" sz="750" dirty="0">
                <a:solidFill>
                  <a:schemeClr val="tx1"/>
                </a:solidFill>
                <a:latin typeface="Cascadia Mono" panose="020B0609020000020004" pitchFamily="49" charset="0"/>
              </a:rPr>
              <a:t>else</a:t>
            </a:r>
          </a:p>
          <a:p>
            <a:r>
              <a:rPr lang="en-PK" sz="750" dirty="0">
                <a:solidFill>
                  <a:schemeClr val="tx1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750" dirty="0" err="1">
                <a:solidFill>
                  <a:schemeClr val="tx1"/>
                </a:solidFill>
                <a:latin typeface="Cascadia Mono" panose="020B0609020000020004" pitchFamily="49" charset="0"/>
              </a:rPr>
              <a:t>feevoucher</a:t>
            </a:r>
            <a:r>
              <a:rPr lang="en-US" sz="750" dirty="0">
                <a:solidFill>
                  <a:schemeClr val="tx1"/>
                </a:solidFill>
                <a:latin typeface="Cascadia Mono" panose="020B0609020000020004" pitchFamily="49" charset="0"/>
              </a:rPr>
              <a:t>(name);</a:t>
            </a:r>
          </a:p>
          <a:p>
            <a:r>
              <a:rPr lang="en-PK" sz="750" dirty="0">
                <a:solidFill>
                  <a:schemeClr val="tx1"/>
                </a:solidFill>
                <a:latin typeface="Cascadia Mono" panose="020B0609020000020004" pitchFamily="49" charset="0"/>
              </a:rPr>
              <a:t>}</a:t>
            </a:r>
          </a:p>
          <a:p>
            <a:r>
              <a:rPr lang="en-PK" sz="750" dirty="0">
                <a:solidFill>
                  <a:schemeClr val="tx1"/>
                </a:solidFill>
                <a:latin typeface="Cascadia Mono" panose="020B0609020000020004" pitchFamily="49" charset="0"/>
              </a:rPr>
              <a:t>}</a:t>
            </a:r>
          </a:p>
          <a:p>
            <a:r>
              <a:rPr lang="en-US" sz="750" dirty="0">
                <a:solidFill>
                  <a:schemeClr val="tx1"/>
                </a:solidFill>
                <a:latin typeface="Cascadia Mono" panose="020B0609020000020004" pitchFamily="49" charset="0"/>
              </a:rPr>
              <a:t>else if (name == "</a:t>
            </a:r>
            <a:r>
              <a:rPr lang="en-US" sz="750" dirty="0" err="1">
                <a:solidFill>
                  <a:schemeClr val="tx1"/>
                </a:solidFill>
                <a:latin typeface="Cascadia Mono" panose="020B0609020000020004" pitchFamily="49" charset="0"/>
              </a:rPr>
              <a:t>nust</a:t>
            </a:r>
            <a:r>
              <a:rPr lang="en-US" sz="750" dirty="0">
                <a:solidFill>
                  <a:schemeClr val="tx1"/>
                </a:solidFill>
                <a:latin typeface="Cascadia Mono" panose="020B0609020000020004" pitchFamily="49" charset="0"/>
              </a:rPr>
              <a:t>" || name == "fast" || name == "air" || name == "</a:t>
            </a:r>
            <a:r>
              <a:rPr lang="en-US" sz="750" dirty="0" err="1">
                <a:solidFill>
                  <a:schemeClr val="tx1"/>
                </a:solidFill>
                <a:latin typeface="Cascadia Mono" panose="020B0609020000020004" pitchFamily="49" charset="0"/>
              </a:rPr>
              <a:t>comsats</a:t>
            </a:r>
            <a:r>
              <a:rPr lang="en-US" sz="750" dirty="0">
                <a:solidFill>
                  <a:schemeClr val="tx1"/>
                </a:solidFill>
                <a:latin typeface="Cascadia Mono" panose="020B0609020000020004" pitchFamily="49" charset="0"/>
              </a:rPr>
              <a:t>")</a:t>
            </a:r>
          </a:p>
          <a:p>
            <a:r>
              <a:rPr lang="en-PK" sz="750" dirty="0">
                <a:solidFill>
                  <a:schemeClr val="tx1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750" dirty="0">
                <a:solidFill>
                  <a:schemeClr val="tx1"/>
                </a:solidFill>
                <a:latin typeface="Cascadia Mono" panose="020B0609020000020004" pitchFamily="49" charset="0"/>
              </a:rPr>
              <a:t>if (merit &lt; 70)</a:t>
            </a:r>
          </a:p>
          <a:p>
            <a:r>
              <a:rPr lang="en-PK" sz="750" dirty="0">
                <a:solidFill>
                  <a:schemeClr val="tx1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750" dirty="0" err="1">
                <a:solidFill>
                  <a:schemeClr val="tx1"/>
                </a:solidFill>
                <a:latin typeface="Cascadia Mono" panose="020B0609020000020004" pitchFamily="49" charset="0"/>
              </a:rPr>
              <a:t>cout</a:t>
            </a:r>
            <a:r>
              <a:rPr lang="en-US" sz="750" dirty="0">
                <a:solidFill>
                  <a:schemeClr val="tx1"/>
                </a:solidFill>
                <a:latin typeface="Cascadia Mono" panose="020B0609020000020004" pitchFamily="49" charset="0"/>
              </a:rPr>
              <a:t> &lt;&lt; "\</a:t>
            </a:r>
            <a:r>
              <a:rPr lang="en-US" sz="750" dirty="0" err="1">
                <a:solidFill>
                  <a:schemeClr val="tx1"/>
                </a:solidFill>
                <a:latin typeface="Cascadia Mono" panose="020B0609020000020004" pitchFamily="49" charset="0"/>
              </a:rPr>
              <a:t>nsorry</a:t>
            </a:r>
            <a:r>
              <a:rPr lang="en-US" sz="750" dirty="0">
                <a:solidFill>
                  <a:schemeClr val="tx1"/>
                </a:solidFill>
                <a:latin typeface="Cascadia Mono" panose="020B0609020000020004" pitchFamily="49" charset="0"/>
              </a:rPr>
              <a:t> your merit is low for this university you cannot apply in this university ";</a:t>
            </a:r>
          </a:p>
          <a:p>
            <a:r>
              <a:rPr lang="en-PK" sz="750" dirty="0">
                <a:solidFill>
                  <a:schemeClr val="tx1"/>
                </a:solidFill>
                <a:latin typeface="Cascadia Mono" panose="020B0609020000020004" pitchFamily="49" charset="0"/>
              </a:rPr>
              <a:t>}</a:t>
            </a:r>
          </a:p>
          <a:p>
            <a:r>
              <a:rPr lang="en-US" sz="750" dirty="0">
                <a:solidFill>
                  <a:schemeClr val="tx1"/>
                </a:solidFill>
                <a:latin typeface="Cascadia Mono" panose="020B0609020000020004" pitchFamily="49" charset="0"/>
              </a:rPr>
              <a:t>else</a:t>
            </a:r>
          </a:p>
          <a:p>
            <a:r>
              <a:rPr lang="en-PK" sz="750" dirty="0">
                <a:solidFill>
                  <a:schemeClr val="tx1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750" dirty="0" err="1">
                <a:solidFill>
                  <a:schemeClr val="tx1"/>
                </a:solidFill>
                <a:latin typeface="Cascadia Mono" panose="020B0609020000020004" pitchFamily="49" charset="0"/>
              </a:rPr>
              <a:t>feevoucher</a:t>
            </a:r>
            <a:r>
              <a:rPr lang="en-US" sz="750" dirty="0">
                <a:solidFill>
                  <a:schemeClr val="tx1"/>
                </a:solidFill>
                <a:latin typeface="Cascadia Mono" panose="020B0609020000020004" pitchFamily="49" charset="0"/>
              </a:rPr>
              <a:t>(name);</a:t>
            </a:r>
          </a:p>
          <a:p>
            <a:r>
              <a:rPr lang="en-PK" sz="750" dirty="0">
                <a:solidFill>
                  <a:schemeClr val="tx1"/>
                </a:solidFill>
                <a:latin typeface="Cascadia Mono" panose="020B0609020000020004" pitchFamily="49" charset="0"/>
              </a:rPr>
              <a:t>}</a:t>
            </a:r>
          </a:p>
          <a:p>
            <a:r>
              <a:rPr lang="en-PK" sz="750" dirty="0">
                <a:solidFill>
                  <a:schemeClr val="tx1"/>
                </a:solidFill>
                <a:latin typeface="Cascadia Mono" panose="020B0609020000020004" pitchFamily="49" charset="0"/>
              </a:rPr>
              <a:t>}</a:t>
            </a:r>
          </a:p>
          <a:p>
            <a:r>
              <a:rPr lang="en-US" sz="750" dirty="0">
                <a:solidFill>
                  <a:schemeClr val="tx1"/>
                </a:solidFill>
                <a:latin typeface="Cascadia Mono" panose="020B0609020000020004" pitchFamily="49" charset="0"/>
              </a:rPr>
              <a:t>else if (name == "</a:t>
            </a:r>
            <a:r>
              <a:rPr lang="en-US" sz="750" dirty="0" err="1">
                <a:solidFill>
                  <a:schemeClr val="tx1"/>
                </a:solidFill>
                <a:latin typeface="Cascadia Mono" panose="020B0609020000020004" pitchFamily="49" charset="0"/>
              </a:rPr>
              <a:t>ripha</a:t>
            </a:r>
            <a:r>
              <a:rPr lang="en-US" sz="750" dirty="0">
                <a:solidFill>
                  <a:schemeClr val="tx1"/>
                </a:solidFill>
                <a:latin typeface="Cascadia Mono" panose="020B0609020000020004" pitchFamily="49" charset="0"/>
              </a:rPr>
              <a:t>")</a:t>
            </a:r>
          </a:p>
          <a:p>
            <a:r>
              <a:rPr lang="en-PK" sz="750" dirty="0">
                <a:solidFill>
                  <a:schemeClr val="tx1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750" dirty="0">
                <a:solidFill>
                  <a:schemeClr val="tx1"/>
                </a:solidFill>
                <a:latin typeface="Cascadia Mono" panose="020B0609020000020004" pitchFamily="49" charset="0"/>
              </a:rPr>
              <a:t>if (merit &lt; 40)</a:t>
            </a:r>
          </a:p>
          <a:p>
            <a:r>
              <a:rPr lang="en-PK" sz="750" dirty="0">
                <a:solidFill>
                  <a:schemeClr val="tx1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750" dirty="0" err="1">
                <a:solidFill>
                  <a:schemeClr val="tx1"/>
                </a:solidFill>
                <a:latin typeface="Cascadia Mono" panose="020B0609020000020004" pitchFamily="49" charset="0"/>
              </a:rPr>
              <a:t>cout</a:t>
            </a:r>
            <a:r>
              <a:rPr lang="en-US" sz="750" dirty="0">
                <a:solidFill>
                  <a:schemeClr val="tx1"/>
                </a:solidFill>
                <a:latin typeface="Cascadia Mono" panose="020B0609020000020004" pitchFamily="49" charset="0"/>
              </a:rPr>
              <a:t> &lt;&lt; "\</a:t>
            </a:r>
            <a:r>
              <a:rPr lang="en-US" sz="750" dirty="0" err="1">
                <a:solidFill>
                  <a:schemeClr val="tx1"/>
                </a:solidFill>
                <a:latin typeface="Cascadia Mono" panose="020B0609020000020004" pitchFamily="49" charset="0"/>
              </a:rPr>
              <a:t>nsorry</a:t>
            </a:r>
            <a:r>
              <a:rPr lang="en-US" sz="750" dirty="0">
                <a:solidFill>
                  <a:schemeClr val="tx1"/>
                </a:solidFill>
                <a:latin typeface="Cascadia Mono" panose="020B0609020000020004" pitchFamily="49" charset="0"/>
              </a:rPr>
              <a:t> your merit is low for this university you cannot apply in this university and you also cannot apply in any else university ";</a:t>
            </a:r>
          </a:p>
          <a:p>
            <a:r>
              <a:rPr lang="en-PK" sz="750" dirty="0">
                <a:solidFill>
                  <a:schemeClr val="tx1"/>
                </a:solidFill>
                <a:latin typeface="Cascadia Mono" panose="020B0609020000020004" pitchFamily="49" charset="0"/>
              </a:rPr>
              <a:t>}</a:t>
            </a:r>
          </a:p>
          <a:p>
            <a:endParaRPr lang="en-PK" sz="750" dirty="0">
              <a:solidFill>
                <a:schemeClr val="tx1"/>
              </a:solidFill>
              <a:latin typeface="Cascadia Mono" panose="020B0609020000020004" pitchFamily="49" charset="0"/>
            </a:endParaRPr>
          </a:p>
          <a:p>
            <a:r>
              <a:rPr lang="en-US" sz="750" dirty="0">
                <a:solidFill>
                  <a:schemeClr val="tx1"/>
                </a:solidFill>
                <a:latin typeface="Cascadia Mono" panose="020B0609020000020004" pitchFamily="49" charset="0"/>
              </a:rPr>
              <a:t>else</a:t>
            </a:r>
          </a:p>
          <a:p>
            <a:r>
              <a:rPr lang="en-PK" sz="750" dirty="0">
                <a:solidFill>
                  <a:schemeClr val="tx1"/>
                </a:solidFill>
                <a:latin typeface="Cascadia Mono" panose="020B0609020000020004" pitchFamily="49" charset="0"/>
              </a:rPr>
              <a:t>{</a:t>
            </a:r>
          </a:p>
          <a:p>
            <a:r>
              <a:rPr lang="en-US" sz="750" dirty="0" err="1">
                <a:solidFill>
                  <a:schemeClr val="tx1"/>
                </a:solidFill>
                <a:latin typeface="Cascadia Mono" panose="020B0609020000020004" pitchFamily="49" charset="0"/>
              </a:rPr>
              <a:t>feevoucher</a:t>
            </a:r>
            <a:r>
              <a:rPr lang="en-US" sz="750" dirty="0">
                <a:solidFill>
                  <a:schemeClr val="tx1"/>
                </a:solidFill>
                <a:latin typeface="Cascadia Mono" panose="020B0609020000020004" pitchFamily="49" charset="0"/>
              </a:rPr>
              <a:t>(name);</a:t>
            </a:r>
          </a:p>
          <a:p>
            <a:r>
              <a:rPr lang="en-PK" sz="750" dirty="0">
                <a:solidFill>
                  <a:schemeClr val="tx1"/>
                </a:solidFill>
                <a:latin typeface="Cascadia Mono" panose="020B0609020000020004" pitchFamily="49" charset="0"/>
              </a:rPr>
              <a:t>}</a:t>
            </a:r>
          </a:p>
          <a:p>
            <a:r>
              <a:rPr lang="en-US" sz="750" dirty="0">
                <a:solidFill>
                  <a:schemeClr val="tx1"/>
                </a:solidFill>
                <a:latin typeface="Cascadia Mono" panose="020B0609020000020004" pitchFamily="49" charset="0"/>
              </a:rPr>
              <a:t>break;</a:t>
            </a:r>
          </a:p>
          <a:p>
            <a:r>
              <a:rPr lang="en-PK" sz="750" dirty="0">
                <a:solidFill>
                  <a:schemeClr val="tx1"/>
                </a:solidFill>
                <a:latin typeface="Cascadia Mono" panose="020B0609020000020004" pitchFamily="49" charset="0"/>
              </a:rPr>
              <a:t>}</a:t>
            </a:r>
          </a:p>
          <a:p>
            <a:endParaRPr lang="en-PK" sz="750" dirty="0">
              <a:solidFill>
                <a:schemeClr val="tx1"/>
              </a:solidFill>
              <a:latin typeface="Cascadia Mono" panose="020B0609020000020004" pitchFamily="49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25AB564C-D91E-3DB8-0417-16570F0C6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chemeClr val="accent4"/>
                </a:solidFill>
              </a:rPr>
              <a:t>GROUP MEMBERS</a:t>
            </a:r>
            <a:endParaRPr lang="en-PK" sz="4000" dirty="0">
              <a:solidFill>
                <a:schemeClr val="accent4"/>
              </a:solidFill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179911F-4DAC-5467-DE3C-AD217D3B04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4000" b="1" dirty="0"/>
              <a:t>MAHNOOR KHALID</a:t>
            </a:r>
          </a:p>
          <a:p>
            <a:r>
              <a:rPr lang="en-US" sz="4000" b="1" dirty="0"/>
              <a:t>JANEES ASGHAR</a:t>
            </a:r>
          </a:p>
          <a:p>
            <a:r>
              <a:rPr lang="en-US" sz="4000" b="1" dirty="0"/>
              <a:t>SYEDA ALISHA</a:t>
            </a:r>
          </a:p>
          <a:p>
            <a:r>
              <a:rPr lang="en-US" sz="4000" b="1" dirty="0"/>
              <a:t>MUHAMMAD SANI</a:t>
            </a:r>
          </a:p>
          <a:p>
            <a:r>
              <a:rPr lang="en-US" sz="4000" b="1" dirty="0"/>
              <a:t>SADIA</a:t>
            </a:r>
            <a:endParaRPr lang="en-PK" sz="4000" b="1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ubtitle 19">
            <a:extLst>
              <a:ext uri="{FF2B5EF4-FFF2-40B4-BE49-F238E27FC236}">
                <a16:creationId xmlns:a16="http://schemas.microsoft.com/office/drawing/2014/main" id="{30E823AF-6C67-F05A-8988-B2EE2FB524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1480" y="841876"/>
            <a:ext cx="3984570" cy="3059564"/>
          </a:xfrm>
        </p:spPr>
        <p:txBody>
          <a:bodyPr/>
          <a:lstStyle/>
          <a:p>
            <a:endParaRPr lang="en-PK" dirty="0"/>
          </a:p>
        </p:txBody>
      </p:sp>
      <p:sp>
        <p:nvSpPr>
          <p:cNvPr id="21" name="Subtitle 20">
            <a:extLst>
              <a:ext uri="{FF2B5EF4-FFF2-40B4-BE49-F238E27FC236}">
                <a16:creationId xmlns:a16="http://schemas.microsoft.com/office/drawing/2014/main" id="{C3C56A7F-0B58-0387-D15E-A497CC9B7342}"/>
              </a:ext>
            </a:extLst>
          </p:cNvPr>
          <p:cNvSpPr>
            <a:spLocks noGrp="1"/>
          </p:cNvSpPr>
          <p:nvPr>
            <p:ph type="subTitle" idx="2"/>
          </p:nvPr>
        </p:nvSpPr>
        <p:spPr>
          <a:xfrm>
            <a:off x="4747952" y="830312"/>
            <a:ext cx="3756660" cy="3059564"/>
          </a:xfrm>
        </p:spPr>
        <p:txBody>
          <a:bodyPr/>
          <a:lstStyle/>
          <a:p>
            <a:endParaRPr lang="en-PK" dirty="0"/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37EE4C55-BA1F-0574-3DFC-98BB2F378AF8}"/>
              </a:ext>
            </a:extLst>
          </p:cNvPr>
          <p:cNvSpPr>
            <a:spLocks noGrp="1"/>
          </p:cNvSpPr>
          <p:nvPr>
            <p:ph type="subTitle" idx="4"/>
          </p:nvPr>
        </p:nvSpPr>
        <p:spPr>
          <a:xfrm>
            <a:off x="347132" y="269176"/>
            <a:ext cx="3554307" cy="572700"/>
          </a:xfrm>
        </p:spPr>
        <p:txBody>
          <a:bodyPr/>
          <a:lstStyle/>
          <a:p>
            <a:r>
              <a:rPr lang="en-US" sz="1400" dirty="0">
                <a:solidFill>
                  <a:schemeClr val="accent4"/>
                </a:solidFill>
              </a:rPr>
              <a:t>When you are eligible to apply in university</a:t>
            </a:r>
            <a:endParaRPr lang="en-PK" sz="1400" dirty="0">
              <a:solidFill>
                <a:schemeClr val="accent4"/>
              </a:solidFill>
            </a:endParaRPr>
          </a:p>
        </p:txBody>
      </p:sp>
      <p:sp>
        <p:nvSpPr>
          <p:cNvPr id="24" name="Subtitle 23">
            <a:extLst>
              <a:ext uri="{FF2B5EF4-FFF2-40B4-BE49-F238E27FC236}">
                <a16:creationId xmlns:a16="http://schemas.microsoft.com/office/drawing/2014/main" id="{830BC594-914E-8D8F-9433-64C7E1B5F868}"/>
              </a:ext>
            </a:extLst>
          </p:cNvPr>
          <p:cNvSpPr>
            <a:spLocks noGrp="1"/>
          </p:cNvSpPr>
          <p:nvPr>
            <p:ph type="subTitle" idx="5"/>
          </p:nvPr>
        </p:nvSpPr>
        <p:spPr>
          <a:xfrm>
            <a:off x="4396049" y="-12032"/>
            <a:ext cx="3864030" cy="785327"/>
          </a:xfrm>
        </p:spPr>
        <p:txBody>
          <a:bodyPr/>
          <a:lstStyle/>
          <a:p>
            <a:r>
              <a:rPr lang="en-US" sz="1400" dirty="0">
                <a:solidFill>
                  <a:schemeClr val="accent4"/>
                </a:solidFill>
              </a:rPr>
              <a:t>When you are not eligible to apply  in university</a:t>
            </a:r>
            <a:endParaRPr lang="en-PK" sz="1400" dirty="0">
              <a:solidFill>
                <a:schemeClr val="accent4"/>
              </a:solidFill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96FBEFC8-19C8-E31C-3976-318E689540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480" y="841877"/>
            <a:ext cx="3984569" cy="3128144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5C59D710-2DB4-16FB-9CA5-5FD93C1AEA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7951" y="841877"/>
            <a:ext cx="3920222" cy="3128144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7" name="Google Shape;1257;p56"/>
          <p:cNvGrpSpPr/>
          <p:nvPr/>
        </p:nvGrpSpPr>
        <p:grpSpPr>
          <a:xfrm>
            <a:off x="39834" y="3502638"/>
            <a:ext cx="380107" cy="1650626"/>
            <a:chOff x="4792514" y="2979701"/>
            <a:chExt cx="305307" cy="1325804"/>
          </a:xfrm>
        </p:grpSpPr>
        <p:sp>
          <p:nvSpPr>
            <p:cNvPr id="1258" name="Google Shape;1258;p56"/>
            <p:cNvSpPr/>
            <p:nvPr/>
          </p:nvSpPr>
          <p:spPr>
            <a:xfrm rot="-5400000">
              <a:off x="4409125" y="3616809"/>
              <a:ext cx="1266256" cy="111136"/>
            </a:xfrm>
            <a:custGeom>
              <a:avLst/>
              <a:gdLst/>
              <a:ahLst/>
              <a:cxnLst/>
              <a:rect l="l" t="t" r="r" b="b"/>
              <a:pathLst>
                <a:path w="29111" h="2555" extrusionOk="0">
                  <a:moveTo>
                    <a:pt x="0" y="1"/>
                  </a:moveTo>
                  <a:lnTo>
                    <a:pt x="0" y="229"/>
                  </a:lnTo>
                  <a:lnTo>
                    <a:pt x="15803" y="229"/>
                  </a:lnTo>
                  <a:lnTo>
                    <a:pt x="18114" y="2554"/>
                  </a:lnTo>
                  <a:lnTo>
                    <a:pt x="23462" y="2554"/>
                  </a:lnTo>
                  <a:lnTo>
                    <a:pt x="24775" y="1185"/>
                  </a:lnTo>
                  <a:lnTo>
                    <a:pt x="28397" y="1185"/>
                  </a:lnTo>
                  <a:cubicBezTo>
                    <a:pt x="28397" y="1370"/>
                    <a:pt x="28583" y="1484"/>
                    <a:pt x="28754" y="1484"/>
                  </a:cubicBezTo>
                  <a:cubicBezTo>
                    <a:pt x="28939" y="1484"/>
                    <a:pt x="29111" y="1299"/>
                    <a:pt x="29111" y="1128"/>
                  </a:cubicBezTo>
                  <a:cubicBezTo>
                    <a:pt x="29111" y="885"/>
                    <a:pt x="28939" y="714"/>
                    <a:pt x="28754" y="714"/>
                  </a:cubicBezTo>
                  <a:cubicBezTo>
                    <a:pt x="28583" y="714"/>
                    <a:pt x="28454" y="828"/>
                    <a:pt x="28397" y="942"/>
                  </a:cubicBezTo>
                  <a:lnTo>
                    <a:pt x="24718" y="942"/>
                  </a:lnTo>
                  <a:lnTo>
                    <a:pt x="23405" y="2312"/>
                  </a:lnTo>
                  <a:lnTo>
                    <a:pt x="18242" y="2312"/>
                  </a:lnTo>
                  <a:lnTo>
                    <a:pt x="15917" y="1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56"/>
            <p:cNvSpPr/>
            <p:nvPr/>
          </p:nvSpPr>
          <p:spPr>
            <a:xfrm rot="-5400000">
              <a:off x="4335310" y="3589536"/>
              <a:ext cx="1325804" cy="106134"/>
            </a:xfrm>
            <a:custGeom>
              <a:avLst/>
              <a:gdLst/>
              <a:ahLst/>
              <a:cxnLst/>
              <a:rect l="l" t="t" r="r" b="b"/>
              <a:pathLst>
                <a:path w="30480" h="2440" extrusionOk="0">
                  <a:moveTo>
                    <a:pt x="0" y="0"/>
                  </a:moveTo>
                  <a:lnTo>
                    <a:pt x="0" y="243"/>
                  </a:lnTo>
                  <a:lnTo>
                    <a:pt x="16459" y="243"/>
                  </a:lnTo>
                  <a:lnTo>
                    <a:pt x="18656" y="2439"/>
                  </a:lnTo>
                  <a:lnTo>
                    <a:pt x="22878" y="2439"/>
                  </a:lnTo>
                  <a:lnTo>
                    <a:pt x="24361" y="899"/>
                  </a:lnTo>
                  <a:lnTo>
                    <a:pt x="29767" y="899"/>
                  </a:lnTo>
                  <a:cubicBezTo>
                    <a:pt x="29824" y="1013"/>
                    <a:pt x="29952" y="1127"/>
                    <a:pt x="30066" y="1127"/>
                  </a:cubicBezTo>
                  <a:cubicBezTo>
                    <a:pt x="30309" y="1127"/>
                    <a:pt x="30480" y="956"/>
                    <a:pt x="30480" y="771"/>
                  </a:cubicBezTo>
                  <a:cubicBezTo>
                    <a:pt x="30480" y="542"/>
                    <a:pt x="30309" y="357"/>
                    <a:pt x="30066" y="357"/>
                  </a:cubicBezTo>
                  <a:cubicBezTo>
                    <a:pt x="29881" y="357"/>
                    <a:pt x="29767" y="471"/>
                    <a:pt x="29710" y="656"/>
                  </a:cubicBezTo>
                  <a:lnTo>
                    <a:pt x="24247" y="656"/>
                  </a:lnTo>
                  <a:lnTo>
                    <a:pt x="22749" y="2197"/>
                  </a:lnTo>
                  <a:lnTo>
                    <a:pt x="18770" y="2197"/>
                  </a:lnTo>
                  <a:lnTo>
                    <a:pt x="16574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56"/>
            <p:cNvSpPr/>
            <p:nvPr/>
          </p:nvSpPr>
          <p:spPr>
            <a:xfrm rot="-5400000">
              <a:off x="4348012" y="3656827"/>
              <a:ext cx="1196790" cy="100566"/>
            </a:xfrm>
            <a:custGeom>
              <a:avLst/>
              <a:gdLst/>
              <a:ahLst/>
              <a:cxnLst/>
              <a:rect l="l" t="t" r="r" b="b"/>
              <a:pathLst>
                <a:path w="27514" h="2312" extrusionOk="0">
                  <a:moveTo>
                    <a:pt x="27157" y="1"/>
                  </a:moveTo>
                  <a:cubicBezTo>
                    <a:pt x="26971" y="1"/>
                    <a:pt x="26857" y="115"/>
                    <a:pt x="26800" y="300"/>
                  </a:cubicBezTo>
                  <a:lnTo>
                    <a:pt x="23890" y="300"/>
                  </a:lnTo>
                  <a:lnTo>
                    <a:pt x="22165" y="2083"/>
                  </a:lnTo>
                  <a:lnTo>
                    <a:pt x="19612" y="2083"/>
                  </a:lnTo>
                  <a:lnTo>
                    <a:pt x="17643" y="115"/>
                  </a:lnTo>
                  <a:lnTo>
                    <a:pt x="0" y="115"/>
                  </a:lnTo>
                  <a:lnTo>
                    <a:pt x="0" y="357"/>
                  </a:lnTo>
                  <a:lnTo>
                    <a:pt x="17586" y="357"/>
                  </a:lnTo>
                  <a:lnTo>
                    <a:pt x="19483" y="2311"/>
                  </a:lnTo>
                  <a:lnTo>
                    <a:pt x="22222" y="2311"/>
                  </a:lnTo>
                  <a:lnTo>
                    <a:pt x="24004" y="528"/>
                  </a:lnTo>
                  <a:lnTo>
                    <a:pt x="26800" y="528"/>
                  </a:lnTo>
                  <a:cubicBezTo>
                    <a:pt x="26857" y="657"/>
                    <a:pt x="26971" y="771"/>
                    <a:pt x="27157" y="771"/>
                  </a:cubicBezTo>
                  <a:cubicBezTo>
                    <a:pt x="27385" y="771"/>
                    <a:pt x="27513" y="600"/>
                    <a:pt x="27513" y="414"/>
                  </a:cubicBezTo>
                  <a:cubicBezTo>
                    <a:pt x="27513" y="172"/>
                    <a:pt x="27385" y="1"/>
                    <a:pt x="27157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56"/>
            <p:cNvSpPr/>
            <p:nvPr/>
          </p:nvSpPr>
          <p:spPr>
            <a:xfrm rot="-5400000">
              <a:off x="4316977" y="3695300"/>
              <a:ext cx="1119234" cy="101175"/>
            </a:xfrm>
            <a:custGeom>
              <a:avLst/>
              <a:gdLst/>
              <a:ahLst/>
              <a:cxnLst/>
              <a:rect l="l" t="t" r="r" b="b"/>
              <a:pathLst>
                <a:path w="25731" h="2326" extrusionOk="0">
                  <a:moveTo>
                    <a:pt x="25374" y="1"/>
                  </a:moveTo>
                  <a:cubicBezTo>
                    <a:pt x="25188" y="1"/>
                    <a:pt x="25074" y="129"/>
                    <a:pt x="25017" y="300"/>
                  </a:cubicBezTo>
                  <a:lnTo>
                    <a:pt x="23947" y="300"/>
                  </a:lnTo>
                  <a:lnTo>
                    <a:pt x="22165" y="2083"/>
                  </a:lnTo>
                  <a:lnTo>
                    <a:pt x="20382" y="2083"/>
                  </a:lnTo>
                  <a:lnTo>
                    <a:pt x="18955" y="657"/>
                  </a:lnTo>
                  <a:lnTo>
                    <a:pt x="0" y="657"/>
                  </a:lnTo>
                  <a:lnTo>
                    <a:pt x="0" y="899"/>
                  </a:lnTo>
                  <a:lnTo>
                    <a:pt x="18827" y="899"/>
                  </a:lnTo>
                  <a:lnTo>
                    <a:pt x="20253" y="2326"/>
                  </a:lnTo>
                  <a:lnTo>
                    <a:pt x="22222" y="2326"/>
                  </a:lnTo>
                  <a:lnTo>
                    <a:pt x="24062" y="543"/>
                  </a:lnTo>
                  <a:lnTo>
                    <a:pt x="25017" y="543"/>
                  </a:lnTo>
                  <a:cubicBezTo>
                    <a:pt x="25074" y="657"/>
                    <a:pt x="25188" y="785"/>
                    <a:pt x="25374" y="785"/>
                  </a:cubicBezTo>
                  <a:cubicBezTo>
                    <a:pt x="25545" y="785"/>
                    <a:pt x="25730" y="600"/>
                    <a:pt x="25730" y="429"/>
                  </a:cubicBezTo>
                  <a:cubicBezTo>
                    <a:pt x="25730" y="186"/>
                    <a:pt x="25545" y="1"/>
                    <a:pt x="25374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56"/>
            <p:cNvSpPr/>
            <p:nvPr/>
          </p:nvSpPr>
          <p:spPr>
            <a:xfrm rot="-5400000">
              <a:off x="4328765" y="3810699"/>
              <a:ext cx="958554" cy="31057"/>
            </a:xfrm>
            <a:custGeom>
              <a:avLst/>
              <a:gdLst/>
              <a:ahLst/>
              <a:cxnLst/>
              <a:rect l="l" t="t" r="r" b="b"/>
              <a:pathLst>
                <a:path w="22037" h="714" extrusionOk="0">
                  <a:moveTo>
                    <a:pt x="21623" y="1"/>
                  </a:moveTo>
                  <a:cubicBezTo>
                    <a:pt x="21508" y="1"/>
                    <a:pt x="21323" y="58"/>
                    <a:pt x="21266" y="243"/>
                  </a:cubicBezTo>
                  <a:lnTo>
                    <a:pt x="0" y="243"/>
                  </a:lnTo>
                  <a:lnTo>
                    <a:pt x="0" y="486"/>
                  </a:lnTo>
                  <a:lnTo>
                    <a:pt x="21266" y="486"/>
                  </a:lnTo>
                  <a:cubicBezTo>
                    <a:pt x="21323" y="657"/>
                    <a:pt x="21508" y="714"/>
                    <a:pt x="21623" y="714"/>
                  </a:cubicBezTo>
                  <a:cubicBezTo>
                    <a:pt x="21865" y="714"/>
                    <a:pt x="22036" y="600"/>
                    <a:pt x="22036" y="357"/>
                  </a:cubicBezTo>
                  <a:cubicBezTo>
                    <a:pt x="22036" y="129"/>
                    <a:pt x="21865" y="1"/>
                    <a:pt x="21623" y="1"/>
                  </a:cubicBez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18900044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D97B36C-4DFD-FAF2-B0CE-E21AA0452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4"/>
                </a:solidFill>
              </a:rPr>
              <a:t>Main…………….</a:t>
            </a:r>
            <a:endParaRPr lang="en-PK" dirty="0">
              <a:solidFill>
                <a:schemeClr val="accent4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FFCD86-3B8E-5125-7B5B-781730617A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400" dirty="0" err="1">
                <a:solidFill>
                  <a:schemeClr val="tx1"/>
                </a:solidFill>
                <a:latin typeface="Cascadia Mono" panose="020B0609020000020004" pitchFamily="49" charset="0"/>
              </a:rPr>
              <a:t>cout</a:t>
            </a:r>
            <a:r>
              <a:rPr lang="en-US" sz="1400" dirty="0">
                <a:solidFill>
                  <a:schemeClr val="tx1"/>
                </a:solidFill>
                <a:latin typeface="Cascadia Mono" panose="020B0609020000020004" pitchFamily="49" charset="0"/>
              </a:rPr>
              <a:t> &lt;&lt; "\</a:t>
            </a:r>
            <a:r>
              <a:rPr lang="en-US" sz="1400" dirty="0" err="1">
                <a:solidFill>
                  <a:schemeClr val="tx1"/>
                </a:solidFill>
                <a:latin typeface="Cascadia Mono" panose="020B0609020000020004" pitchFamily="49" charset="0"/>
              </a:rPr>
              <a:t>nif</a:t>
            </a:r>
            <a:r>
              <a:rPr lang="en-US" sz="1400" dirty="0">
                <a:solidFill>
                  <a:schemeClr val="tx1"/>
                </a:solidFill>
                <a:latin typeface="Cascadia Mono" panose="020B0609020000020004" pitchFamily="49" charset="0"/>
              </a:rPr>
              <a:t> you </a:t>
            </a:r>
            <a:r>
              <a:rPr lang="en-US" sz="1400" dirty="0" err="1">
                <a:solidFill>
                  <a:schemeClr val="tx1"/>
                </a:solidFill>
                <a:latin typeface="Cascadia Mono" panose="020B0609020000020004" pitchFamily="49" charset="0"/>
              </a:rPr>
              <a:t>dont</a:t>
            </a:r>
            <a:r>
              <a:rPr lang="en-US" sz="1400" dirty="0">
                <a:solidFill>
                  <a:schemeClr val="tx1"/>
                </a:solidFill>
                <a:latin typeface="Cascadia Mono" panose="020B0609020000020004" pitchFamily="49" charset="0"/>
              </a:rPr>
              <a:t> want to apply for any else university enter n";</a:t>
            </a:r>
          </a:p>
          <a:p>
            <a:r>
              <a:rPr lang="en-US" sz="1400" dirty="0" err="1">
                <a:solidFill>
                  <a:schemeClr val="tx1"/>
                </a:solidFill>
                <a:latin typeface="Cascadia Mono" panose="020B0609020000020004" pitchFamily="49" charset="0"/>
              </a:rPr>
              <a:t>cin</a:t>
            </a:r>
            <a:r>
              <a:rPr lang="en-US" sz="1400" dirty="0">
                <a:solidFill>
                  <a:schemeClr val="tx1"/>
                </a:solidFill>
                <a:latin typeface="Cascadia Mono" panose="020B0609020000020004" pitchFamily="49" charset="0"/>
              </a:rPr>
              <a:t> &gt;&gt; c;</a:t>
            </a:r>
          </a:p>
          <a:p>
            <a:endParaRPr lang="en-PK" sz="1400" dirty="0">
              <a:solidFill>
                <a:schemeClr val="tx1"/>
              </a:solidFill>
              <a:latin typeface="Cascadia Mono" panose="020B0609020000020004" pitchFamily="49" charset="0"/>
            </a:endParaRPr>
          </a:p>
          <a:p>
            <a:endParaRPr lang="en-PK" sz="1400" dirty="0">
              <a:solidFill>
                <a:schemeClr val="tx1"/>
              </a:solidFill>
              <a:latin typeface="Cascadia Mono" panose="020B0609020000020004" pitchFamily="49" charset="0"/>
            </a:endParaRPr>
          </a:p>
          <a:p>
            <a:r>
              <a:rPr lang="en-US" sz="1400" dirty="0">
                <a:solidFill>
                  <a:schemeClr val="tx1"/>
                </a:solidFill>
                <a:latin typeface="Cascadia Mono" panose="020B0609020000020004" pitchFamily="49" charset="0"/>
              </a:rPr>
              <a:t>} while (c != 'n');</a:t>
            </a:r>
          </a:p>
          <a:p>
            <a:endParaRPr lang="en-PK" sz="1400" dirty="0">
              <a:solidFill>
                <a:schemeClr val="tx1"/>
              </a:solidFill>
              <a:latin typeface="Cascadia Mono" panose="020B0609020000020004" pitchFamily="49" charset="0"/>
            </a:endParaRPr>
          </a:p>
          <a:p>
            <a:endParaRPr lang="en-PK" sz="1400" dirty="0">
              <a:solidFill>
                <a:schemeClr val="tx1"/>
              </a:solidFill>
              <a:latin typeface="Cascadia Mono" panose="020B0609020000020004" pitchFamily="49" charset="0"/>
            </a:endParaRPr>
          </a:p>
          <a:p>
            <a:r>
              <a:rPr lang="en-US" sz="1400" dirty="0" err="1">
                <a:solidFill>
                  <a:schemeClr val="tx1"/>
                </a:solidFill>
                <a:latin typeface="Cascadia Mono" panose="020B0609020000020004" pitchFamily="49" charset="0"/>
              </a:rPr>
              <a:t>cout</a:t>
            </a:r>
            <a:r>
              <a:rPr lang="en-US" sz="1400" dirty="0">
                <a:solidFill>
                  <a:schemeClr val="tx1"/>
                </a:solidFill>
                <a:latin typeface="Cascadia Mono" panose="020B0609020000020004" pitchFamily="49" charset="0"/>
              </a:rPr>
              <a:t> &lt;&lt; "\</a:t>
            </a:r>
            <a:r>
              <a:rPr lang="en-US" sz="1400" dirty="0" err="1">
                <a:solidFill>
                  <a:schemeClr val="tx1"/>
                </a:solidFill>
                <a:latin typeface="Cascadia Mono" panose="020B0609020000020004" pitchFamily="49" charset="0"/>
              </a:rPr>
              <a:t>nThank</a:t>
            </a:r>
            <a:r>
              <a:rPr lang="en-US" sz="1400" dirty="0">
                <a:solidFill>
                  <a:schemeClr val="tx1"/>
                </a:solidFill>
                <a:latin typeface="Cascadia Mono" panose="020B0609020000020004" pitchFamily="49" charset="0"/>
              </a:rPr>
              <a:t> you for using our app. I hope you enjoyed it!";</a:t>
            </a:r>
          </a:p>
          <a:p>
            <a:endParaRPr lang="en-PK" sz="1400" dirty="0">
              <a:solidFill>
                <a:schemeClr val="tx1"/>
              </a:solidFill>
              <a:latin typeface="Cascadia Mono" panose="020B0609020000020004" pitchFamily="49" charset="0"/>
            </a:endParaRPr>
          </a:p>
          <a:p>
            <a:endParaRPr lang="en-PK" sz="1400" dirty="0">
              <a:solidFill>
                <a:schemeClr val="tx1"/>
              </a:solidFill>
              <a:latin typeface="Cascadia Mono" panose="020B0609020000020004" pitchFamily="49" charset="0"/>
            </a:endParaRPr>
          </a:p>
          <a:p>
            <a:endParaRPr lang="en-PK" sz="1400" dirty="0">
              <a:solidFill>
                <a:schemeClr val="tx1"/>
              </a:solidFill>
              <a:latin typeface="Cascadia Mono" panose="020B0609020000020004" pitchFamily="49" charset="0"/>
            </a:endParaRPr>
          </a:p>
          <a:p>
            <a:r>
              <a:rPr lang="en-US" sz="1400" dirty="0">
                <a:solidFill>
                  <a:schemeClr val="tx1"/>
                </a:solidFill>
                <a:latin typeface="Cascadia Mono" panose="020B0609020000020004" pitchFamily="49" charset="0"/>
              </a:rPr>
              <a:t>return 0;</a:t>
            </a:r>
          </a:p>
          <a:p>
            <a:r>
              <a:rPr lang="en-PK" sz="1400" dirty="0">
                <a:solidFill>
                  <a:schemeClr val="tx1"/>
                </a:solidFill>
                <a:latin typeface="Cascadia Mono" panose="020B0609020000020004" pitchFamily="49" charset="0"/>
              </a:rPr>
              <a:t>}</a:t>
            </a:r>
            <a:endParaRPr lang="en-PK" sz="1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93DCD-C240-90BF-120C-B71ED184C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4"/>
                </a:solidFill>
              </a:rPr>
              <a:t>Conclusion:</a:t>
            </a:r>
            <a:endParaRPr lang="en-PK" dirty="0">
              <a:solidFill>
                <a:schemeClr val="accent4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D6C90E-0002-1FCE-57AD-F7EF611532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0000" y="1215752"/>
            <a:ext cx="6958882" cy="3416400"/>
          </a:xfrm>
        </p:spPr>
        <p:txBody>
          <a:bodyPr/>
          <a:lstStyle/>
          <a:p>
            <a:pPr marL="342900" lvl="0" indent="-342900" algn="just">
              <a:buFont typeface="Wingdings" panose="05000000000000000000" pitchFamily="2" charset="2"/>
              <a:buChar char=""/>
              <a:tabLst>
                <a:tab pos="266700" algn="l"/>
              </a:tabLst>
            </a:pPr>
            <a:r>
              <a:rPr lang="en-US" sz="1400" b="1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Successful integration</a:t>
            </a:r>
            <a:r>
              <a:rPr lang="en-US" sz="14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of cutting-edge technology into the admission process, enhancing efficiency and accuracy.</a:t>
            </a:r>
            <a:endParaRPr lang="en-PK" sz="14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buFont typeface="Wingdings" panose="05000000000000000000" pitchFamily="2" charset="2"/>
              <a:buChar char=""/>
              <a:tabLst>
                <a:tab pos="266700" algn="l"/>
              </a:tabLst>
            </a:pPr>
            <a:r>
              <a:rPr lang="en-US" sz="1400" b="1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Improved accessibility </a:t>
            </a:r>
            <a:r>
              <a:rPr lang="en-US" sz="14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for diverse applicant demographics, ensuring inclusive and equal opportunities for all.</a:t>
            </a:r>
            <a:endParaRPr lang="en-PK" sz="14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buFont typeface="Wingdings" panose="05000000000000000000" pitchFamily="2" charset="2"/>
              <a:buChar char=""/>
              <a:tabLst>
                <a:tab pos="266700" algn="l"/>
              </a:tabLst>
            </a:pPr>
            <a:r>
              <a:rPr lang="en-US" sz="1400" b="1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Establishment of stringent ethical standards</a:t>
            </a:r>
            <a:r>
              <a:rPr lang="en-US" sz="14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safeguarding data security, confidentiality, and procedural integrity throughout the admission program.</a:t>
            </a:r>
            <a:endParaRPr lang="en-PK" sz="14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buFont typeface="Wingdings" panose="05000000000000000000" pitchFamily="2" charset="2"/>
              <a:buChar char=""/>
              <a:tabLst>
                <a:tab pos="266700" algn="l"/>
              </a:tabLst>
            </a:pPr>
            <a:r>
              <a:rPr lang="en-US" sz="1400" b="1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Positive impact on the user experience,</a:t>
            </a:r>
            <a:r>
              <a:rPr lang="en-US" sz="14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simplifying the application process while maintaining transparency and fairness.</a:t>
            </a:r>
            <a:endParaRPr lang="en-PK" sz="14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buFont typeface="Wingdings" panose="05000000000000000000" pitchFamily="2" charset="2"/>
              <a:buChar char=""/>
              <a:tabLst>
                <a:tab pos="266700" algn="l"/>
              </a:tabLst>
            </a:pPr>
            <a:r>
              <a:rPr lang="en-US" sz="14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sz="1400" b="1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Collaboration with educational institutions</a:t>
            </a:r>
            <a:r>
              <a:rPr lang="en-US" sz="14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and stakeholders to gather feedback and implement necessary enhancements.</a:t>
            </a:r>
            <a:endParaRPr lang="en-PK" sz="14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>
              <a:buFont typeface="Wingdings" panose="05000000000000000000" pitchFamily="2" charset="2"/>
              <a:buChar char=""/>
              <a:tabLst>
                <a:tab pos="266700" algn="l"/>
              </a:tabLst>
            </a:pPr>
            <a:r>
              <a:rPr lang="en-US" sz="1400" b="1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The transformative nature of the program</a:t>
            </a:r>
            <a:r>
              <a:rPr lang="en-US" sz="14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marks a significant advancement in reshaping higher education admissions, emphasizing fairness, transparency, and technological innovation.</a:t>
            </a:r>
            <a:endParaRPr lang="en-PK" sz="1400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9223912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1696BD-A5D3-45CF-9F2B-3B47D8B567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en-US" sz="7200" b="1" dirty="0"/>
              <a:t>THANKYOU</a:t>
            </a:r>
            <a:endParaRPr lang="en-PK" sz="7200" b="1" dirty="0"/>
          </a:p>
        </p:txBody>
      </p:sp>
    </p:spTree>
    <p:extLst>
      <p:ext uri="{BB962C8B-B14F-4D97-AF65-F5344CB8AC3E}">
        <p14:creationId xmlns:p14="http://schemas.microsoft.com/office/powerpoint/2010/main" val="31626471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EA6C25-6BD5-1FF7-D2AF-F728443A05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r>
              <a:rPr lang="en-US" sz="7200" b="1" dirty="0"/>
              <a:t>ANY QUESTION ?</a:t>
            </a:r>
            <a:endParaRPr lang="en-PK" sz="7200" b="1" dirty="0"/>
          </a:p>
        </p:txBody>
      </p:sp>
    </p:spTree>
    <p:extLst>
      <p:ext uri="{BB962C8B-B14F-4D97-AF65-F5344CB8AC3E}">
        <p14:creationId xmlns:p14="http://schemas.microsoft.com/office/powerpoint/2010/main" val="4315220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p37"/>
          <p:cNvSpPr txBox="1">
            <a:spLocks noGrp="1"/>
          </p:cNvSpPr>
          <p:nvPr>
            <p:ph type="title"/>
          </p:nvPr>
        </p:nvSpPr>
        <p:spPr>
          <a:xfrm>
            <a:off x="720000" y="56093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dirty="0">
                <a:solidFill>
                  <a:schemeClr val="accent4"/>
                </a:solidFill>
              </a:rPr>
              <a:t>POINTS TO DISCUSS</a:t>
            </a:r>
            <a:endParaRPr sz="3600" dirty="0">
              <a:solidFill>
                <a:schemeClr val="accent4"/>
              </a:solidFill>
            </a:endParaRPr>
          </a:p>
        </p:txBody>
      </p:sp>
      <p:graphicFrame>
        <p:nvGraphicFramePr>
          <p:cNvPr id="838" name="Google Shape;838;p37"/>
          <p:cNvGraphicFramePr/>
          <p:nvPr>
            <p:extLst>
              <p:ext uri="{D42A27DB-BD31-4B8C-83A1-F6EECF244321}">
                <p14:modId xmlns:p14="http://schemas.microsoft.com/office/powerpoint/2010/main" val="3691288350"/>
              </p:ext>
            </p:extLst>
          </p:nvPr>
        </p:nvGraphicFramePr>
        <p:xfrm>
          <a:off x="719998" y="1325105"/>
          <a:ext cx="7897059" cy="2960178"/>
        </p:xfrm>
        <a:graphic>
          <a:graphicData uri="http://schemas.openxmlformats.org/drawingml/2006/table">
            <a:tbl>
              <a:tblPr>
                <a:noFill/>
                <a:tableStyleId>{14D67F08-BCC4-4FD1-BD4E-9D8D7C0DC9D4}</a:tableStyleId>
              </a:tblPr>
              <a:tblGrid>
                <a:gridCol w="78970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9336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Anton"/>
                          <a:ea typeface="Anton"/>
                          <a:cs typeface="Anton"/>
                          <a:sym typeface="Anton"/>
                        </a:rPr>
                        <a:t>WHY THIS APP</a:t>
                      </a:r>
                      <a:endParaRPr sz="1100" dirty="0">
                        <a:solidFill>
                          <a:schemeClr val="dk1"/>
                        </a:solidFill>
                        <a:latin typeface="Anton"/>
                        <a:ea typeface="Anton"/>
                        <a:cs typeface="Anton"/>
                        <a:sym typeface="Anto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336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Anton"/>
                          <a:ea typeface="Anton"/>
                          <a:cs typeface="Anton"/>
                          <a:sym typeface="Anton"/>
                        </a:rPr>
                        <a:t>PROBLEM ANALYZATION</a:t>
                      </a: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336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Anton"/>
                          <a:ea typeface="Anton"/>
                          <a:cs typeface="Anton"/>
                          <a:sym typeface="Anton"/>
                        </a:rPr>
                        <a:t>PROBLEM REQUIREMENT</a:t>
                      </a:r>
                      <a:endParaRPr sz="1100" dirty="0">
                        <a:solidFill>
                          <a:schemeClr val="dk1"/>
                        </a:solidFill>
                        <a:latin typeface="Anton"/>
                        <a:ea typeface="Anton"/>
                        <a:cs typeface="Anton"/>
                        <a:sym typeface="Anto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336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Anton"/>
                          <a:ea typeface="Anton"/>
                          <a:cs typeface="Anton"/>
                          <a:sym typeface="Anton"/>
                        </a:rPr>
                        <a:t>DESIGNING</a:t>
                      </a:r>
                      <a:endParaRPr sz="1100" dirty="0">
                        <a:solidFill>
                          <a:schemeClr val="dk1"/>
                        </a:solidFill>
                        <a:latin typeface="Anton"/>
                        <a:ea typeface="Anton"/>
                        <a:cs typeface="Anton"/>
                        <a:sym typeface="Anto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336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Anton"/>
                          <a:ea typeface="Anton"/>
                          <a:cs typeface="Anton"/>
                          <a:sym typeface="Anton"/>
                        </a:rPr>
                        <a:t>I</a:t>
                      </a:r>
                      <a:r>
                        <a:rPr lang="en" sz="1100" dirty="0">
                          <a:solidFill>
                            <a:schemeClr val="hlink"/>
                          </a:solidFill>
                          <a:uFill>
                            <a:noFill/>
                          </a:uFill>
                          <a:latin typeface="Anton"/>
                          <a:ea typeface="Anton"/>
                          <a:cs typeface="Anton"/>
                          <a:sym typeface="Anton"/>
                        </a:rPr>
                        <a:t>mplementation and testing</a:t>
                      </a:r>
                      <a:endParaRPr sz="1100" dirty="0">
                        <a:solidFill>
                          <a:schemeClr val="dk1"/>
                        </a:solidFill>
                        <a:latin typeface="Anton"/>
                        <a:ea typeface="Anton"/>
                        <a:cs typeface="Anton"/>
                        <a:sym typeface="Anto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336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>
                          <a:solidFill>
                            <a:schemeClr val="dk1"/>
                          </a:solidFill>
                          <a:latin typeface="Anton"/>
                          <a:ea typeface="Anton"/>
                          <a:cs typeface="Anton"/>
                          <a:sym typeface="Anton"/>
                        </a:rPr>
                        <a:t>Conclusion</a:t>
                      </a:r>
                      <a:endParaRPr sz="1100" dirty="0">
                        <a:solidFill>
                          <a:schemeClr val="dk1"/>
                        </a:solidFill>
                        <a:latin typeface="Anton"/>
                        <a:ea typeface="Anton"/>
                        <a:cs typeface="Anton"/>
                        <a:sym typeface="Anto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27">
            <a:extLst>
              <a:ext uri="{FF2B5EF4-FFF2-40B4-BE49-F238E27FC236}">
                <a16:creationId xmlns:a16="http://schemas.microsoft.com/office/drawing/2014/main" id="{F734717B-421B-4BAE-EC79-60FD11FA4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chemeClr val="accent4"/>
                </a:solidFill>
              </a:rPr>
              <a:t>WHY THIS APP ?</a:t>
            </a:r>
            <a:endParaRPr lang="en-PK" sz="3600" dirty="0">
              <a:solidFill>
                <a:schemeClr val="accent4"/>
              </a:solidFill>
            </a:endParaRP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51A8D731-0424-D7EF-E238-295B193A7D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9999" y="1215752"/>
            <a:ext cx="7368923" cy="3074894"/>
          </a:xfrm>
        </p:spPr>
        <p:txBody>
          <a:bodyPr/>
          <a:lstStyle/>
          <a:p>
            <a:pPr algn="just"/>
            <a:r>
              <a:rPr lang="en-US" sz="2000" dirty="0"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  <a:t>The current university admission process faces several challenges that impact its efficiency and accessibility. </a:t>
            </a:r>
          </a:p>
          <a:p>
            <a:pPr algn="just"/>
            <a:r>
              <a:rPr lang="en-US" sz="2000" dirty="0"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  <a:t>One of the primary issues is the complexity and lack of transparency in the application procedure, leading to confusion among prospective students.</a:t>
            </a:r>
          </a:p>
          <a:p>
            <a:pPr algn="just"/>
            <a:r>
              <a:rPr lang="en-US" sz="2000" dirty="0"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  <a:t>The absence of a unified platform for submitting applications and tracking their progress creates inconvenience and inefficiencies for both applicants and admission staff.</a:t>
            </a:r>
            <a:endParaRPr lang="en-PK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016C818F-BE93-074F-C599-D7A3A8AF8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1292" y="445476"/>
            <a:ext cx="7283939" cy="953475"/>
          </a:xfrm>
        </p:spPr>
        <p:txBody>
          <a:bodyPr/>
          <a:lstStyle/>
          <a:p>
            <a:r>
              <a:rPr lang="en-US" dirty="0">
                <a:solidFill>
                  <a:schemeClr val="accent4"/>
                </a:solidFill>
              </a:rPr>
              <a:t>                  </a:t>
            </a:r>
            <a:r>
              <a:rPr lang="en-US" sz="3600" dirty="0">
                <a:solidFill>
                  <a:schemeClr val="accent4"/>
                </a:solidFill>
              </a:rPr>
              <a:t>PROBLEM ANALYZATION</a:t>
            </a:r>
            <a:endParaRPr lang="en-PK" sz="3600" dirty="0">
              <a:solidFill>
                <a:schemeClr val="accent4"/>
              </a:solidFill>
            </a:endParaRPr>
          </a:p>
        </p:txBody>
      </p:sp>
      <p:sp>
        <p:nvSpPr>
          <p:cNvPr id="16" name="Subtitle 15">
            <a:extLst>
              <a:ext uri="{FF2B5EF4-FFF2-40B4-BE49-F238E27FC236}">
                <a16:creationId xmlns:a16="http://schemas.microsoft.com/office/drawing/2014/main" id="{DE33A797-4654-EBE5-FD83-7B0BC7FA00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1292" y="1539631"/>
            <a:ext cx="6894235" cy="3321538"/>
          </a:xfrm>
        </p:spPr>
        <p:txBody>
          <a:bodyPr/>
          <a:lstStyle/>
          <a:p>
            <a:pPr algn="just"/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  <a:t>Students face difficulties in collecting information about various universities, including eligibility criteria, merit requirements, and application procedures, after completing their intermediate education.</a:t>
            </a:r>
          </a:p>
          <a:p>
            <a:pPr algn="just"/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  <a:t>Students find it challenging to gather comprehensive details about multiple universities in one place. </a:t>
            </a:r>
          </a:p>
          <a:p>
            <a:pPr algn="just"/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  <a:t>The process of individually researching each university's admission requirements is time-consuming.</a:t>
            </a:r>
          </a:p>
          <a:p>
            <a:pPr algn="just"/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</a:rPr>
              <a:t>Students may lack clarity on eligibility criteria and merit requirements for different universities. </a:t>
            </a:r>
            <a:endParaRPr lang="en-PK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endParaRPr lang="en-PK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p4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4"/>
                </a:solidFill>
              </a:rPr>
              <a:t>                       PROBLEM REQUIREMENT</a:t>
            </a:r>
            <a:endParaRPr dirty="0">
              <a:solidFill>
                <a:schemeClr val="accent4"/>
              </a:solidFill>
            </a:endParaRPr>
          </a:p>
        </p:txBody>
      </p:sp>
      <p:sp>
        <p:nvSpPr>
          <p:cNvPr id="878" name="Google Shape;878;p41"/>
          <p:cNvSpPr txBox="1">
            <a:spLocks noGrp="1"/>
          </p:cNvSpPr>
          <p:nvPr>
            <p:ph type="subTitle" idx="1"/>
          </p:nvPr>
        </p:nvSpPr>
        <p:spPr>
          <a:xfrm>
            <a:off x="720000" y="1344246"/>
            <a:ext cx="5317118" cy="30792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Needed to develop a centralized system, such as a mobile application, that provides information about various universities. </a:t>
            </a:r>
          </a:p>
          <a:p>
            <a:pPr algn="just"/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The system should allow students to explore eligibility criteria, merit thresholds, and application procedures for different universities within a single platform. </a:t>
            </a:r>
          </a:p>
          <a:p>
            <a:pPr algn="just"/>
            <a:r>
              <a:rPr lang="en-US" sz="1800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Design an intuitive interface to make it easy for students to navigate and access information</a:t>
            </a:r>
            <a:r>
              <a:rPr lang="en-US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.</a:t>
            </a:r>
            <a:endParaRPr lang="en-PK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:a16="http://schemas.microsoft.com/office/drawing/2014/main" id="{016C818F-BE93-074F-C599-D7A3A8AF8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1292" y="445477"/>
            <a:ext cx="7283939" cy="625232"/>
          </a:xfrm>
        </p:spPr>
        <p:txBody>
          <a:bodyPr/>
          <a:lstStyle/>
          <a:p>
            <a:r>
              <a:rPr lang="en-US" dirty="0">
                <a:solidFill>
                  <a:schemeClr val="accent4"/>
                </a:solidFill>
              </a:rPr>
              <a:t>                  </a:t>
            </a:r>
            <a:r>
              <a:rPr lang="en-US" sz="3600" dirty="0">
                <a:solidFill>
                  <a:schemeClr val="accent4"/>
                </a:solidFill>
              </a:rPr>
              <a:t>DESIGNING (FLOWCHART)</a:t>
            </a:r>
            <a:endParaRPr lang="en-PK" sz="3600" dirty="0">
              <a:solidFill>
                <a:schemeClr val="accent4"/>
              </a:solidFill>
            </a:endParaRPr>
          </a:p>
        </p:txBody>
      </p:sp>
      <p:sp>
        <p:nvSpPr>
          <p:cNvPr id="16" name="Subtitle 15">
            <a:extLst>
              <a:ext uri="{FF2B5EF4-FFF2-40B4-BE49-F238E27FC236}">
                <a16:creationId xmlns:a16="http://schemas.microsoft.com/office/drawing/2014/main" id="{DE33A797-4654-EBE5-FD83-7B0BC7FA00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6246" y="945662"/>
            <a:ext cx="7408985" cy="3915507"/>
          </a:xfrm>
        </p:spPr>
        <p:txBody>
          <a:bodyPr/>
          <a:lstStyle/>
          <a:p>
            <a:pPr marL="139700" indent="0">
              <a:buNone/>
            </a:pPr>
            <a:endParaRPr lang="en-PK" dirty="0">
              <a:effectLst/>
              <a:latin typeface="Calibri" panose="020F0502020204030204" pitchFamily="34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endParaRPr lang="en-PK" b="1" dirty="0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47BBB528-2EBE-A926-1492-1DC27E249BAA}"/>
              </a:ext>
            </a:extLst>
          </p:cNvPr>
          <p:cNvSpPr/>
          <p:nvPr/>
        </p:nvSpPr>
        <p:spPr>
          <a:xfrm>
            <a:off x="3649785" y="1065091"/>
            <a:ext cx="1211385" cy="50213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1600" b="1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start</a:t>
            </a:r>
            <a:endParaRPr lang="en-PK" sz="1000">
              <a:effectLst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8" name="Flowchart: Data 67">
            <a:extLst>
              <a:ext uri="{FF2B5EF4-FFF2-40B4-BE49-F238E27FC236}">
                <a16:creationId xmlns:a16="http://schemas.microsoft.com/office/drawing/2014/main" id="{FD7C390C-7F24-F3E1-12CA-862D80C35CB4}"/>
              </a:ext>
            </a:extLst>
          </p:cNvPr>
          <p:cNvSpPr/>
          <p:nvPr/>
        </p:nvSpPr>
        <p:spPr>
          <a:xfrm>
            <a:off x="3342760" y="1914770"/>
            <a:ext cx="2012999" cy="508000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r>
              <a:rPr lang="en-US" sz="900" b="1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University application app</a:t>
            </a:r>
            <a:endParaRPr lang="en-PK" sz="900" dirty="0">
              <a:effectLst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lang="en-US" sz="1000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 </a:t>
            </a:r>
            <a:endParaRPr lang="en-PK" sz="1000" dirty="0">
              <a:effectLst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9" name="Flowchart: Data 68">
            <a:extLst>
              <a:ext uri="{FF2B5EF4-FFF2-40B4-BE49-F238E27FC236}">
                <a16:creationId xmlns:a16="http://schemas.microsoft.com/office/drawing/2014/main" id="{81B1021A-9674-5AFA-C824-23B2D75D4458}"/>
              </a:ext>
            </a:extLst>
          </p:cNvPr>
          <p:cNvSpPr/>
          <p:nvPr/>
        </p:nvSpPr>
        <p:spPr>
          <a:xfrm>
            <a:off x="3276331" y="2879969"/>
            <a:ext cx="1958291" cy="508000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r>
              <a:rPr lang="en-US" sz="900" b="1" dirty="0"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Displaying Universities list</a:t>
            </a:r>
            <a:endParaRPr lang="en-PK" sz="900" dirty="0">
              <a:effectLst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lang="en-US" sz="1000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 </a:t>
            </a:r>
            <a:endParaRPr lang="en-PK" sz="1000" dirty="0">
              <a:effectLst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0" name="Flowchart: Data 69">
            <a:extLst>
              <a:ext uri="{FF2B5EF4-FFF2-40B4-BE49-F238E27FC236}">
                <a16:creationId xmlns:a16="http://schemas.microsoft.com/office/drawing/2014/main" id="{C0FAC4A1-9E92-BA4E-7D2A-2221E6608EBF}"/>
              </a:ext>
            </a:extLst>
          </p:cNvPr>
          <p:cNvSpPr/>
          <p:nvPr/>
        </p:nvSpPr>
        <p:spPr>
          <a:xfrm>
            <a:off x="3299776" y="3844193"/>
            <a:ext cx="1911399" cy="508000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1000" b="1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Fill the form</a:t>
            </a:r>
            <a:endParaRPr lang="en-PK" sz="1000" dirty="0">
              <a:effectLst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lang="en-US" sz="1000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 </a:t>
            </a:r>
            <a:endParaRPr lang="en-PK" sz="1000" dirty="0">
              <a:effectLst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4" name="Arrow: Down 73">
            <a:extLst>
              <a:ext uri="{FF2B5EF4-FFF2-40B4-BE49-F238E27FC236}">
                <a16:creationId xmlns:a16="http://schemas.microsoft.com/office/drawing/2014/main" id="{89807A1F-79E0-250A-7364-73A25EFBC089}"/>
              </a:ext>
            </a:extLst>
          </p:cNvPr>
          <p:cNvSpPr/>
          <p:nvPr/>
        </p:nvSpPr>
        <p:spPr>
          <a:xfrm>
            <a:off x="4082559" y="2457547"/>
            <a:ext cx="533400" cy="388620"/>
          </a:xfrm>
          <a:prstGeom prst="downArrow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100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 </a:t>
            </a:r>
            <a:endParaRPr lang="en-PK" sz="1000">
              <a:effectLst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5" name="Arrow: Down 74">
            <a:extLst>
              <a:ext uri="{FF2B5EF4-FFF2-40B4-BE49-F238E27FC236}">
                <a16:creationId xmlns:a16="http://schemas.microsoft.com/office/drawing/2014/main" id="{DA918723-D354-4F56-78CB-954AA4F59167}"/>
              </a:ext>
            </a:extLst>
          </p:cNvPr>
          <p:cNvSpPr/>
          <p:nvPr/>
        </p:nvSpPr>
        <p:spPr>
          <a:xfrm>
            <a:off x="4038600" y="4385995"/>
            <a:ext cx="533400" cy="388620"/>
          </a:xfrm>
          <a:prstGeom prst="downArrow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100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 </a:t>
            </a:r>
            <a:endParaRPr lang="en-PK" sz="1000">
              <a:effectLst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6" name="Arrow: Down 75">
            <a:extLst>
              <a:ext uri="{FF2B5EF4-FFF2-40B4-BE49-F238E27FC236}">
                <a16:creationId xmlns:a16="http://schemas.microsoft.com/office/drawing/2014/main" id="{7842A0AC-7A06-F14B-3FE4-B699807B1041}"/>
              </a:ext>
            </a:extLst>
          </p:cNvPr>
          <p:cNvSpPr/>
          <p:nvPr/>
        </p:nvSpPr>
        <p:spPr>
          <a:xfrm>
            <a:off x="4059112" y="3421771"/>
            <a:ext cx="533400" cy="388620"/>
          </a:xfrm>
          <a:prstGeom prst="downArrow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100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 </a:t>
            </a:r>
            <a:endParaRPr lang="en-PK" sz="1000">
              <a:effectLst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7" name="Arrow: Down 76">
            <a:extLst>
              <a:ext uri="{FF2B5EF4-FFF2-40B4-BE49-F238E27FC236}">
                <a16:creationId xmlns:a16="http://schemas.microsoft.com/office/drawing/2014/main" id="{6576B1E6-4592-C219-9AE5-DFBA5554007A}"/>
              </a:ext>
            </a:extLst>
          </p:cNvPr>
          <p:cNvSpPr/>
          <p:nvPr/>
        </p:nvSpPr>
        <p:spPr>
          <a:xfrm>
            <a:off x="4038600" y="1550523"/>
            <a:ext cx="533400" cy="364247"/>
          </a:xfrm>
          <a:prstGeom prst="downArrow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100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 </a:t>
            </a:r>
            <a:endParaRPr lang="en-PK" sz="1000">
              <a:effectLst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8278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27">
            <a:extLst>
              <a:ext uri="{FF2B5EF4-FFF2-40B4-BE49-F238E27FC236}">
                <a16:creationId xmlns:a16="http://schemas.microsoft.com/office/drawing/2014/main" id="{F734717B-421B-4BAE-EC79-60FD11FA4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077" y="194932"/>
            <a:ext cx="7704000" cy="572700"/>
          </a:xfrm>
        </p:spPr>
        <p:txBody>
          <a:bodyPr/>
          <a:lstStyle/>
          <a:p>
            <a:r>
              <a:rPr lang="en-US" sz="1800" dirty="0">
                <a:solidFill>
                  <a:schemeClr val="accent4"/>
                </a:solidFill>
              </a:rPr>
              <a:t>FLOWCHART CONTINUE………..</a:t>
            </a:r>
            <a:endParaRPr lang="en-PK" sz="1800" dirty="0">
              <a:solidFill>
                <a:schemeClr val="accent4"/>
              </a:solidFill>
            </a:endParaRP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8979DB1-70B8-7F4C-80C1-B007F103FC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65231" y="814282"/>
            <a:ext cx="1875692" cy="572700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139700" indent="0" algn="ctr">
              <a:buNone/>
            </a:pPr>
            <a:r>
              <a:rPr lang="en-US" sz="800" b="1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Enter the university you want to apply in</a:t>
            </a:r>
            <a:endParaRPr lang="en-PK" sz="800" dirty="0">
              <a:effectLst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139700" indent="0" algn="ctr">
              <a:buNone/>
            </a:pPr>
            <a:r>
              <a:rPr lang="en-US" sz="1000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 </a:t>
            </a:r>
            <a:endParaRPr lang="en-PK" sz="1000" dirty="0">
              <a:effectLst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FE4A7185-C1B4-4359-01CE-0410D47CA594}"/>
              </a:ext>
            </a:extLst>
          </p:cNvPr>
          <p:cNvSpPr/>
          <p:nvPr/>
        </p:nvSpPr>
        <p:spPr>
          <a:xfrm>
            <a:off x="2509848" y="1826950"/>
            <a:ext cx="3186458" cy="1071294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914400">
              <a:lnSpc>
                <a:spcPct val="107000"/>
              </a:lnSpc>
              <a:spcAft>
                <a:spcPts val="0"/>
              </a:spcAft>
            </a:pPr>
            <a:r>
              <a:rPr lang="en-US" sz="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merit</a:t>
            </a:r>
            <a:r>
              <a:rPr lang="en-US" sz="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=30% matric marks+40%intermediate marks+30 %NTS marks</a:t>
            </a:r>
            <a:endParaRPr lang="en-PK" sz="8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00">
              <a:lnSpc>
                <a:spcPct val="107000"/>
              </a:lnSpc>
              <a:spcAft>
                <a:spcPts val="800"/>
              </a:spcAft>
            </a:pPr>
            <a:r>
              <a:rPr lang="en-US" sz="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if </a:t>
            </a:r>
            <a:r>
              <a:rPr lang="en-US" sz="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NUST</a:t>
            </a:r>
            <a:r>
              <a:rPr lang="en-US" sz="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(merit =30% matric marks+40%intermediate marks+10 %NTS marks+20%NAT marks)</a:t>
            </a:r>
            <a:endParaRPr lang="en-PK" sz="8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r>
              <a:rPr lang="en-US" sz="1000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 </a:t>
            </a:r>
            <a:endParaRPr lang="en-PK" sz="1000" dirty="0">
              <a:effectLst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Flowchart: Data 7">
            <a:extLst>
              <a:ext uri="{FF2B5EF4-FFF2-40B4-BE49-F238E27FC236}">
                <a16:creationId xmlns:a16="http://schemas.microsoft.com/office/drawing/2014/main" id="{A7102B67-D9C8-1035-3779-03F716D3ED12}"/>
              </a:ext>
            </a:extLst>
          </p:cNvPr>
          <p:cNvSpPr/>
          <p:nvPr/>
        </p:nvSpPr>
        <p:spPr>
          <a:xfrm>
            <a:off x="2762201" y="3321441"/>
            <a:ext cx="2853690" cy="563880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1600" b="1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Display merit</a:t>
            </a:r>
            <a:endParaRPr lang="en-PK" sz="1000">
              <a:effectLst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Flowchart: Data 8">
            <a:extLst>
              <a:ext uri="{FF2B5EF4-FFF2-40B4-BE49-F238E27FC236}">
                <a16:creationId xmlns:a16="http://schemas.microsoft.com/office/drawing/2014/main" id="{105E8764-927D-7B7B-66B3-D0B4D29CFF12}"/>
              </a:ext>
            </a:extLst>
          </p:cNvPr>
          <p:cNvSpPr/>
          <p:nvPr/>
        </p:nvSpPr>
        <p:spPr>
          <a:xfrm>
            <a:off x="2866062" y="4305199"/>
            <a:ext cx="2853690" cy="563880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b="1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Display eligibility criteria</a:t>
            </a:r>
            <a:endParaRPr lang="en-PK" dirty="0">
              <a:effectLst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C8D4EBF3-6E40-1D4D-14F6-8EB948E3A706}"/>
              </a:ext>
            </a:extLst>
          </p:cNvPr>
          <p:cNvSpPr/>
          <p:nvPr/>
        </p:nvSpPr>
        <p:spPr>
          <a:xfrm>
            <a:off x="3922346" y="3912314"/>
            <a:ext cx="533400" cy="388620"/>
          </a:xfrm>
          <a:prstGeom prst="downArrow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100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 </a:t>
            </a:r>
            <a:endParaRPr lang="en-PK" sz="1000">
              <a:effectLst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7516A596-00D7-5BFA-5421-DBD1196DF65C}"/>
              </a:ext>
            </a:extLst>
          </p:cNvPr>
          <p:cNvSpPr/>
          <p:nvPr/>
        </p:nvSpPr>
        <p:spPr>
          <a:xfrm>
            <a:off x="3922346" y="2913873"/>
            <a:ext cx="533400" cy="388620"/>
          </a:xfrm>
          <a:prstGeom prst="downArrow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1000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 </a:t>
            </a:r>
            <a:endParaRPr lang="en-PK" sz="1000" dirty="0">
              <a:effectLst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987DD487-3E56-559F-40C7-18B8519EE9E1}"/>
              </a:ext>
            </a:extLst>
          </p:cNvPr>
          <p:cNvSpPr/>
          <p:nvPr/>
        </p:nvSpPr>
        <p:spPr>
          <a:xfrm>
            <a:off x="3815859" y="1412656"/>
            <a:ext cx="533400" cy="388620"/>
          </a:xfrm>
          <a:prstGeom prst="downArrow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1000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 </a:t>
            </a:r>
            <a:endParaRPr lang="en-PK" sz="1000" dirty="0">
              <a:effectLst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88880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27">
            <a:extLst>
              <a:ext uri="{FF2B5EF4-FFF2-40B4-BE49-F238E27FC236}">
                <a16:creationId xmlns:a16="http://schemas.microsoft.com/office/drawing/2014/main" id="{F734717B-421B-4BAE-EC79-60FD11FA4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077" y="194932"/>
            <a:ext cx="7704000" cy="572700"/>
          </a:xfrm>
        </p:spPr>
        <p:txBody>
          <a:bodyPr/>
          <a:lstStyle/>
          <a:p>
            <a:r>
              <a:rPr lang="en-US" sz="1800" dirty="0">
                <a:solidFill>
                  <a:schemeClr val="accent4"/>
                </a:solidFill>
              </a:rPr>
              <a:t>FLOWCHART CONTINUE………..</a:t>
            </a:r>
            <a:endParaRPr lang="en-PK" sz="1800" dirty="0">
              <a:solidFill>
                <a:schemeClr val="accent4"/>
              </a:solidFill>
            </a:endParaRP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C8D4EBF3-6E40-1D4D-14F6-8EB948E3A706}"/>
              </a:ext>
            </a:extLst>
          </p:cNvPr>
          <p:cNvSpPr/>
          <p:nvPr/>
        </p:nvSpPr>
        <p:spPr>
          <a:xfrm rot="16200000">
            <a:off x="5043414" y="1330569"/>
            <a:ext cx="533400" cy="388620"/>
          </a:xfrm>
          <a:prstGeom prst="downArrow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100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 </a:t>
            </a:r>
            <a:endParaRPr lang="en-PK" sz="1000">
              <a:effectLst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7516A596-00D7-5BFA-5421-DBD1196DF65C}"/>
              </a:ext>
            </a:extLst>
          </p:cNvPr>
          <p:cNvSpPr/>
          <p:nvPr/>
        </p:nvSpPr>
        <p:spPr>
          <a:xfrm>
            <a:off x="3836376" y="767632"/>
            <a:ext cx="533400" cy="205512"/>
          </a:xfrm>
          <a:prstGeom prst="downArrow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1000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 </a:t>
            </a:r>
            <a:endParaRPr lang="en-PK" sz="1000" dirty="0">
              <a:effectLst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987DD487-3E56-559F-40C7-18B8519EE9E1}"/>
              </a:ext>
            </a:extLst>
          </p:cNvPr>
          <p:cNvSpPr/>
          <p:nvPr/>
        </p:nvSpPr>
        <p:spPr>
          <a:xfrm>
            <a:off x="1419872" y="1783515"/>
            <a:ext cx="533400" cy="388620"/>
          </a:xfrm>
          <a:prstGeom prst="downArrow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1000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 </a:t>
            </a:r>
            <a:endParaRPr lang="en-PK" sz="1000" dirty="0">
              <a:effectLst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C200947E-FC61-6B52-CCDE-F17216E0D6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79457" y="1000137"/>
            <a:ext cx="1647239" cy="1039446"/>
          </a:xfrm>
          <a:prstGeom prst="flowChartDecision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139700" indent="0" algn="ctr">
              <a:buNone/>
            </a:pPr>
            <a:r>
              <a:rPr lang="en-US" sz="800" b="1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If (merit &gt;=eligibility criteria)</a:t>
            </a:r>
            <a:endParaRPr lang="en-PK" sz="800" dirty="0">
              <a:effectLst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6" name="Arrow: Down 15">
            <a:extLst>
              <a:ext uri="{FF2B5EF4-FFF2-40B4-BE49-F238E27FC236}">
                <a16:creationId xmlns:a16="http://schemas.microsoft.com/office/drawing/2014/main" id="{D111F60E-5C89-CB6C-F358-A97BCF3C8EE5}"/>
              </a:ext>
            </a:extLst>
          </p:cNvPr>
          <p:cNvSpPr/>
          <p:nvPr/>
        </p:nvSpPr>
        <p:spPr>
          <a:xfrm rot="5400000">
            <a:off x="2633784" y="1354231"/>
            <a:ext cx="533400" cy="388620"/>
          </a:xfrm>
          <a:prstGeom prst="downArrow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100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 </a:t>
            </a:r>
            <a:endParaRPr lang="en-PK" sz="1000">
              <a:effectLst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04996D0D-22E3-8321-E86F-3C1D5AD5682F}"/>
              </a:ext>
            </a:extLst>
          </p:cNvPr>
          <p:cNvSpPr/>
          <p:nvPr/>
        </p:nvSpPr>
        <p:spPr>
          <a:xfrm>
            <a:off x="6356373" y="1783515"/>
            <a:ext cx="533400" cy="388620"/>
          </a:xfrm>
          <a:prstGeom prst="downArrow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1000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 </a:t>
            </a:r>
            <a:endParaRPr lang="en-PK" sz="1000" dirty="0">
              <a:effectLst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8" name="Flowchart: Data 17">
            <a:extLst>
              <a:ext uri="{FF2B5EF4-FFF2-40B4-BE49-F238E27FC236}">
                <a16:creationId xmlns:a16="http://schemas.microsoft.com/office/drawing/2014/main" id="{17D5E09F-8706-5800-9EEB-83E9B59016EB}"/>
              </a:ext>
            </a:extLst>
          </p:cNvPr>
          <p:cNvSpPr/>
          <p:nvPr/>
        </p:nvSpPr>
        <p:spPr>
          <a:xfrm>
            <a:off x="266134" y="2254475"/>
            <a:ext cx="2853690" cy="563880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1200" b="1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You cannot apply for this university</a:t>
            </a:r>
            <a:endParaRPr lang="en-PK" sz="1200" dirty="0">
              <a:effectLst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9" name="Flowchart: Data 18">
            <a:extLst>
              <a:ext uri="{FF2B5EF4-FFF2-40B4-BE49-F238E27FC236}">
                <a16:creationId xmlns:a16="http://schemas.microsoft.com/office/drawing/2014/main" id="{88D9AFD7-C4C6-669C-40CD-7C3378EAF8D9}"/>
              </a:ext>
            </a:extLst>
          </p:cNvPr>
          <p:cNvSpPr/>
          <p:nvPr/>
        </p:nvSpPr>
        <p:spPr>
          <a:xfrm>
            <a:off x="5196228" y="2219907"/>
            <a:ext cx="2853690" cy="563880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1600" b="1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Display test Fee Voucher</a:t>
            </a:r>
            <a:endParaRPr lang="en-PK" sz="1000" dirty="0">
              <a:effectLst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3" name="Arrow: Down 22">
            <a:extLst>
              <a:ext uri="{FF2B5EF4-FFF2-40B4-BE49-F238E27FC236}">
                <a16:creationId xmlns:a16="http://schemas.microsoft.com/office/drawing/2014/main" id="{8335D8D5-28B2-38C3-BAC7-ED312A92FC3F}"/>
              </a:ext>
            </a:extLst>
          </p:cNvPr>
          <p:cNvSpPr/>
          <p:nvPr/>
        </p:nvSpPr>
        <p:spPr>
          <a:xfrm rot="1853513">
            <a:off x="4340537" y="2503451"/>
            <a:ext cx="533400" cy="844742"/>
          </a:xfrm>
          <a:prstGeom prst="downArrow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100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 </a:t>
            </a:r>
            <a:endParaRPr lang="en-PK" sz="1000">
              <a:effectLst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A5C2C892-53A1-DC9D-A40D-E6D50B9372F1}"/>
              </a:ext>
            </a:extLst>
          </p:cNvPr>
          <p:cNvSpPr/>
          <p:nvPr/>
        </p:nvSpPr>
        <p:spPr>
          <a:xfrm rot="19118321">
            <a:off x="3495724" y="2536835"/>
            <a:ext cx="533400" cy="855906"/>
          </a:xfrm>
          <a:prstGeom prst="downArrow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100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 </a:t>
            </a:r>
            <a:endParaRPr lang="en-PK" sz="1000">
              <a:effectLst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6D514261-8EAE-11AB-C064-3FA8F9544C24}"/>
              </a:ext>
            </a:extLst>
          </p:cNvPr>
          <p:cNvSpPr/>
          <p:nvPr/>
        </p:nvSpPr>
        <p:spPr>
          <a:xfrm>
            <a:off x="3916636" y="3955250"/>
            <a:ext cx="533400" cy="388620"/>
          </a:xfrm>
          <a:prstGeom prst="downArrow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100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 </a:t>
            </a:r>
            <a:endParaRPr lang="en-PK" sz="1000">
              <a:effectLst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6" name="Flowchart: Data 25">
            <a:extLst>
              <a:ext uri="{FF2B5EF4-FFF2-40B4-BE49-F238E27FC236}">
                <a16:creationId xmlns:a16="http://schemas.microsoft.com/office/drawing/2014/main" id="{07A6C1AE-D6A4-3461-7C34-48A2DBA3F8D9}"/>
              </a:ext>
            </a:extLst>
          </p:cNvPr>
          <p:cNvSpPr/>
          <p:nvPr/>
        </p:nvSpPr>
        <p:spPr>
          <a:xfrm>
            <a:off x="2650734" y="3332572"/>
            <a:ext cx="2853690" cy="563880"/>
          </a:xfrm>
          <a:prstGeom prst="flowChartInputOutpu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1400" b="1" dirty="0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Thank you for using this app</a:t>
            </a:r>
            <a:endParaRPr lang="en-PK" sz="1000" dirty="0">
              <a:effectLst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BFC47871-DFF1-DF9A-D1D7-B09224B68328}"/>
              </a:ext>
            </a:extLst>
          </p:cNvPr>
          <p:cNvSpPr/>
          <p:nvPr/>
        </p:nvSpPr>
        <p:spPr>
          <a:xfrm>
            <a:off x="3394336" y="4376953"/>
            <a:ext cx="1578000" cy="56388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sz="1600" b="1">
                <a:effectLst/>
                <a:ea typeface="DengXian" panose="02010600030101010101" pitchFamily="2" charset="-122"/>
                <a:cs typeface="Times New Roman" panose="02020603050405020304" pitchFamily="18" charset="0"/>
              </a:rPr>
              <a:t>END</a:t>
            </a:r>
            <a:endParaRPr lang="en-PK" sz="1000">
              <a:effectLst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9981187"/>
      </p:ext>
    </p:extLst>
  </p:cSld>
  <p:clrMapOvr>
    <a:masterClrMapping/>
  </p:clrMapOvr>
</p:sld>
</file>

<file path=ppt/theme/theme1.xml><?xml version="1.0" encoding="utf-8"?>
<a:theme xmlns:a="http://schemas.openxmlformats.org/drawingml/2006/main" name="Java Programming Workshop by Slidesgo">
  <a:themeElements>
    <a:clrScheme name="Simple Light">
      <a:dk1>
        <a:srgbClr val="FAFAFA"/>
      </a:dk1>
      <a:lt1>
        <a:srgbClr val="0E0E0E"/>
      </a:lt1>
      <a:dk2>
        <a:srgbClr val="2E2E2E"/>
      </a:dk2>
      <a:lt2>
        <a:srgbClr val="0F0F0F"/>
      </a:lt2>
      <a:accent1>
        <a:srgbClr val="00C3DA"/>
      </a:accent1>
      <a:accent2>
        <a:srgbClr val="0B8EDA"/>
      </a:accent2>
      <a:accent3>
        <a:srgbClr val="7800DA"/>
      </a:accent3>
      <a:accent4>
        <a:srgbClr val="DA0078"/>
      </a:accent4>
      <a:accent5>
        <a:srgbClr val="FFFFFF"/>
      </a:accent5>
      <a:accent6>
        <a:srgbClr val="FFFFFF"/>
      </a:accent6>
      <a:hlink>
        <a:srgbClr val="FAFAF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2318</Words>
  <Application>Microsoft Office PowerPoint</Application>
  <PresentationFormat>On-screen Show (16:9)</PresentationFormat>
  <Paragraphs>267</Paragraphs>
  <Slides>24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6" baseType="lpstr">
      <vt:lpstr>Times New Roman</vt:lpstr>
      <vt:lpstr>Catamaran</vt:lpstr>
      <vt:lpstr>Wingdings</vt:lpstr>
      <vt:lpstr>Bebas Neue</vt:lpstr>
      <vt:lpstr>Calibri</vt:lpstr>
      <vt:lpstr>Cascadia Mono</vt:lpstr>
      <vt:lpstr>DM Sans</vt:lpstr>
      <vt:lpstr>Nunito Light</vt:lpstr>
      <vt:lpstr>Anton</vt:lpstr>
      <vt:lpstr>Open Sans</vt:lpstr>
      <vt:lpstr>Arial</vt:lpstr>
      <vt:lpstr>Java Programming Workshop by Slidesgo</vt:lpstr>
      <vt:lpstr>UNIVERSITY ADMISSION APP</vt:lpstr>
      <vt:lpstr>GROUP MEMBERS</vt:lpstr>
      <vt:lpstr>POINTS TO DISCUSS</vt:lpstr>
      <vt:lpstr>WHY THIS APP ?</vt:lpstr>
      <vt:lpstr>                  PROBLEM ANALYZATION</vt:lpstr>
      <vt:lpstr>                       PROBLEM REQUIREMENT</vt:lpstr>
      <vt:lpstr>                  DESIGNING (FLOWCHART)</vt:lpstr>
      <vt:lpstr>FLOWCHART CONTINUE………..</vt:lpstr>
      <vt:lpstr>FLOWCHART CONTINUE………..</vt:lpstr>
      <vt:lpstr>IMPLEMENTATION ,TESTING AND VERIFYING</vt:lpstr>
      <vt:lpstr>Main continue………</vt:lpstr>
      <vt:lpstr>Foam function……</vt:lpstr>
      <vt:lpstr>PowerPoint Presentation</vt:lpstr>
      <vt:lpstr>MERIT FUNCTION….</vt:lpstr>
      <vt:lpstr>AGAIN MAIN……..</vt:lpstr>
      <vt:lpstr>Main…….</vt:lpstr>
      <vt:lpstr>if (name == "bahria" || name == "foundation" || name == "gift" || name == "allama iqbal" || name == "national defence university")  { if (merit &lt; 55) { cout &lt;&lt; "\nsorry your merit is low for this university you cannot apply in this university "; } else { feevoucher(name); } }</vt:lpstr>
      <vt:lpstr>PowerPoint Presentation</vt:lpstr>
      <vt:lpstr>PowerPoint Presentation</vt:lpstr>
      <vt:lpstr>PowerPoint Presentation</vt:lpstr>
      <vt:lpstr>Main…………….</vt:lpstr>
      <vt:lpstr>Conclusion: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UNIVERSITY ADMISSION APP</dc:title>
  <dc:creator>Lenovo</dc:creator>
  <cp:lastModifiedBy>01-220182-017</cp:lastModifiedBy>
  <cp:revision>3</cp:revision>
  <dcterms:modified xsi:type="dcterms:W3CDTF">2023-12-27T10:27:57Z</dcterms:modified>
</cp:coreProperties>
</file>