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58" r:id="rId6"/>
    <p:sldId id="307" r:id="rId7"/>
    <p:sldId id="261" r:id="rId8"/>
    <p:sldId id="262" r:id="rId9"/>
    <p:sldId id="263" r:id="rId10"/>
    <p:sldId id="264" r:id="rId11"/>
    <p:sldId id="279" r:id="rId12"/>
    <p:sldId id="282" r:id="rId13"/>
    <p:sldId id="271" r:id="rId14"/>
    <p:sldId id="310" r:id="rId15"/>
    <p:sldId id="311" r:id="rId16"/>
    <p:sldId id="312" r:id="rId17"/>
    <p:sldId id="273" r:id="rId18"/>
    <p:sldId id="272" r:id="rId19"/>
  </p:sldIdLst>
  <p:sldSz cx="9144000" cy="5143500" type="screen16x9"/>
  <p:notesSz cx="6858000" cy="9144000"/>
  <p:embeddedFontLst>
    <p:embeddedFont>
      <p:font typeface="Bebas Neue" panose="020F0502020204030204" pitchFamily="34" charset="0"/>
      <p:regular r:id="rId21"/>
    </p:embeddedFont>
    <p:embeddedFont>
      <p:font typeface="Roboto" panose="02000000000000000000" pitchFamily="2" charset="0"/>
      <p:regular r:id="rId22"/>
    </p:embeddedFont>
    <p:embeddedFont>
      <p:font typeface="Teko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38" userDrawn="1">
          <p15:clr>
            <a:srgbClr val="9AA0A6"/>
          </p15:clr>
        </p15:guide>
        <p15:guide id="2" pos="2880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0D13F66-4206-43F3-BC82-8B3C8899E8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7" d="100"/>
          <a:sy n="87" d="100"/>
        </p:scale>
        <p:origin x="906" y="78"/>
      </p:cViewPr>
      <p:guideLst>
        <p:guide orient="horz" pos="16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201269ec13c_0_1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201269ec13c_0_1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10c9bbfca61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g10c9bbfca61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2025345f3d4_0_23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2025345f3d4_0_23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10c9bbfca61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10c9bbfca61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201269ec13c_0_1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201269ec13c_0_1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10c9bbfca61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10c9bbfca61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201269ec13c_0_1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201269ec13c_0_1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10c9bbfca61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10c9bbfca61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201269ec13c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201269ec13c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10c9bbfca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10c9bbfca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10c9bbfca6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10c9bbfca6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10c9bbfca6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10c9bbfca6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10c9bbfca6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10c9bbfca6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10c9bbfca6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10c9bbfca6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10c9bbfca6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10c9bbfca6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201269ec13c_0_1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201269ec13c_0_1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10c9bbfca6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10c9bbfca6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119530" y="275608"/>
            <a:ext cx="2723273" cy="155452"/>
            <a:chOff x="2434537" y="2460245"/>
            <a:chExt cx="2020532" cy="113510"/>
          </a:xfrm>
        </p:grpSpPr>
        <p:sp>
          <p:nvSpPr>
            <p:cNvPr id="10" name="Google Shape;10;p2"/>
            <p:cNvSpPr/>
            <p:nvPr/>
          </p:nvSpPr>
          <p:spPr>
            <a:xfrm>
              <a:off x="2675549" y="2460245"/>
              <a:ext cx="1779520" cy="113510"/>
            </a:xfrm>
            <a:custGeom>
              <a:avLst/>
              <a:gdLst/>
              <a:ahLst/>
              <a:cxnLst/>
              <a:rect l="l" t="t" r="r" b="b"/>
              <a:pathLst>
                <a:path w="61047" h="3894" extrusionOk="0">
                  <a:moveTo>
                    <a:pt x="1" y="0"/>
                  </a:moveTo>
                  <a:lnTo>
                    <a:pt x="61046" y="0"/>
                  </a:lnTo>
                  <a:lnTo>
                    <a:pt x="61046" y="3893"/>
                  </a:lnTo>
                  <a:lnTo>
                    <a:pt x="1" y="389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434537" y="2460245"/>
              <a:ext cx="127473" cy="113510"/>
            </a:xfrm>
            <a:custGeom>
              <a:avLst/>
              <a:gdLst/>
              <a:ahLst/>
              <a:cxnLst/>
              <a:rect l="l" t="t" r="r" b="b"/>
              <a:pathLst>
                <a:path w="4373" h="3894" extrusionOk="0">
                  <a:moveTo>
                    <a:pt x="0" y="0"/>
                  </a:moveTo>
                  <a:lnTo>
                    <a:pt x="4372" y="0"/>
                  </a:lnTo>
                  <a:lnTo>
                    <a:pt x="4372" y="3893"/>
                  </a:lnTo>
                  <a:lnTo>
                    <a:pt x="0" y="389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/>
          <p:nvPr/>
        </p:nvSpPr>
        <p:spPr>
          <a:xfrm>
            <a:off x="8455709" y="4261691"/>
            <a:ext cx="303767" cy="448036"/>
          </a:xfrm>
          <a:custGeom>
            <a:avLst/>
            <a:gdLst/>
            <a:ahLst/>
            <a:cxnLst/>
            <a:rect l="l" t="t" r="r" b="b"/>
            <a:pathLst>
              <a:path w="12628" h="18364" extrusionOk="0">
                <a:moveTo>
                  <a:pt x="1" y="1"/>
                </a:moveTo>
                <a:lnTo>
                  <a:pt x="1" y="18363"/>
                </a:lnTo>
                <a:lnTo>
                  <a:pt x="12627" y="11989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32784" y="1173566"/>
            <a:ext cx="303767" cy="448036"/>
          </a:xfrm>
          <a:custGeom>
            <a:avLst/>
            <a:gdLst/>
            <a:ahLst/>
            <a:cxnLst/>
            <a:rect l="l" t="t" r="r" b="b"/>
            <a:pathLst>
              <a:path w="12628" h="18364" extrusionOk="0">
                <a:moveTo>
                  <a:pt x="1" y="1"/>
                </a:moveTo>
                <a:lnTo>
                  <a:pt x="1" y="18363"/>
                </a:lnTo>
                <a:lnTo>
                  <a:pt x="12627" y="11989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4822272" y="4770846"/>
            <a:ext cx="1678107" cy="155450"/>
          </a:xfrm>
          <a:custGeom>
            <a:avLst/>
            <a:gdLst/>
            <a:ahLst/>
            <a:cxnLst/>
            <a:rect l="l" t="t" r="r" b="b"/>
            <a:pathLst>
              <a:path w="48511" h="4427" extrusionOk="0">
                <a:moveTo>
                  <a:pt x="0" y="0"/>
                </a:moveTo>
                <a:lnTo>
                  <a:pt x="48510" y="0"/>
                </a:lnTo>
                <a:lnTo>
                  <a:pt x="48510" y="4427"/>
                </a:lnTo>
                <a:lnTo>
                  <a:pt x="0" y="442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471994" y="3227318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671156" y="4624993"/>
            <a:ext cx="514672" cy="514556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86344" y="2888418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614745" y="1060764"/>
            <a:ext cx="484636" cy="484633"/>
          </a:xfrm>
          <a:custGeom>
            <a:avLst/>
            <a:gdLst/>
            <a:ahLst/>
            <a:cxnLst/>
            <a:rect l="l" t="t" r="r" b="b"/>
            <a:pathLst>
              <a:path w="13771" h="13767" extrusionOk="0">
                <a:moveTo>
                  <a:pt x="6884" y="10153"/>
                </a:moveTo>
                <a:lnTo>
                  <a:pt x="10497" y="13766"/>
                </a:lnTo>
                <a:lnTo>
                  <a:pt x="13770" y="10494"/>
                </a:lnTo>
                <a:lnTo>
                  <a:pt x="10160" y="6884"/>
                </a:lnTo>
                <a:lnTo>
                  <a:pt x="13770" y="3270"/>
                </a:lnTo>
                <a:lnTo>
                  <a:pt x="10497" y="1"/>
                </a:lnTo>
                <a:lnTo>
                  <a:pt x="6884" y="3611"/>
                </a:lnTo>
                <a:lnTo>
                  <a:pt x="3274" y="1"/>
                </a:lnTo>
                <a:lnTo>
                  <a:pt x="1" y="3270"/>
                </a:lnTo>
                <a:lnTo>
                  <a:pt x="3615" y="6884"/>
                </a:lnTo>
                <a:lnTo>
                  <a:pt x="1" y="10494"/>
                </a:lnTo>
                <a:lnTo>
                  <a:pt x="3274" y="1376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7017301" y="-69882"/>
            <a:ext cx="932706" cy="621774"/>
            <a:chOff x="1442038" y="1107539"/>
            <a:chExt cx="735921" cy="493393"/>
          </a:xfrm>
        </p:grpSpPr>
        <p:sp>
          <p:nvSpPr>
            <p:cNvPr id="20" name="Google Shape;20;p2"/>
            <p:cNvSpPr/>
            <p:nvPr/>
          </p:nvSpPr>
          <p:spPr>
            <a:xfrm>
              <a:off x="1630289" y="1217843"/>
              <a:ext cx="387987" cy="261038"/>
            </a:xfrm>
            <a:custGeom>
              <a:avLst/>
              <a:gdLst/>
              <a:ahLst/>
              <a:cxnLst/>
              <a:rect l="l" t="t" r="r" b="b"/>
              <a:pathLst>
                <a:path w="13310" h="8955" extrusionOk="0">
                  <a:moveTo>
                    <a:pt x="12257" y="926"/>
                  </a:moveTo>
                  <a:cubicBezTo>
                    <a:pt x="12145" y="635"/>
                    <a:pt x="11898" y="399"/>
                    <a:pt x="11517" y="236"/>
                  </a:cubicBezTo>
                  <a:cubicBezTo>
                    <a:pt x="11419" y="196"/>
                    <a:pt x="11310" y="160"/>
                    <a:pt x="11194" y="127"/>
                  </a:cubicBezTo>
                  <a:cubicBezTo>
                    <a:pt x="11158" y="116"/>
                    <a:pt x="11118" y="109"/>
                    <a:pt x="11078" y="98"/>
                  </a:cubicBezTo>
                  <a:cubicBezTo>
                    <a:pt x="10994" y="80"/>
                    <a:pt x="10918" y="62"/>
                    <a:pt x="10831" y="51"/>
                  </a:cubicBezTo>
                  <a:cubicBezTo>
                    <a:pt x="10784" y="40"/>
                    <a:pt x="10730" y="37"/>
                    <a:pt x="10679" y="33"/>
                  </a:cubicBezTo>
                  <a:cubicBezTo>
                    <a:pt x="10595" y="22"/>
                    <a:pt x="10516" y="15"/>
                    <a:pt x="10428" y="8"/>
                  </a:cubicBezTo>
                  <a:cubicBezTo>
                    <a:pt x="10370" y="4"/>
                    <a:pt x="10312" y="4"/>
                    <a:pt x="10251" y="4"/>
                  </a:cubicBezTo>
                  <a:cubicBezTo>
                    <a:pt x="10204" y="4"/>
                    <a:pt x="10160" y="0"/>
                    <a:pt x="10113" y="0"/>
                  </a:cubicBezTo>
                  <a:cubicBezTo>
                    <a:pt x="10080" y="0"/>
                    <a:pt x="10044" y="4"/>
                    <a:pt x="10011" y="4"/>
                  </a:cubicBezTo>
                  <a:cubicBezTo>
                    <a:pt x="9921" y="4"/>
                    <a:pt x="9830" y="8"/>
                    <a:pt x="9735" y="15"/>
                  </a:cubicBezTo>
                  <a:cubicBezTo>
                    <a:pt x="9688" y="19"/>
                    <a:pt x="9645" y="15"/>
                    <a:pt x="9598" y="19"/>
                  </a:cubicBezTo>
                  <a:cubicBezTo>
                    <a:pt x="9561" y="22"/>
                    <a:pt x="9525" y="26"/>
                    <a:pt x="9496" y="26"/>
                  </a:cubicBezTo>
                  <a:cubicBezTo>
                    <a:pt x="9431" y="33"/>
                    <a:pt x="9362" y="40"/>
                    <a:pt x="9296" y="51"/>
                  </a:cubicBezTo>
                  <a:cubicBezTo>
                    <a:pt x="9246" y="55"/>
                    <a:pt x="9199" y="58"/>
                    <a:pt x="9151" y="62"/>
                  </a:cubicBezTo>
                  <a:cubicBezTo>
                    <a:pt x="9097" y="73"/>
                    <a:pt x="9042" y="80"/>
                    <a:pt x="8988" y="87"/>
                  </a:cubicBezTo>
                  <a:cubicBezTo>
                    <a:pt x="8934" y="95"/>
                    <a:pt x="8872" y="106"/>
                    <a:pt x="8818" y="113"/>
                  </a:cubicBezTo>
                  <a:lnTo>
                    <a:pt x="8723" y="127"/>
                  </a:lnTo>
                  <a:cubicBezTo>
                    <a:pt x="8625" y="146"/>
                    <a:pt x="8524" y="164"/>
                    <a:pt x="8426" y="185"/>
                  </a:cubicBezTo>
                  <a:cubicBezTo>
                    <a:pt x="8393" y="189"/>
                    <a:pt x="8360" y="200"/>
                    <a:pt x="8324" y="204"/>
                  </a:cubicBezTo>
                  <a:cubicBezTo>
                    <a:pt x="8317" y="204"/>
                    <a:pt x="8306" y="207"/>
                    <a:pt x="8299" y="207"/>
                  </a:cubicBezTo>
                  <a:cubicBezTo>
                    <a:pt x="8157" y="240"/>
                    <a:pt x="8016" y="273"/>
                    <a:pt x="7871" y="309"/>
                  </a:cubicBezTo>
                  <a:lnTo>
                    <a:pt x="7816" y="323"/>
                  </a:lnTo>
                  <a:cubicBezTo>
                    <a:pt x="7773" y="334"/>
                    <a:pt x="7725" y="345"/>
                    <a:pt x="7682" y="360"/>
                  </a:cubicBezTo>
                  <a:cubicBezTo>
                    <a:pt x="7598" y="381"/>
                    <a:pt x="7519" y="399"/>
                    <a:pt x="7435" y="425"/>
                  </a:cubicBezTo>
                  <a:cubicBezTo>
                    <a:pt x="7392" y="439"/>
                    <a:pt x="7341" y="458"/>
                    <a:pt x="7290" y="472"/>
                  </a:cubicBezTo>
                  <a:lnTo>
                    <a:pt x="7112" y="526"/>
                  </a:lnTo>
                  <a:lnTo>
                    <a:pt x="6978" y="566"/>
                  </a:lnTo>
                  <a:cubicBezTo>
                    <a:pt x="6895" y="595"/>
                    <a:pt x="6807" y="624"/>
                    <a:pt x="6728" y="653"/>
                  </a:cubicBezTo>
                  <a:lnTo>
                    <a:pt x="6564" y="708"/>
                  </a:lnTo>
                  <a:cubicBezTo>
                    <a:pt x="6546" y="715"/>
                    <a:pt x="6524" y="722"/>
                    <a:pt x="6506" y="730"/>
                  </a:cubicBezTo>
                  <a:cubicBezTo>
                    <a:pt x="6361" y="780"/>
                    <a:pt x="6220" y="839"/>
                    <a:pt x="6075" y="893"/>
                  </a:cubicBezTo>
                  <a:cubicBezTo>
                    <a:pt x="6053" y="904"/>
                    <a:pt x="6035" y="911"/>
                    <a:pt x="6013" y="915"/>
                  </a:cubicBezTo>
                  <a:cubicBezTo>
                    <a:pt x="6006" y="915"/>
                    <a:pt x="6006" y="915"/>
                    <a:pt x="6002" y="922"/>
                  </a:cubicBezTo>
                  <a:cubicBezTo>
                    <a:pt x="5821" y="995"/>
                    <a:pt x="5639" y="1071"/>
                    <a:pt x="5458" y="1147"/>
                  </a:cubicBezTo>
                  <a:cubicBezTo>
                    <a:pt x="5454" y="1151"/>
                    <a:pt x="5443" y="1151"/>
                    <a:pt x="5440" y="1158"/>
                  </a:cubicBezTo>
                  <a:cubicBezTo>
                    <a:pt x="5316" y="1212"/>
                    <a:pt x="5200" y="1270"/>
                    <a:pt x="5077" y="1325"/>
                  </a:cubicBezTo>
                  <a:cubicBezTo>
                    <a:pt x="5001" y="1361"/>
                    <a:pt x="4921" y="1394"/>
                    <a:pt x="4848" y="1430"/>
                  </a:cubicBezTo>
                  <a:cubicBezTo>
                    <a:pt x="4845" y="1430"/>
                    <a:pt x="4841" y="1434"/>
                    <a:pt x="4837" y="1434"/>
                  </a:cubicBezTo>
                  <a:cubicBezTo>
                    <a:pt x="4612" y="1542"/>
                    <a:pt x="4391" y="1658"/>
                    <a:pt x="4173" y="1778"/>
                  </a:cubicBezTo>
                  <a:cubicBezTo>
                    <a:pt x="4155" y="1785"/>
                    <a:pt x="4144" y="1796"/>
                    <a:pt x="4126" y="1804"/>
                  </a:cubicBezTo>
                  <a:cubicBezTo>
                    <a:pt x="4021" y="1865"/>
                    <a:pt x="3919" y="1923"/>
                    <a:pt x="3818" y="1981"/>
                  </a:cubicBezTo>
                  <a:cubicBezTo>
                    <a:pt x="3756" y="2018"/>
                    <a:pt x="3694" y="2050"/>
                    <a:pt x="3636" y="2087"/>
                  </a:cubicBezTo>
                  <a:cubicBezTo>
                    <a:pt x="3455" y="2195"/>
                    <a:pt x="3274" y="2304"/>
                    <a:pt x="3099" y="2420"/>
                  </a:cubicBezTo>
                  <a:cubicBezTo>
                    <a:pt x="3081" y="2435"/>
                    <a:pt x="3063" y="2446"/>
                    <a:pt x="3049" y="2457"/>
                  </a:cubicBezTo>
                  <a:cubicBezTo>
                    <a:pt x="3005" y="2489"/>
                    <a:pt x="2958" y="2522"/>
                    <a:pt x="2914" y="2547"/>
                  </a:cubicBezTo>
                  <a:cubicBezTo>
                    <a:pt x="2824" y="2613"/>
                    <a:pt x="2733" y="2671"/>
                    <a:pt x="2642" y="2736"/>
                  </a:cubicBezTo>
                  <a:cubicBezTo>
                    <a:pt x="2584" y="2776"/>
                    <a:pt x="2533" y="2816"/>
                    <a:pt x="2475" y="2856"/>
                  </a:cubicBezTo>
                  <a:cubicBezTo>
                    <a:pt x="2392" y="2917"/>
                    <a:pt x="2316" y="2976"/>
                    <a:pt x="2240" y="3034"/>
                  </a:cubicBezTo>
                  <a:cubicBezTo>
                    <a:pt x="2185" y="3074"/>
                    <a:pt x="2131" y="3121"/>
                    <a:pt x="2076" y="3161"/>
                  </a:cubicBezTo>
                  <a:cubicBezTo>
                    <a:pt x="2004" y="3219"/>
                    <a:pt x="1935" y="3273"/>
                    <a:pt x="1866" y="3335"/>
                  </a:cubicBezTo>
                  <a:cubicBezTo>
                    <a:pt x="1815" y="3378"/>
                    <a:pt x="1768" y="3418"/>
                    <a:pt x="1717" y="3465"/>
                  </a:cubicBezTo>
                  <a:cubicBezTo>
                    <a:pt x="1652" y="3520"/>
                    <a:pt x="1590" y="3578"/>
                    <a:pt x="1532" y="3632"/>
                  </a:cubicBezTo>
                  <a:cubicBezTo>
                    <a:pt x="1507" y="3654"/>
                    <a:pt x="1485" y="3672"/>
                    <a:pt x="1463" y="3698"/>
                  </a:cubicBezTo>
                  <a:cubicBezTo>
                    <a:pt x="1441" y="3716"/>
                    <a:pt x="1423" y="3737"/>
                    <a:pt x="1405" y="3756"/>
                  </a:cubicBezTo>
                  <a:cubicBezTo>
                    <a:pt x="1325" y="3832"/>
                    <a:pt x="1249" y="3904"/>
                    <a:pt x="1176" y="3981"/>
                  </a:cubicBezTo>
                  <a:cubicBezTo>
                    <a:pt x="1144" y="4017"/>
                    <a:pt x="1108" y="4050"/>
                    <a:pt x="1078" y="4086"/>
                  </a:cubicBezTo>
                  <a:cubicBezTo>
                    <a:pt x="981" y="4187"/>
                    <a:pt x="897" y="4285"/>
                    <a:pt x="814" y="4387"/>
                  </a:cubicBezTo>
                  <a:cubicBezTo>
                    <a:pt x="810" y="4391"/>
                    <a:pt x="806" y="4398"/>
                    <a:pt x="795" y="4405"/>
                  </a:cubicBezTo>
                  <a:lnTo>
                    <a:pt x="792" y="4409"/>
                  </a:lnTo>
                  <a:cubicBezTo>
                    <a:pt x="788" y="4416"/>
                    <a:pt x="781" y="4423"/>
                    <a:pt x="774" y="4430"/>
                  </a:cubicBezTo>
                  <a:cubicBezTo>
                    <a:pt x="708" y="4507"/>
                    <a:pt x="650" y="4586"/>
                    <a:pt x="596" y="4659"/>
                  </a:cubicBezTo>
                  <a:cubicBezTo>
                    <a:pt x="578" y="4684"/>
                    <a:pt x="560" y="4706"/>
                    <a:pt x="542" y="4735"/>
                  </a:cubicBezTo>
                  <a:cubicBezTo>
                    <a:pt x="520" y="4768"/>
                    <a:pt x="498" y="4797"/>
                    <a:pt x="473" y="4833"/>
                  </a:cubicBezTo>
                  <a:cubicBezTo>
                    <a:pt x="465" y="4851"/>
                    <a:pt x="454" y="4866"/>
                    <a:pt x="447" y="4880"/>
                  </a:cubicBezTo>
                  <a:cubicBezTo>
                    <a:pt x="396" y="4957"/>
                    <a:pt x="356" y="5029"/>
                    <a:pt x="317" y="5102"/>
                  </a:cubicBezTo>
                  <a:cubicBezTo>
                    <a:pt x="306" y="5120"/>
                    <a:pt x="288" y="5142"/>
                    <a:pt x="280" y="5167"/>
                  </a:cubicBezTo>
                  <a:cubicBezTo>
                    <a:pt x="273" y="5174"/>
                    <a:pt x="273" y="5178"/>
                    <a:pt x="269" y="5189"/>
                  </a:cubicBezTo>
                  <a:cubicBezTo>
                    <a:pt x="237" y="5250"/>
                    <a:pt x="211" y="5316"/>
                    <a:pt x="182" y="5374"/>
                  </a:cubicBezTo>
                  <a:cubicBezTo>
                    <a:pt x="175" y="5396"/>
                    <a:pt x="161" y="5421"/>
                    <a:pt x="153" y="5443"/>
                  </a:cubicBezTo>
                  <a:cubicBezTo>
                    <a:pt x="153" y="5446"/>
                    <a:pt x="153" y="5446"/>
                    <a:pt x="146" y="5450"/>
                  </a:cubicBezTo>
                  <a:cubicBezTo>
                    <a:pt x="128" y="5494"/>
                    <a:pt x="121" y="5533"/>
                    <a:pt x="106" y="5573"/>
                  </a:cubicBezTo>
                  <a:cubicBezTo>
                    <a:pt x="92" y="5610"/>
                    <a:pt x="81" y="5650"/>
                    <a:pt x="66" y="5686"/>
                  </a:cubicBezTo>
                  <a:lnTo>
                    <a:pt x="66" y="5697"/>
                  </a:lnTo>
                  <a:cubicBezTo>
                    <a:pt x="55" y="5722"/>
                    <a:pt x="55" y="5751"/>
                    <a:pt x="48" y="5773"/>
                  </a:cubicBezTo>
                  <a:cubicBezTo>
                    <a:pt x="37" y="5813"/>
                    <a:pt x="26" y="5860"/>
                    <a:pt x="19" y="5900"/>
                  </a:cubicBezTo>
                  <a:lnTo>
                    <a:pt x="19" y="5918"/>
                  </a:lnTo>
                  <a:cubicBezTo>
                    <a:pt x="15" y="5947"/>
                    <a:pt x="15" y="5969"/>
                    <a:pt x="12" y="5994"/>
                  </a:cubicBezTo>
                  <a:cubicBezTo>
                    <a:pt x="8" y="6031"/>
                    <a:pt x="1" y="6067"/>
                    <a:pt x="1" y="6099"/>
                  </a:cubicBezTo>
                  <a:lnTo>
                    <a:pt x="1" y="6132"/>
                  </a:lnTo>
                  <a:cubicBezTo>
                    <a:pt x="1" y="6158"/>
                    <a:pt x="1" y="6183"/>
                    <a:pt x="5" y="6208"/>
                  </a:cubicBezTo>
                  <a:cubicBezTo>
                    <a:pt x="5" y="6237"/>
                    <a:pt x="5" y="6259"/>
                    <a:pt x="12" y="6284"/>
                  </a:cubicBezTo>
                  <a:cubicBezTo>
                    <a:pt x="12" y="6299"/>
                    <a:pt x="15" y="6317"/>
                    <a:pt x="19" y="6332"/>
                  </a:cubicBezTo>
                  <a:cubicBezTo>
                    <a:pt x="23" y="6353"/>
                    <a:pt x="30" y="6379"/>
                    <a:pt x="34" y="6404"/>
                  </a:cubicBezTo>
                  <a:cubicBezTo>
                    <a:pt x="37" y="6422"/>
                    <a:pt x="37" y="6441"/>
                    <a:pt x="41" y="6459"/>
                  </a:cubicBezTo>
                  <a:cubicBezTo>
                    <a:pt x="52" y="6495"/>
                    <a:pt x="66" y="6528"/>
                    <a:pt x="77" y="6560"/>
                  </a:cubicBezTo>
                  <a:lnTo>
                    <a:pt x="1140" y="8955"/>
                  </a:lnTo>
                  <a:cubicBezTo>
                    <a:pt x="1122" y="8908"/>
                    <a:pt x="1108" y="8853"/>
                    <a:pt x="1093" y="8799"/>
                  </a:cubicBezTo>
                  <a:cubicBezTo>
                    <a:pt x="1089" y="8773"/>
                    <a:pt x="1086" y="8748"/>
                    <a:pt x="1082" y="8726"/>
                  </a:cubicBezTo>
                  <a:lnTo>
                    <a:pt x="1068" y="8603"/>
                  </a:lnTo>
                  <a:cubicBezTo>
                    <a:pt x="1068" y="8574"/>
                    <a:pt x="1064" y="8552"/>
                    <a:pt x="1064" y="8527"/>
                  </a:cubicBezTo>
                  <a:cubicBezTo>
                    <a:pt x="1064" y="8480"/>
                    <a:pt x="1068" y="8436"/>
                    <a:pt x="1071" y="8389"/>
                  </a:cubicBezTo>
                  <a:cubicBezTo>
                    <a:pt x="1078" y="8363"/>
                    <a:pt x="1078" y="8338"/>
                    <a:pt x="1082" y="8313"/>
                  </a:cubicBezTo>
                  <a:cubicBezTo>
                    <a:pt x="1089" y="8266"/>
                    <a:pt x="1100" y="8218"/>
                    <a:pt x="1115" y="8168"/>
                  </a:cubicBezTo>
                  <a:cubicBezTo>
                    <a:pt x="1118" y="8139"/>
                    <a:pt x="1122" y="8113"/>
                    <a:pt x="1133" y="8091"/>
                  </a:cubicBezTo>
                  <a:cubicBezTo>
                    <a:pt x="1140" y="8048"/>
                    <a:pt x="1158" y="8008"/>
                    <a:pt x="1173" y="7968"/>
                  </a:cubicBezTo>
                  <a:cubicBezTo>
                    <a:pt x="1187" y="7928"/>
                    <a:pt x="1198" y="7892"/>
                    <a:pt x="1213" y="7848"/>
                  </a:cubicBezTo>
                  <a:cubicBezTo>
                    <a:pt x="1224" y="7823"/>
                    <a:pt x="1242" y="7794"/>
                    <a:pt x="1249" y="7768"/>
                  </a:cubicBezTo>
                  <a:cubicBezTo>
                    <a:pt x="1278" y="7710"/>
                    <a:pt x="1303" y="7645"/>
                    <a:pt x="1336" y="7583"/>
                  </a:cubicBezTo>
                  <a:cubicBezTo>
                    <a:pt x="1351" y="7554"/>
                    <a:pt x="1369" y="7529"/>
                    <a:pt x="1380" y="7500"/>
                  </a:cubicBezTo>
                  <a:cubicBezTo>
                    <a:pt x="1423" y="7427"/>
                    <a:pt x="1467" y="7355"/>
                    <a:pt x="1514" y="7279"/>
                  </a:cubicBezTo>
                  <a:cubicBezTo>
                    <a:pt x="1543" y="7228"/>
                    <a:pt x="1576" y="7184"/>
                    <a:pt x="1608" y="7134"/>
                  </a:cubicBezTo>
                  <a:cubicBezTo>
                    <a:pt x="1626" y="7104"/>
                    <a:pt x="1644" y="7083"/>
                    <a:pt x="1663" y="7057"/>
                  </a:cubicBezTo>
                  <a:cubicBezTo>
                    <a:pt x="1717" y="6977"/>
                    <a:pt x="1775" y="6901"/>
                    <a:pt x="1840" y="6829"/>
                  </a:cubicBezTo>
                  <a:cubicBezTo>
                    <a:pt x="1844" y="6825"/>
                    <a:pt x="1848" y="6814"/>
                    <a:pt x="1851" y="6811"/>
                  </a:cubicBezTo>
                  <a:cubicBezTo>
                    <a:pt x="1859" y="6803"/>
                    <a:pt x="1866" y="6796"/>
                    <a:pt x="1869" y="6789"/>
                  </a:cubicBezTo>
                  <a:cubicBezTo>
                    <a:pt x="1953" y="6687"/>
                    <a:pt x="2040" y="6593"/>
                    <a:pt x="2134" y="6495"/>
                  </a:cubicBezTo>
                  <a:cubicBezTo>
                    <a:pt x="2167" y="6462"/>
                    <a:pt x="2196" y="6426"/>
                    <a:pt x="2232" y="6393"/>
                  </a:cubicBezTo>
                  <a:cubicBezTo>
                    <a:pt x="2305" y="6321"/>
                    <a:pt x="2377" y="6245"/>
                    <a:pt x="2461" y="6168"/>
                  </a:cubicBezTo>
                  <a:cubicBezTo>
                    <a:pt x="2501" y="6125"/>
                    <a:pt x="2548" y="6085"/>
                    <a:pt x="2588" y="6045"/>
                  </a:cubicBezTo>
                  <a:cubicBezTo>
                    <a:pt x="2646" y="5991"/>
                    <a:pt x="2711" y="5933"/>
                    <a:pt x="2777" y="5878"/>
                  </a:cubicBezTo>
                  <a:cubicBezTo>
                    <a:pt x="2827" y="5831"/>
                    <a:pt x="2878" y="5791"/>
                    <a:pt x="2929" y="5744"/>
                  </a:cubicBezTo>
                  <a:cubicBezTo>
                    <a:pt x="2994" y="5686"/>
                    <a:pt x="3067" y="5631"/>
                    <a:pt x="3136" y="5573"/>
                  </a:cubicBezTo>
                  <a:cubicBezTo>
                    <a:pt x="3190" y="5533"/>
                    <a:pt x="3241" y="5486"/>
                    <a:pt x="3295" y="5446"/>
                  </a:cubicBezTo>
                  <a:cubicBezTo>
                    <a:pt x="3372" y="5388"/>
                    <a:pt x="3448" y="5327"/>
                    <a:pt x="3531" y="5269"/>
                  </a:cubicBezTo>
                  <a:lnTo>
                    <a:pt x="3694" y="5145"/>
                  </a:lnTo>
                  <a:cubicBezTo>
                    <a:pt x="3782" y="5084"/>
                    <a:pt x="3876" y="5018"/>
                    <a:pt x="3967" y="4960"/>
                  </a:cubicBezTo>
                  <a:cubicBezTo>
                    <a:pt x="4028" y="4920"/>
                    <a:pt x="4090" y="4873"/>
                    <a:pt x="4152" y="4833"/>
                  </a:cubicBezTo>
                  <a:cubicBezTo>
                    <a:pt x="4329" y="4721"/>
                    <a:pt x="4507" y="4608"/>
                    <a:pt x="4689" y="4499"/>
                  </a:cubicBezTo>
                  <a:cubicBezTo>
                    <a:pt x="4747" y="4463"/>
                    <a:pt x="4808" y="4430"/>
                    <a:pt x="4870" y="4394"/>
                  </a:cubicBezTo>
                  <a:cubicBezTo>
                    <a:pt x="4986" y="4325"/>
                    <a:pt x="5106" y="4256"/>
                    <a:pt x="5226" y="4191"/>
                  </a:cubicBezTo>
                  <a:cubicBezTo>
                    <a:pt x="5443" y="4071"/>
                    <a:pt x="5668" y="3955"/>
                    <a:pt x="5890" y="3846"/>
                  </a:cubicBezTo>
                  <a:cubicBezTo>
                    <a:pt x="5966" y="3810"/>
                    <a:pt x="6042" y="3774"/>
                    <a:pt x="6125" y="3737"/>
                  </a:cubicBezTo>
                  <a:cubicBezTo>
                    <a:pt x="6249" y="3676"/>
                    <a:pt x="6368" y="3618"/>
                    <a:pt x="6492" y="3567"/>
                  </a:cubicBezTo>
                  <a:cubicBezTo>
                    <a:pt x="6684" y="3484"/>
                    <a:pt x="6873" y="3404"/>
                    <a:pt x="7065" y="3327"/>
                  </a:cubicBezTo>
                  <a:lnTo>
                    <a:pt x="7130" y="3302"/>
                  </a:lnTo>
                  <a:cubicBezTo>
                    <a:pt x="7294" y="3237"/>
                    <a:pt x="7457" y="3175"/>
                    <a:pt x="7617" y="3121"/>
                  </a:cubicBezTo>
                  <a:cubicBezTo>
                    <a:pt x="7671" y="3103"/>
                    <a:pt x="7725" y="3084"/>
                    <a:pt x="7783" y="3059"/>
                  </a:cubicBezTo>
                  <a:cubicBezTo>
                    <a:pt x="7910" y="3015"/>
                    <a:pt x="8037" y="2976"/>
                    <a:pt x="8164" y="2932"/>
                  </a:cubicBezTo>
                  <a:lnTo>
                    <a:pt x="8342" y="2878"/>
                  </a:lnTo>
                  <a:cubicBezTo>
                    <a:pt x="8473" y="2838"/>
                    <a:pt x="8607" y="2801"/>
                    <a:pt x="8734" y="2769"/>
                  </a:cubicBezTo>
                  <a:cubicBezTo>
                    <a:pt x="8778" y="2758"/>
                    <a:pt x="8825" y="2743"/>
                    <a:pt x="8868" y="2732"/>
                  </a:cubicBezTo>
                  <a:cubicBezTo>
                    <a:pt x="9042" y="2689"/>
                    <a:pt x="9209" y="2649"/>
                    <a:pt x="9376" y="2616"/>
                  </a:cubicBezTo>
                  <a:cubicBezTo>
                    <a:pt x="9409" y="2605"/>
                    <a:pt x="9445" y="2602"/>
                    <a:pt x="9478" y="2598"/>
                  </a:cubicBezTo>
                  <a:cubicBezTo>
                    <a:pt x="9608" y="2569"/>
                    <a:pt x="9739" y="2547"/>
                    <a:pt x="9870" y="2526"/>
                  </a:cubicBezTo>
                  <a:cubicBezTo>
                    <a:pt x="9931" y="2515"/>
                    <a:pt x="9986" y="2508"/>
                    <a:pt x="10040" y="2497"/>
                  </a:cubicBezTo>
                  <a:cubicBezTo>
                    <a:pt x="10142" y="2486"/>
                    <a:pt x="10247" y="2471"/>
                    <a:pt x="10349" y="2457"/>
                  </a:cubicBezTo>
                  <a:cubicBezTo>
                    <a:pt x="10414" y="2449"/>
                    <a:pt x="10479" y="2442"/>
                    <a:pt x="10548" y="2435"/>
                  </a:cubicBezTo>
                  <a:cubicBezTo>
                    <a:pt x="10628" y="2424"/>
                    <a:pt x="10711" y="2420"/>
                    <a:pt x="10791" y="2417"/>
                  </a:cubicBezTo>
                  <a:cubicBezTo>
                    <a:pt x="10886" y="2413"/>
                    <a:pt x="10976" y="2406"/>
                    <a:pt x="11067" y="2406"/>
                  </a:cubicBezTo>
                  <a:lnTo>
                    <a:pt x="11310" y="2406"/>
                  </a:lnTo>
                  <a:cubicBezTo>
                    <a:pt x="11368" y="2406"/>
                    <a:pt x="11426" y="2413"/>
                    <a:pt x="11484" y="2413"/>
                  </a:cubicBezTo>
                  <a:cubicBezTo>
                    <a:pt x="11571" y="2417"/>
                    <a:pt x="11655" y="2424"/>
                    <a:pt x="11731" y="2435"/>
                  </a:cubicBezTo>
                  <a:cubicBezTo>
                    <a:pt x="11782" y="2439"/>
                    <a:pt x="11836" y="2442"/>
                    <a:pt x="11883" y="2453"/>
                  </a:cubicBezTo>
                  <a:cubicBezTo>
                    <a:pt x="11970" y="2468"/>
                    <a:pt x="12054" y="2486"/>
                    <a:pt x="12130" y="2504"/>
                  </a:cubicBezTo>
                  <a:cubicBezTo>
                    <a:pt x="12170" y="2511"/>
                    <a:pt x="12210" y="2515"/>
                    <a:pt x="12246" y="2529"/>
                  </a:cubicBezTo>
                  <a:cubicBezTo>
                    <a:pt x="12362" y="2562"/>
                    <a:pt x="12471" y="2598"/>
                    <a:pt x="12569" y="2638"/>
                  </a:cubicBezTo>
                  <a:cubicBezTo>
                    <a:pt x="12950" y="2801"/>
                    <a:pt x="13197" y="3037"/>
                    <a:pt x="13309" y="332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492497" y="1188751"/>
              <a:ext cx="677533" cy="412181"/>
            </a:xfrm>
            <a:custGeom>
              <a:avLst/>
              <a:gdLst/>
              <a:ahLst/>
              <a:cxnLst/>
              <a:rect l="l" t="t" r="r" b="b"/>
              <a:pathLst>
                <a:path w="23243" h="14140" extrusionOk="0">
                  <a:moveTo>
                    <a:pt x="23210" y="3317"/>
                  </a:moveTo>
                  <a:cubicBezTo>
                    <a:pt x="23207" y="3281"/>
                    <a:pt x="23196" y="3248"/>
                    <a:pt x="23192" y="3212"/>
                  </a:cubicBezTo>
                  <a:cubicBezTo>
                    <a:pt x="23185" y="3157"/>
                    <a:pt x="23174" y="3106"/>
                    <a:pt x="23159" y="3052"/>
                  </a:cubicBezTo>
                  <a:lnTo>
                    <a:pt x="23149" y="2972"/>
                  </a:lnTo>
                  <a:cubicBezTo>
                    <a:pt x="23127" y="2903"/>
                    <a:pt x="23105" y="2831"/>
                    <a:pt x="23080" y="2765"/>
                  </a:cubicBezTo>
                  <a:lnTo>
                    <a:pt x="21810" y="1"/>
                  </a:lnTo>
                  <a:cubicBezTo>
                    <a:pt x="21846" y="91"/>
                    <a:pt x="21871" y="189"/>
                    <a:pt x="21897" y="287"/>
                  </a:cubicBezTo>
                  <a:cubicBezTo>
                    <a:pt x="21908" y="334"/>
                    <a:pt x="21919" y="389"/>
                    <a:pt x="21926" y="443"/>
                  </a:cubicBezTo>
                  <a:cubicBezTo>
                    <a:pt x="21937" y="512"/>
                    <a:pt x="21944" y="581"/>
                    <a:pt x="21951" y="650"/>
                  </a:cubicBezTo>
                  <a:cubicBezTo>
                    <a:pt x="21955" y="705"/>
                    <a:pt x="21958" y="755"/>
                    <a:pt x="21958" y="813"/>
                  </a:cubicBezTo>
                  <a:cubicBezTo>
                    <a:pt x="21958" y="879"/>
                    <a:pt x="21958" y="951"/>
                    <a:pt x="21951" y="1024"/>
                  </a:cubicBezTo>
                  <a:cubicBezTo>
                    <a:pt x="21944" y="1085"/>
                    <a:pt x="21940" y="1144"/>
                    <a:pt x="21933" y="1202"/>
                  </a:cubicBezTo>
                  <a:cubicBezTo>
                    <a:pt x="21922" y="1274"/>
                    <a:pt x="21908" y="1347"/>
                    <a:pt x="21897" y="1419"/>
                  </a:cubicBezTo>
                  <a:cubicBezTo>
                    <a:pt x="21882" y="1481"/>
                    <a:pt x="21868" y="1550"/>
                    <a:pt x="21850" y="1619"/>
                  </a:cubicBezTo>
                  <a:cubicBezTo>
                    <a:pt x="21831" y="1688"/>
                    <a:pt x="21810" y="1760"/>
                    <a:pt x="21788" y="1833"/>
                  </a:cubicBezTo>
                  <a:cubicBezTo>
                    <a:pt x="21763" y="1909"/>
                    <a:pt x="21737" y="1985"/>
                    <a:pt x="21704" y="2065"/>
                  </a:cubicBezTo>
                  <a:cubicBezTo>
                    <a:pt x="21661" y="2178"/>
                    <a:pt x="21614" y="2294"/>
                    <a:pt x="21559" y="2413"/>
                  </a:cubicBezTo>
                  <a:lnTo>
                    <a:pt x="21545" y="2439"/>
                  </a:lnTo>
                  <a:cubicBezTo>
                    <a:pt x="21487" y="2566"/>
                    <a:pt x="21418" y="2693"/>
                    <a:pt x="21342" y="2827"/>
                  </a:cubicBezTo>
                  <a:cubicBezTo>
                    <a:pt x="21327" y="2852"/>
                    <a:pt x="21316" y="2874"/>
                    <a:pt x="21298" y="2903"/>
                  </a:cubicBezTo>
                  <a:cubicBezTo>
                    <a:pt x="21218" y="3034"/>
                    <a:pt x="21135" y="3168"/>
                    <a:pt x="21044" y="3306"/>
                  </a:cubicBezTo>
                  <a:cubicBezTo>
                    <a:pt x="21015" y="3346"/>
                    <a:pt x="20982" y="3393"/>
                    <a:pt x="20953" y="3433"/>
                  </a:cubicBezTo>
                  <a:cubicBezTo>
                    <a:pt x="20881" y="3538"/>
                    <a:pt x="20801" y="3636"/>
                    <a:pt x="20725" y="3741"/>
                  </a:cubicBezTo>
                  <a:cubicBezTo>
                    <a:pt x="20689" y="3792"/>
                    <a:pt x="20652" y="3836"/>
                    <a:pt x="20612" y="3886"/>
                  </a:cubicBezTo>
                  <a:cubicBezTo>
                    <a:pt x="20504" y="4021"/>
                    <a:pt x="20395" y="4159"/>
                    <a:pt x="20271" y="4293"/>
                  </a:cubicBezTo>
                  <a:cubicBezTo>
                    <a:pt x="20264" y="4307"/>
                    <a:pt x="20250" y="4318"/>
                    <a:pt x="20239" y="4333"/>
                  </a:cubicBezTo>
                  <a:cubicBezTo>
                    <a:pt x="20119" y="4471"/>
                    <a:pt x="19985" y="4608"/>
                    <a:pt x="19850" y="4746"/>
                  </a:cubicBezTo>
                  <a:cubicBezTo>
                    <a:pt x="19829" y="4772"/>
                    <a:pt x="19811" y="4794"/>
                    <a:pt x="19785" y="4815"/>
                  </a:cubicBezTo>
                  <a:cubicBezTo>
                    <a:pt x="19655" y="4946"/>
                    <a:pt x="19513" y="5084"/>
                    <a:pt x="19375" y="5214"/>
                  </a:cubicBezTo>
                  <a:cubicBezTo>
                    <a:pt x="19277" y="5305"/>
                    <a:pt x="19176" y="5396"/>
                    <a:pt x="19074" y="5487"/>
                  </a:cubicBezTo>
                  <a:cubicBezTo>
                    <a:pt x="18987" y="5563"/>
                    <a:pt x="18903" y="5643"/>
                    <a:pt x="18813" y="5719"/>
                  </a:cubicBezTo>
                  <a:cubicBezTo>
                    <a:pt x="18704" y="5809"/>
                    <a:pt x="18588" y="5900"/>
                    <a:pt x="18475" y="5991"/>
                  </a:cubicBezTo>
                  <a:cubicBezTo>
                    <a:pt x="18381" y="6067"/>
                    <a:pt x="18290" y="6140"/>
                    <a:pt x="18196" y="6219"/>
                  </a:cubicBezTo>
                  <a:cubicBezTo>
                    <a:pt x="18076" y="6310"/>
                    <a:pt x="17949" y="6404"/>
                    <a:pt x="17826" y="6495"/>
                  </a:cubicBezTo>
                  <a:cubicBezTo>
                    <a:pt x="17728" y="6568"/>
                    <a:pt x="17634" y="6644"/>
                    <a:pt x="17528" y="6716"/>
                  </a:cubicBezTo>
                  <a:cubicBezTo>
                    <a:pt x="17398" y="6811"/>
                    <a:pt x="17256" y="6902"/>
                    <a:pt x="17118" y="6999"/>
                  </a:cubicBezTo>
                  <a:cubicBezTo>
                    <a:pt x="17002" y="7079"/>
                    <a:pt x="16890" y="7163"/>
                    <a:pt x="16766" y="7239"/>
                  </a:cubicBezTo>
                  <a:cubicBezTo>
                    <a:pt x="16520" y="7399"/>
                    <a:pt x="16277" y="7551"/>
                    <a:pt x="16026" y="7707"/>
                  </a:cubicBezTo>
                  <a:cubicBezTo>
                    <a:pt x="15983" y="7732"/>
                    <a:pt x="15936" y="7761"/>
                    <a:pt x="15885" y="7787"/>
                  </a:cubicBezTo>
                  <a:cubicBezTo>
                    <a:pt x="15645" y="7932"/>
                    <a:pt x="15402" y="8073"/>
                    <a:pt x="15155" y="8208"/>
                  </a:cubicBezTo>
                  <a:cubicBezTo>
                    <a:pt x="15116" y="8229"/>
                    <a:pt x="15079" y="8248"/>
                    <a:pt x="15039" y="8273"/>
                  </a:cubicBezTo>
                  <a:cubicBezTo>
                    <a:pt x="14687" y="8462"/>
                    <a:pt x="14339" y="8643"/>
                    <a:pt x="13987" y="8821"/>
                  </a:cubicBezTo>
                  <a:cubicBezTo>
                    <a:pt x="13944" y="8839"/>
                    <a:pt x="13904" y="8861"/>
                    <a:pt x="13864" y="8879"/>
                  </a:cubicBezTo>
                  <a:cubicBezTo>
                    <a:pt x="13574" y="9020"/>
                    <a:pt x="13280" y="9155"/>
                    <a:pt x="12982" y="9289"/>
                  </a:cubicBezTo>
                  <a:cubicBezTo>
                    <a:pt x="12935" y="9311"/>
                    <a:pt x="12888" y="9329"/>
                    <a:pt x="12837" y="9351"/>
                  </a:cubicBezTo>
                  <a:cubicBezTo>
                    <a:pt x="12572" y="9470"/>
                    <a:pt x="12307" y="9579"/>
                    <a:pt x="12039" y="9688"/>
                  </a:cubicBezTo>
                  <a:cubicBezTo>
                    <a:pt x="11995" y="9706"/>
                    <a:pt x="11955" y="9724"/>
                    <a:pt x="11908" y="9735"/>
                  </a:cubicBezTo>
                  <a:cubicBezTo>
                    <a:pt x="11672" y="9826"/>
                    <a:pt x="11440" y="9917"/>
                    <a:pt x="11204" y="10004"/>
                  </a:cubicBezTo>
                  <a:cubicBezTo>
                    <a:pt x="11168" y="10018"/>
                    <a:pt x="11139" y="10033"/>
                    <a:pt x="11103" y="10040"/>
                  </a:cubicBezTo>
                  <a:cubicBezTo>
                    <a:pt x="10860" y="10127"/>
                    <a:pt x="10617" y="10207"/>
                    <a:pt x="10377" y="10290"/>
                  </a:cubicBezTo>
                  <a:cubicBezTo>
                    <a:pt x="10323" y="10308"/>
                    <a:pt x="10261" y="10327"/>
                    <a:pt x="10207" y="10345"/>
                  </a:cubicBezTo>
                  <a:cubicBezTo>
                    <a:pt x="9989" y="10414"/>
                    <a:pt x="9771" y="10479"/>
                    <a:pt x="9561" y="10544"/>
                  </a:cubicBezTo>
                  <a:cubicBezTo>
                    <a:pt x="9535" y="10552"/>
                    <a:pt x="9510" y="10559"/>
                    <a:pt x="9488" y="10566"/>
                  </a:cubicBezTo>
                  <a:cubicBezTo>
                    <a:pt x="9252" y="10635"/>
                    <a:pt x="9020" y="10697"/>
                    <a:pt x="8788" y="10758"/>
                  </a:cubicBezTo>
                  <a:cubicBezTo>
                    <a:pt x="8733" y="10769"/>
                    <a:pt x="8675" y="10784"/>
                    <a:pt x="8621" y="10798"/>
                  </a:cubicBezTo>
                  <a:cubicBezTo>
                    <a:pt x="8400" y="10853"/>
                    <a:pt x="8182" y="10907"/>
                    <a:pt x="7964" y="10951"/>
                  </a:cubicBezTo>
                  <a:cubicBezTo>
                    <a:pt x="7950" y="10958"/>
                    <a:pt x="7932" y="10962"/>
                    <a:pt x="7913" y="10962"/>
                  </a:cubicBezTo>
                  <a:cubicBezTo>
                    <a:pt x="7678" y="11012"/>
                    <a:pt x="7442" y="11056"/>
                    <a:pt x="7210" y="11096"/>
                  </a:cubicBezTo>
                  <a:cubicBezTo>
                    <a:pt x="7159" y="11107"/>
                    <a:pt x="7104" y="11114"/>
                    <a:pt x="7057" y="11125"/>
                  </a:cubicBezTo>
                  <a:cubicBezTo>
                    <a:pt x="6814" y="11165"/>
                    <a:pt x="6575" y="11201"/>
                    <a:pt x="6339" y="11234"/>
                  </a:cubicBezTo>
                  <a:lnTo>
                    <a:pt x="6245" y="11248"/>
                  </a:lnTo>
                  <a:cubicBezTo>
                    <a:pt x="5969" y="11284"/>
                    <a:pt x="5697" y="11310"/>
                    <a:pt x="5432" y="11332"/>
                  </a:cubicBezTo>
                  <a:cubicBezTo>
                    <a:pt x="5406" y="11332"/>
                    <a:pt x="5381" y="11339"/>
                    <a:pt x="5356" y="11339"/>
                  </a:cubicBezTo>
                  <a:cubicBezTo>
                    <a:pt x="5214" y="11346"/>
                    <a:pt x="5080" y="11357"/>
                    <a:pt x="4942" y="11361"/>
                  </a:cubicBezTo>
                  <a:cubicBezTo>
                    <a:pt x="4888" y="11364"/>
                    <a:pt x="4829" y="11364"/>
                    <a:pt x="4775" y="11364"/>
                  </a:cubicBezTo>
                  <a:cubicBezTo>
                    <a:pt x="4670" y="11368"/>
                    <a:pt x="4565" y="11368"/>
                    <a:pt x="4467" y="11368"/>
                  </a:cubicBezTo>
                  <a:lnTo>
                    <a:pt x="4245" y="11368"/>
                  </a:lnTo>
                  <a:cubicBezTo>
                    <a:pt x="4180" y="11368"/>
                    <a:pt x="4111" y="11368"/>
                    <a:pt x="4049" y="11364"/>
                  </a:cubicBezTo>
                  <a:cubicBezTo>
                    <a:pt x="3973" y="11361"/>
                    <a:pt x="3901" y="11361"/>
                    <a:pt x="3828" y="11357"/>
                  </a:cubicBezTo>
                  <a:cubicBezTo>
                    <a:pt x="3763" y="11350"/>
                    <a:pt x="3701" y="11350"/>
                    <a:pt x="3639" y="11346"/>
                  </a:cubicBezTo>
                  <a:cubicBezTo>
                    <a:pt x="3567" y="11342"/>
                    <a:pt x="3494" y="11332"/>
                    <a:pt x="3422" y="11328"/>
                  </a:cubicBezTo>
                  <a:cubicBezTo>
                    <a:pt x="3364" y="11324"/>
                    <a:pt x="3306" y="11321"/>
                    <a:pt x="3248" y="11310"/>
                  </a:cubicBezTo>
                  <a:cubicBezTo>
                    <a:pt x="3175" y="11303"/>
                    <a:pt x="3106" y="11292"/>
                    <a:pt x="3034" y="11284"/>
                  </a:cubicBezTo>
                  <a:cubicBezTo>
                    <a:pt x="2979" y="11274"/>
                    <a:pt x="2921" y="11270"/>
                    <a:pt x="2867" y="11259"/>
                  </a:cubicBezTo>
                  <a:cubicBezTo>
                    <a:pt x="2794" y="11248"/>
                    <a:pt x="2725" y="11234"/>
                    <a:pt x="2656" y="11219"/>
                  </a:cubicBezTo>
                  <a:cubicBezTo>
                    <a:pt x="2605" y="11212"/>
                    <a:pt x="2551" y="11201"/>
                    <a:pt x="2504" y="11186"/>
                  </a:cubicBezTo>
                  <a:cubicBezTo>
                    <a:pt x="2431" y="11176"/>
                    <a:pt x="2362" y="11157"/>
                    <a:pt x="2293" y="11139"/>
                  </a:cubicBezTo>
                  <a:cubicBezTo>
                    <a:pt x="2250" y="11125"/>
                    <a:pt x="2203" y="11114"/>
                    <a:pt x="2159" y="11103"/>
                  </a:cubicBezTo>
                  <a:cubicBezTo>
                    <a:pt x="2079" y="11078"/>
                    <a:pt x="2014" y="11056"/>
                    <a:pt x="1941" y="11034"/>
                  </a:cubicBezTo>
                  <a:cubicBezTo>
                    <a:pt x="1905" y="11020"/>
                    <a:pt x="1869" y="11012"/>
                    <a:pt x="1833" y="11001"/>
                  </a:cubicBezTo>
                  <a:cubicBezTo>
                    <a:pt x="1727" y="10965"/>
                    <a:pt x="1622" y="10925"/>
                    <a:pt x="1524" y="10885"/>
                  </a:cubicBezTo>
                  <a:cubicBezTo>
                    <a:pt x="733" y="10548"/>
                    <a:pt x="229" y="10062"/>
                    <a:pt x="0" y="9474"/>
                  </a:cubicBezTo>
                  <a:lnTo>
                    <a:pt x="1270" y="12239"/>
                  </a:lnTo>
                  <a:cubicBezTo>
                    <a:pt x="1506" y="12830"/>
                    <a:pt x="2003" y="13316"/>
                    <a:pt x="2794" y="13650"/>
                  </a:cubicBezTo>
                  <a:cubicBezTo>
                    <a:pt x="2892" y="13690"/>
                    <a:pt x="2997" y="13734"/>
                    <a:pt x="3102" y="13770"/>
                  </a:cubicBezTo>
                  <a:cubicBezTo>
                    <a:pt x="3139" y="13781"/>
                    <a:pt x="3175" y="13792"/>
                    <a:pt x="3215" y="13806"/>
                  </a:cubicBezTo>
                  <a:cubicBezTo>
                    <a:pt x="3287" y="13828"/>
                    <a:pt x="3356" y="13850"/>
                    <a:pt x="3433" y="13871"/>
                  </a:cubicBezTo>
                  <a:cubicBezTo>
                    <a:pt x="3476" y="13886"/>
                    <a:pt x="3527" y="13897"/>
                    <a:pt x="3574" y="13908"/>
                  </a:cubicBezTo>
                  <a:cubicBezTo>
                    <a:pt x="3639" y="13926"/>
                    <a:pt x="3708" y="13944"/>
                    <a:pt x="3781" y="13958"/>
                  </a:cubicBezTo>
                  <a:cubicBezTo>
                    <a:pt x="3832" y="13969"/>
                    <a:pt x="3886" y="13977"/>
                    <a:pt x="3941" y="13991"/>
                  </a:cubicBezTo>
                  <a:cubicBezTo>
                    <a:pt x="4010" y="14006"/>
                    <a:pt x="4075" y="14017"/>
                    <a:pt x="4147" y="14027"/>
                  </a:cubicBezTo>
                  <a:cubicBezTo>
                    <a:pt x="4202" y="14035"/>
                    <a:pt x="4263" y="14046"/>
                    <a:pt x="4318" y="14049"/>
                  </a:cubicBezTo>
                  <a:cubicBezTo>
                    <a:pt x="4383" y="14060"/>
                    <a:pt x="4456" y="14067"/>
                    <a:pt x="4528" y="14078"/>
                  </a:cubicBezTo>
                  <a:cubicBezTo>
                    <a:pt x="4590" y="14082"/>
                    <a:pt x="4648" y="14089"/>
                    <a:pt x="4706" y="14096"/>
                  </a:cubicBezTo>
                  <a:cubicBezTo>
                    <a:pt x="4779" y="14100"/>
                    <a:pt x="4851" y="14107"/>
                    <a:pt x="4924" y="14114"/>
                  </a:cubicBezTo>
                  <a:cubicBezTo>
                    <a:pt x="4989" y="14118"/>
                    <a:pt x="5051" y="14122"/>
                    <a:pt x="5116" y="14122"/>
                  </a:cubicBezTo>
                  <a:cubicBezTo>
                    <a:pt x="5189" y="14125"/>
                    <a:pt x="5265" y="14133"/>
                    <a:pt x="5337" y="14133"/>
                  </a:cubicBezTo>
                  <a:cubicBezTo>
                    <a:pt x="5399" y="14133"/>
                    <a:pt x="5468" y="14136"/>
                    <a:pt x="5533" y="14136"/>
                  </a:cubicBezTo>
                  <a:cubicBezTo>
                    <a:pt x="5588" y="14136"/>
                    <a:pt x="5642" y="14140"/>
                    <a:pt x="5697" y="14140"/>
                  </a:cubicBezTo>
                  <a:lnTo>
                    <a:pt x="5755" y="14140"/>
                  </a:lnTo>
                  <a:cubicBezTo>
                    <a:pt x="5853" y="14140"/>
                    <a:pt x="5958" y="14136"/>
                    <a:pt x="6063" y="14136"/>
                  </a:cubicBezTo>
                  <a:cubicBezTo>
                    <a:pt x="6118" y="14136"/>
                    <a:pt x="6172" y="14133"/>
                    <a:pt x="6230" y="14133"/>
                  </a:cubicBezTo>
                  <a:cubicBezTo>
                    <a:pt x="6368" y="14125"/>
                    <a:pt x="6502" y="14118"/>
                    <a:pt x="6644" y="14107"/>
                  </a:cubicBezTo>
                  <a:cubicBezTo>
                    <a:pt x="6665" y="14107"/>
                    <a:pt x="6687" y="14104"/>
                    <a:pt x="6716" y="14104"/>
                  </a:cubicBezTo>
                  <a:lnTo>
                    <a:pt x="6720" y="14104"/>
                  </a:lnTo>
                  <a:cubicBezTo>
                    <a:pt x="6981" y="14085"/>
                    <a:pt x="7253" y="14053"/>
                    <a:pt x="7533" y="14017"/>
                  </a:cubicBezTo>
                  <a:cubicBezTo>
                    <a:pt x="7551" y="14013"/>
                    <a:pt x="7572" y="14013"/>
                    <a:pt x="7591" y="14013"/>
                  </a:cubicBezTo>
                  <a:cubicBezTo>
                    <a:pt x="7601" y="14013"/>
                    <a:pt x="7612" y="14009"/>
                    <a:pt x="7623" y="14009"/>
                  </a:cubicBezTo>
                  <a:cubicBezTo>
                    <a:pt x="7859" y="13977"/>
                    <a:pt x="8099" y="13940"/>
                    <a:pt x="8338" y="13900"/>
                  </a:cubicBezTo>
                  <a:cubicBezTo>
                    <a:pt x="8360" y="13897"/>
                    <a:pt x="8385" y="13897"/>
                    <a:pt x="8411" y="13890"/>
                  </a:cubicBezTo>
                  <a:cubicBezTo>
                    <a:pt x="8440" y="13886"/>
                    <a:pt x="8465" y="13879"/>
                    <a:pt x="8494" y="13871"/>
                  </a:cubicBezTo>
                  <a:cubicBezTo>
                    <a:pt x="8723" y="13831"/>
                    <a:pt x="8958" y="13788"/>
                    <a:pt x="9194" y="13737"/>
                  </a:cubicBezTo>
                  <a:lnTo>
                    <a:pt x="9205" y="13737"/>
                  </a:lnTo>
                  <a:cubicBezTo>
                    <a:pt x="9220" y="13734"/>
                    <a:pt x="9231" y="13734"/>
                    <a:pt x="9241" y="13726"/>
                  </a:cubicBezTo>
                  <a:cubicBezTo>
                    <a:pt x="9459" y="13683"/>
                    <a:pt x="9677" y="13628"/>
                    <a:pt x="9898" y="13574"/>
                  </a:cubicBezTo>
                  <a:cubicBezTo>
                    <a:pt x="9931" y="13563"/>
                    <a:pt x="9956" y="13559"/>
                    <a:pt x="9989" y="13552"/>
                  </a:cubicBezTo>
                  <a:cubicBezTo>
                    <a:pt x="10018" y="13545"/>
                    <a:pt x="10043" y="13538"/>
                    <a:pt x="10065" y="13527"/>
                  </a:cubicBezTo>
                  <a:cubicBezTo>
                    <a:pt x="10297" y="13469"/>
                    <a:pt x="10529" y="13407"/>
                    <a:pt x="10765" y="13338"/>
                  </a:cubicBezTo>
                  <a:cubicBezTo>
                    <a:pt x="10769" y="13338"/>
                    <a:pt x="10776" y="13334"/>
                    <a:pt x="10783" y="13334"/>
                  </a:cubicBezTo>
                  <a:cubicBezTo>
                    <a:pt x="10802" y="13327"/>
                    <a:pt x="10820" y="13320"/>
                    <a:pt x="10841" y="13316"/>
                  </a:cubicBezTo>
                  <a:cubicBezTo>
                    <a:pt x="11059" y="13251"/>
                    <a:pt x="11273" y="13182"/>
                    <a:pt x="11491" y="13117"/>
                  </a:cubicBezTo>
                  <a:cubicBezTo>
                    <a:pt x="11524" y="13106"/>
                    <a:pt x="11556" y="13099"/>
                    <a:pt x="11585" y="13084"/>
                  </a:cubicBezTo>
                  <a:cubicBezTo>
                    <a:pt x="11607" y="13073"/>
                    <a:pt x="11636" y="13066"/>
                    <a:pt x="11658" y="13055"/>
                  </a:cubicBezTo>
                  <a:cubicBezTo>
                    <a:pt x="11897" y="12979"/>
                    <a:pt x="12140" y="12892"/>
                    <a:pt x="12384" y="12808"/>
                  </a:cubicBezTo>
                  <a:cubicBezTo>
                    <a:pt x="12394" y="12801"/>
                    <a:pt x="12402" y="12801"/>
                    <a:pt x="12413" y="12797"/>
                  </a:cubicBezTo>
                  <a:cubicBezTo>
                    <a:pt x="12434" y="12790"/>
                    <a:pt x="12460" y="12779"/>
                    <a:pt x="12485" y="12772"/>
                  </a:cubicBezTo>
                  <a:cubicBezTo>
                    <a:pt x="12721" y="12685"/>
                    <a:pt x="12950" y="12598"/>
                    <a:pt x="13185" y="12504"/>
                  </a:cubicBezTo>
                  <a:cubicBezTo>
                    <a:pt x="13218" y="12489"/>
                    <a:pt x="13247" y="12482"/>
                    <a:pt x="13276" y="12467"/>
                  </a:cubicBezTo>
                  <a:cubicBezTo>
                    <a:pt x="13291" y="12464"/>
                    <a:pt x="13305" y="12453"/>
                    <a:pt x="13320" y="12449"/>
                  </a:cubicBezTo>
                  <a:cubicBezTo>
                    <a:pt x="13584" y="12340"/>
                    <a:pt x="13853" y="12231"/>
                    <a:pt x="14118" y="12112"/>
                  </a:cubicBezTo>
                  <a:cubicBezTo>
                    <a:pt x="14143" y="12104"/>
                    <a:pt x="14165" y="12090"/>
                    <a:pt x="14194" y="12083"/>
                  </a:cubicBezTo>
                  <a:cubicBezTo>
                    <a:pt x="14216" y="12072"/>
                    <a:pt x="14238" y="12057"/>
                    <a:pt x="14263" y="12050"/>
                  </a:cubicBezTo>
                  <a:cubicBezTo>
                    <a:pt x="14557" y="11919"/>
                    <a:pt x="14851" y="11782"/>
                    <a:pt x="15141" y="11640"/>
                  </a:cubicBezTo>
                  <a:cubicBezTo>
                    <a:pt x="15159" y="11633"/>
                    <a:pt x="15181" y="11622"/>
                    <a:pt x="15199" y="11615"/>
                  </a:cubicBezTo>
                  <a:cubicBezTo>
                    <a:pt x="15217" y="11604"/>
                    <a:pt x="15243" y="11593"/>
                    <a:pt x="15261" y="11582"/>
                  </a:cubicBezTo>
                  <a:cubicBezTo>
                    <a:pt x="15613" y="11404"/>
                    <a:pt x="15968" y="11223"/>
                    <a:pt x="16313" y="11034"/>
                  </a:cubicBezTo>
                  <a:cubicBezTo>
                    <a:pt x="16331" y="11023"/>
                    <a:pt x="16353" y="11012"/>
                    <a:pt x="16371" y="11001"/>
                  </a:cubicBezTo>
                  <a:cubicBezTo>
                    <a:pt x="16389" y="10994"/>
                    <a:pt x="16407" y="10980"/>
                    <a:pt x="16425" y="10969"/>
                  </a:cubicBezTo>
                  <a:cubicBezTo>
                    <a:pt x="16668" y="10835"/>
                    <a:pt x="16915" y="10693"/>
                    <a:pt x="17158" y="10548"/>
                  </a:cubicBezTo>
                  <a:lnTo>
                    <a:pt x="17296" y="10468"/>
                  </a:lnTo>
                  <a:cubicBezTo>
                    <a:pt x="17546" y="10316"/>
                    <a:pt x="17793" y="10160"/>
                    <a:pt x="18040" y="10000"/>
                  </a:cubicBezTo>
                  <a:cubicBezTo>
                    <a:pt x="18065" y="9982"/>
                    <a:pt x="18098" y="9964"/>
                    <a:pt x="18127" y="9946"/>
                  </a:cubicBezTo>
                  <a:cubicBezTo>
                    <a:pt x="18218" y="9888"/>
                    <a:pt x="18305" y="9822"/>
                    <a:pt x="18396" y="9761"/>
                  </a:cubicBezTo>
                  <a:cubicBezTo>
                    <a:pt x="18530" y="9663"/>
                    <a:pt x="18671" y="9572"/>
                    <a:pt x="18802" y="9478"/>
                  </a:cubicBezTo>
                  <a:cubicBezTo>
                    <a:pt x="18907" y="9405"/>
                    <a:pt x="19001" y="9329"/>
                    <a:pt x="19103" y="9256"/>
                  </a:cubicBezTo>
                  <a:cubicBezTo>
                    <a:pt x="19223" y="9166"/>
                    <a:pt x="19350" y="9071"/>
                    <a:pt x="19469" y="8981"/>
                  </a:cubicBezTo>
                  <a:cubicBezTo>
                    <a:pt x="19564" y="8901"/>
                    <a:pt x="19658" y="8828"/>
                    <a:pt x="19749" y="8752"/>
                  </a:cubicBezTo>
                  <a:cubicBezTo>
                    <a:pt x="19861" y="8661"/>
                    <a:pt x="19977" y="8571"/>
                    <a:pt x="20086" y="8480"/>
                  </a:cubicBezTo>
                  <a:cubicBezTo>
                    <a:pt x="20177" y="8404"/>
                    <a:pt x="20264" y="8327"/>
                    <a:pt x="20348" y="8248"/>
                  </a:cubicBezTo>
                  <a:cubicBezTo>
                    <a:pt x="20453" y="8157"/>
                    <a:pt x="20554" y="8066"/>
                    <a:pt x="20649" y="7975"/>
                  </a:cubicBezTo>
                  <a:cubicBezTo>
                    <a:pt x="20670" y="7954"/>
                    <a:pt x="20696" y="7932"/>
                    <a:pt x="20721" y="7914"/>
                  </a:cubicBezTo>
                  <a:cubicBezTo>
                    <a:pt x="20837" y="7801"/>
                    <a:pt x="20950" y="7692"/>
                    <a:pt x="21059" y="7576"/>
                  </a:cubicBezTo>
                  <a:lnTo>
                    <a:pt x="21128" y="7511"/>
                  </a:lnTo>
                  <a:cubicBezTo>
                    <a:pt x="21265" y="7370"/>
                    <a:pt x="21396" y="7232"/>
                    <a:pt x="21519" y="7094"/>
                  </a:cubicBezTo>
                  <a:cubicBezTo>
                    <a:pt x="21527" y="7079"/>
                    <a:pt x="21541" y="7068"/>
                    <a:pt x="21548" y="7058"/>
                  </a:cubicBezTo>
                  <a:cubicBezTo>
                    <a:pt x="21639" y="6956"/>
                    <a:pt x="21726" y="6851"/>
                    <a:pt x="21810" y="6753"/>
                  </a:cubicBezTo>
                  <a:cubicBezTo>
                    <a:pt x="21835" y="6716"/>
                    <a:pt x="21864" y="6684"/>
                    <a:pt x="21890" y="6648"/>
                  </a:cubicBezTo>
                  <a:cubicBezTo>
                    <a:pt x="21929" y="6597"/>
                    <a:pt x="21966" y="6553"/>
                    <a:pt x="22002" y="6502"/>
                  </a:cubicBezTo>
                  <a:cubicBezTo>
                    <a:pt x="22085" y="6397"/>
                    <a:pt x="22158" y="6296"/>
                    <a:pt x="22231" y="6194"/>
                  </a:cubicBezTo>
                  <a:cubicBezTo>
                    <a:pt x="22263" y="6154"/>
                    <a:pt x="22292" y="6107"/>
                    <a:pt x="22321" y="6067"/>
                  </a:cubicBezTo>
                  <a:lnTo>
                    <a:pt x="22361" y="6013"/>
                  </a:lnTo>
                  <a:cubicBezTo>
                    <a:pt x="22437" y="5897"/>
                    <a:pt x="22506" y="5780"/>
                    <a:pt x="22575" y="5668"/>
                  </a:cubicBezTo>
                  <a:cubicBezTo>
                    <a:pt x="22590" y="5643"/>
                    <a:pt x="22601" y="5617"/>
                    <a:pt x="22619" y="5592"/>
                  </a:cubicBezTo>
                  <a:cubicBezTo>
                    <a:pt x="22651" y="5534"/>
                    <a:pt x="22688" y="5472"/>
                    <a:pt x="22720" y="5418"/>
                  </a:cubicBezTo>
                  <a:cubicBezTo>
                    <a:pt x="22757" y="5345"/>
                    <a:pt x="22793" y="5280"/>
                    <a:pt x="22826" y="5211"/>
                  </a:cubicBezTo>
                  <a:cubicBezTo>
                    <a:pt x="22829" y="5200"/>
                    <a:pt x="22833" y="5193"/>
                    <a:pt x="22836" y="5178"/>
                  </a:cubicBezTo>
                  <a:cubicBezTo>
                    <a:pt x="22880" y="5087"/>
                    <a:pt x="22920" y="5000"/>
                    <a:pt x="22956" y="4910"/>
                  </a:cubicBezTo>
                  <a:lnTo>
                    <a:pt x="22982" y="4830"/>
                  </a:lnTo>
                  <a:cubicBezTo>
                    <a:pt x="23014" y="4754"/>
                    <a:pt x="23036" y="4674"/>
                    <a:pt x="23065" y="4598"/>
                  </a:cubicBezTo>
                  <a:cubicBezTo>
                    <a:pt x="23080" y="4554"/>
                    <a:pt x="23098" y="4507"/>
                    <a:pt x="23109" y="4463"/>
                  </a:cubicBezTo>
                  <a:cubicBezTo>
                    <a:pt x="23119" y="4434"/>
                    <a:pt x="23119" y="4413"/>
                    <a:pt x="23127" y="4384"/>
                  </a:cubicBezTo>
                  <a:cubicBezTo>
                    <a:pt x="23145" y="4318"/>
                    <a:pt x="23159" y="4253"/>
                    <a:pt x="23174" y="4184"/>
                  </a:cubicBezTo>
                  <a:cubicBezTo>
                    <a:pt x="23181" y="4140"/>
                    <a:pt x="23196" y="4093"/>
                    <a:pt x="23207" y="4050"/>
                  </a:cubicBezTo>
                  <a:cubicBezTo>
                    <a:pt x="23210" y="4021"/>
                    <a:pt x="23210" y="3995"/>
                    <a:pt x="23214" y="3966"/>
                  </a:cubicBezTo>
                  <a:cubicBezTo>
                    <a:pt x="23225" y="3908"/>
                    <a:pt x="23228" y="3850"/>
                    <a:pt x="23232" y="3792"/>
                  </a:cubicBezTo>
                  <a:cubicBezTo>
                    <a:pt x="23236" y="3749"/>
                    <a:pt x="23243" y="3709"/>
                    <a:pt x="23243" y="3669"/>
                  </a:cubicBezTo>
                  <a:cubicBezTo>
                    <a:pt x="23243" y="3636"/>
                    <a:pt x="23239" y="3611"/>
                    <a:pt x="23239" y="3578"/>
                  </a:cubicBezTo>
                  <a:cubicBezTo>
                    <a:pt x="23239" y="3524"/>
                    <a:pt x="23232" y="3469"/>
                    <a:pt x="23228" y="3411"/>
                  </a:cubicBezTo>
                  <a:cubicBezTo>
                    <a:pt x="23210" y="3382"/>
                    <a:pt x="23214" y="3346"/>
                    <a:pt x="23210" y="331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442038" y="1107539"/>
              <a:ext cx="735921" cy="438941"/>
            </a:xfrm>
            <a:custGeom>
              <a:avLst/>
              <a:gdLst/>
              <a:ahLst/>
              <a:cxnLst/>
              <a:rect l="l" t="t" r="r" b="b"/>
              <a:pathLst>
                <a:path w="25246" h="15058" extrusionOk="0">
                  <a:moveTo>
                    <a:pt x="22006" y="1375"/>
                  </a:moveTo>
                  <a:cubicBezTo>
                    <a:pt x="18773" y="0"/>
                    <a:pt x="11930" y="1640"/>
                    <a:pt x="6756" y="5033"/>
                  </a:cubicBezTo>
                  <a:cubicBezTo>
                    <a:pt x="1579" y="8425"/>
                    <a:pt x="1" y="12300"/>
                    <a:pt x="3237" y="13679"/>
                  </a:cubicBezTo>
                  <a:cubicBezTo>
                    <a:pt x="6470" y="15057"/>
                    <a:pt x="13313" y="13417"/>
                    <a:pt x="18487" y="10025"/>
                  </a:cubicBezTo>
                  <a:cubicBezTo>
                    <a:pt x="23664" y="6633"/>
                    <a:pt x="25246" y="2754"/>
                    <a:pt x="22006" y="1375"/>
                  </a:cubicBezTo>
                  <a:close/>
                  <a:moveTo>
                    <a:pt x="15693" y="8835"/>
                  </a:moveTo>
                  <a:cubicBezTo>
                    <a:pt x="12743" y="10769"/>
                    <a:pt x="8970" y="11756"/>
                    <a:pt x="7272" y="11037"/>
                  </a:cubicBezTo>
                  <a:cubicBezTo>
                    <a:pt x="5574" y="10315"/>
                    <a:pt x="6600" y="8156"/>
                    <a:pt x="9547" y="6223"/>
                  </a:cubicBezTo>
                  <a:cubicBezTo>
                    <a:pt x="12496" y="4292"/>
                    <a:pt x="16273" y="3302"/>
                    <a:pt x="17971" y="4024"/>
                  </a:cubicBezTo>
                  <a:cubicBezTo>
                    <a:pt x="19666" y="4746"/>
                    <a:pt x="18643" y="6905"/>
                    <a:pt x="15693" y="883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2426650" y="1330950"/>
            <a:ext cx="4290600" cy="21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2426750" y="3403050"/>
            <a:ext cx="4290600" cy="4095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>
            <a:spLocks noGrp="1"/>
          </p:cNvSpPr>
          <p:nvPr>
            <p:ph type="title" hasCustomPrompt="1"/>
          </p:nvPr>
        </p:nvSpPr>
        <p:spPr>
          <a:xfrm>
            <a:off x="3331650" y="1610375"/>
            <a:ext cx="5097300" cy="15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3" name="Google Shape;173;p11"/>
          <p:cNvSpPr txBox="1">
            <a:spLocks noGrp="1"/>
          </p:cNvSpPr>
          <p:nvPr>
            <p:ph type="subTitle" idx="1"/>
          </p:nvPr>
        </p:nvSpPr>
        <p:spPr>
          <a:xfrm>
            <a:off x="3331650" y="3121525"/>
            <a:ext cx="5097300" cy="4116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70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2144461" y="200639"/>
            <a:ext cx="330790" cy="484626"/>
          </a:xfrm>
          <a:custGeom>
            <a:avLst/>
            <a:gdLst/>
            <a:ahLst/>
            <a:cxnLst/>
            <a:rect l="l" t="t" r="r" b="b"/>
            <a:pathLst>
              <a:path w="12628" h="18364" extrusionOk="0">
                <a:moveTo>
                  <a:pt x="1" y="1"/>
                </a:moveTo>
                <a:lnTo>
                  <a:pt x="1" y="18363"/>
                </a:lnTo>
                <a:lnTo>
                  <a:pt x="12627" y="11989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8428950" y="1735789"/>
            <a:ext cx="423087" cy="484642"/>
          </a:xfrm>
          <a:custGeom>
            <a:avLst/>
            <a:gdLst/>
            <a:ahLst/>
            <a:cxnLst/>
            <a:rect l="l" t="t" r="r" b="b"/>
            <a:pathLst>
              <a:path w="13603" h="15516" extrusionOk="0">
                <a:moveTo>
                  <a:pt x="0" y="1"/>
                </a:moveTo>
                <a:lnTo>
                  <a:pt x="6800" y="3731"/>
                </a:lnTo>
                <a:lnTo>
                  <a:pt x="13603" y="7464"/>
                </a:lnTo>
                <a:lnTo>
                  <a:pt x="6966" y="11492"/>
                </a:lnTo>
                <a:lnTo>
                  <a:pt x="334" y="15515"/>
                </a:lnTo>
                <a:lnTo>
                  <a:pt x="167" y="7758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3675084" y="365296"/>
            <a:ext cx="1678107" cy="155450"/>
          </a:xfrm>
          <a:custGeom>
            <a:avLst/>
            <a:gdLst/>
            <a:ahLst/>
            <a:cxnLst/>
            <a:rect l="l" t="t" r="r" b="b"/>
            <a:pathLst>
              <a:path w="48511" h="4427" extrusionOk="0">
                <a:moveTo>
                  <a:pt x="0" y="0"/>
                </a:moveTo>
                <a:lnTo>
                  <a:pt x="48510" y="0"/>
                </a:lnTo>
                <a:lnTo>
                  <a:pt x="48510" y="4427"/>
                </a:lnTo>
                <a:lnTo>
                  <a:pt x="0" y="442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4715367" y="4563151"/>
            <a:ext cx="1468124" cy="155446"/>
          </a:xfrm>
          <a:custGeom>
            <a:avLst/>
            <a:gdLst/>
            <a:ahLst/>
            <a:cxnLst/>
            <a:rect l="l" t="t" r="r" b="b"/>
            <a:pathLst>
              <a:path w="46860" h="4889" extrusionOk="0">
                <a:moveTo>
                  <a:pt x="1" y="1"/>
                </a:moveTo>
                <a:lnTo>
                  <a:pt x="46859" y="1"/>
                </a:lnTo>
                <a:lnTo>
                  <a:pt x="46859" y="4888"/>
                </a:lnTo>
                <a:lnTo>
                  <a:pt x="1" y="4888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200419" y="4211218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171569" y="408131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142545" y="4035977"/>
            <a:ext cx="484636" cy="484633"/>
          </a:xfrm>
          <a:custGeom>
            <a:avLst/>
            <a:gdLst/>
            <a:ahLst/>
            <a:cxnLst/>
            <a:rect l="l" t="t" r="r" b="b"/>
            <a:pathLst>
              <a:path w="13771" h="13767" extrusionOk="0">
                <a:moveTo>
                  <a:pt x="6884" y="10153"/>
                </a:moveTo>
                <a:lnTo>
                  <a:pt x="10497" y="13766"/>
                </a:lnTo>
                <a:lnTo>
                  <a:pt x="13770" y="10494"/>
                </a:lnTo>
                <a:lnTo>
                  <a:pt x="10160" y="6884"/>
                </a:lnTo>
                <a:lnTo>
                  <a:pt x="13770" y="3270"/>
                </a:lnTo>
                <a:lnTo>
                  <a:pt x="10497" y="1"/>
                </a:lnTo>
                <a:lnTo>
                  <a:pt x="6884" y="3611"/>
                </a:lnTo>
                <a:lnTo>
                  <a:pt x="3274" y="1"/>
                </a:lnTo>
                <a:lnTo>
                  <a:pt x="1" y="3270"/>
                </a:lnTo>
                <a:lnTo>
                  <a:pt x="3615" y="6884"/>
                </a:lnTo>
                <a:lnTo>
                  <a:pt x="1" y="10494"/>
                </a:lnTo>
                <a:lnTo>
                  <a:pt x="3274" y="1376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466332" y="759114"/>
            <a:ext cx="484636" cy="484633"/>
          </a:xfrm>
          <a:custGeom>
            <a:avLst/>
            <a:gdLst/>
            <a:ahLst/>
            <a:cxnLst/>
            <a:rect l="l" t="t" r="r" b="b"/>
            <a:pathLst>
              <a:path w="13771" h="13767" extrusionOk="0">
                <a:moveTo>
                  <a:pt x="6884" y="10153"/>
                </a:moveTo>
                <a:lnTo>
                  <a:pt x="10497" y="13766"/>
                </a:lnTo>
                <a:lnTo>
                  <a:pt x="13770" y="10494"/>
                </a:lnTo>
                <a:lnTo>
                  <a:pt x="10160" y="6884"/>
                </a:lnTo>
                <a:lnTo>
                  <a:pt x="13770" y="3270"/>
                </a:lnTo>
                <a:lnTo>
                  <a:pt x="10497" y="1"/>
                </a:lnTo>
                <a:lnTo>
                  <a:pt x="6884" y="3611"/>
                </a:lnTo>
                <a:lnTo>
                  <a:pt x="3274" y="1"/>
                </a:lnTo>
                <a:lnTo>
                  <a:pt x="1" y="3270"/>
                </a:lnTo>
                <a:lnTo>
                  <a:pt x="3615" y="6884"/>
                </a:lnTo>
                <a:lnTo>
                  <a:pt x="1" y="10494"/>
                </a:lnTo>
                <a:lnTo>
                  <a:pt x="3274" y="1376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title" idx="2" hasCustomPrompt="1"/>
          </p:nvPr>
        </p:nvSpPr>
        <p:spPr>
          <a:xfrm>
            <a:off x="2930225" y="1169653"/>
            <a:ext cx="597300" cy="5934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" name="Google Shape;186;p13"/>
          <p:cNvSpPr txBox="1">
            <a:spLocks noGrp="1"/>
          </p:cNvSpPr>
          <p:nvPr>
            <p:ph type="subTitle" idx="1"/>
          </p:nvPr>
        </p:nvSpPr>
        <p:spPr>
          <a:xfrm>
            <a:off x="2060675" y="2197237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idx="3" hasCustomPrompt="1"/>
          </p:nvPr>
        </p:nvSpPr>
        <p:spPr>
          <a:xfrm>
            <a:off x="5616475" y="1169653"/>
            <a:ext cx="597300" cy="5934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4"/>
          </p:nvPr>
        </p:nvSpPr>
        <p:spPr>
          <a:xfrm>
            <a:off x="4746925" y="2197237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title" idx="5" hasCustomPrompt="1"/>
          </p:nvPr>
        </p:nvSpPr>
        <p:spPr>
          <a:xfrm>
            <a:off x="1587100" y="2806653"/>
            <a:ext cx="597300" cy="5934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>
            <a:spLocks noGrp="1"/>
          </p:cNvSpPr>
          <p:nvPr>
            <p:ph type="subTitle" idx="6"/>
          </p:nvPr>
        </p:nvSpPr>
        <p:spPr>
          <a:xfrm>
            <a:off x="717550" y="382713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 idx="7" hasCustomPrompt="1"/>
          </p:nvPr>
        </p:nvSpPr>
        <p:spPr>
          <a:xfrm>
            <a:off x="4273350" y="2806653"/>
            <a:ext cx="597300" cy="5934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8"/>
          </p:nvPr>
        </p:nvSpPr>
        <p:spPr>
          <a:xfrm>
            <a:off x="3403800" y="382713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9"/>
          </p:nvPr>
        </p:nvSpPr>
        <p:spPr>
          <a:xfrm>
            <a:off x="2060675" y="1772327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13"/>
          </p:nvPr>
        </p:nvSpPr>
        <p:spPr>
          <a:xfrm>
            <a:off x="4746925" y="1772327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14"/>
          </p:nvPr>
        </p:nvSpPr>
        <p:spPr>
          <a:xfrm>
            <a:off x="717550" y="3406049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15"/>
          </p:nvPr>
        </p:nvSpPr>
        <p:spPr>
          <a:xfrm>
            <a:off x="3403800" y="3406049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16" hasCustomPrompt="1"/>
          </p:nvPr>
        </p:nvSpPr>
        <p:spPr>
          <a:xfrm>
            <a:off x="6959600" y="2806653"/>
            <a:ext cx="597300" cy="5934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17"/>
          </p:nvPr>
        </p:nvSpPr>
        <p:spPr>
          <a:xfrm>
            <a:off x="6090050" y="382713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18"/>
          </p:nvPr>
        </p:nvSpPr>
        <p:spPr>
          <a:xfrm>
            <a:off x="6090050" y="3406049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grpSp>
        <p:nvGrpSpPr>
          <p:cNvPr id="200" name="Google Shape;200;p13"/>
          <p:cNvGrpSpPr/>
          <p:nvPr/>
        </p:nvGrpSpPr>
        <p:grpSpPr>
          <a:xfrm>
            <a:off x="1316930" y="4775833"/>
            <a:ext cx="2723273" cy="155452"/>
            <a:chOff x="2434537" y="2460245"/>
            <a:chExt cx="2020532" cy="113510"/>
          </a:xfrm>
        </p:grpSpPr>
        <p:sp>
          <p:nvSpPr>
            <p:cNvPr id="201" name="Google Shape;201;p13"/>
            <p:cNvSpPr/>
            <p:nvPr/>
          </p:nvSpPr>
          <p:spPr>
            <a:xfrm>
              <a:off x="2675549" y="2460245"/>
              <a:ext cx="1779520" cy="113510"/>
            </a:xfrm>
            <a:custGeom>
              <a:avLst/>
              <a:gdLst/>
              <a:ahLst/>
              <a:cxnLst/>
              <a:rect l="l" t="t" r="r" b="b"/>
              <a:pathLst>
                <a:path w="61047" h="3894" extrusionOk="0">
                  <a:moveTo>
                    <a:pt x="1" y="0"/>
                  </a:moveTo>
                  <a:lnTo>
                    <a:pt x="61046" y="0"/>
                  </a:lnTo>
                  <a:lnTo>
                    <a:pt x="61046" y="3893"/>
                  </a:lnTo>
                  <a:lnTo>
                    <a:pt x="1" y="389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2434537" y="2460245"/>
              <a:ext cx="127473" cy="113510"/>
            </a:xfrm>
            <a:custGeom>
              <a:avLst/>
              <a:gdLst/>
              <a:ahLst/>
              <a:cxnLst/>
              <a:rect l="l" t="t" r="r" b="b"/>
              <a:pathLst>
                <a:path w="4373" h="3894" extrusionOk="0">
                  <a:moveTo>
                    <a:pt x="0" y="0"/>
                  </a:moveTo>
                  <a:lnTo>
                    <a:pt x="4372" y="0"/>
                  </a:lnTo>
                  <a:lnTo>
                    <a:pt x="4372" y="3893"/>
                  </a:lnTo>
                  <a:lnTo>
                    <a:pt x="0" y="389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13"/>
          <p:cNvSpPr/>
          <p:nvPr/>
        </p:nvSpPr>
        <p:spPr>
          <a:xfrm>
            <a:off x="8714273" y="3245403"/>
            <a:ext cx="615389" cy="484617"/>
          </a:xfrm>
          <a:custGeom>
            <a:avLst/>
            <a:gdLst/>
            <a:ahLst/>
            <a:cxnLst/>
            <a:rect l="l" t="t" r="r" b="b"/>
            <a:pathLst>
              <a:path w="17961" h="14100" extrusionOk="0">
                <a:moveTo>
                  <a:pt x="0" y="0"/>
                </a:moveTo>
                <a:lnTo>
                  <a:pt x="9390" y="14100"/>
                </a:lnTo>
                <a:lnTo>
                  <a:pt x="17960" y="375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204;p13"/>
          <p:cNvGrpSpPr/>
          <p:nvPr/>
        </p:nvGrpSpPr>
        <p:grpSpPr>
          <a:xfrm>
            <a:off x="5443836" y="234782"/>
            <a:ext cx="593041" cy="155445"/>
            <a:chOff x="1447343" y="1933009"/>
            <a:chExt cx="942682" cy="245181"/>
          </a:xfrm>
        </p:grpSpPr>
        <p:sp>
          <p:nvSpPr>
            <p:cNvPr id="205" name="Google Shape;205;p13"/>
            <p:cNvSpPr/>
            <p:nvPr/>
          </p:nvSpPr>
          <p:spPr>
            <a:xfrm>
              <a:off x="1807987" y="1933009"/>
              <a:ext cx="582038" cy="245181"/>
            </a:xfrm>
            <a:custGeom>
              <a:avLst/>
              <a:gdLst/>
              <a:ahLst/>
              <a:cxnLst/>
              <a:rect l="l" t="t" r="r" b="b"/>
              <a:pathLst>
                <a:path w="19967" h="8411" extrusionOk="0">
                  <a:moveTo>
                    <a:pt x="0" y="1"/>
                  </a:moveTo>
                  <a:lnTo>
                    <a:pt x="19967" y="1"/>
                  </a:lnTo>
                  <a:lnTo>
                    <a:pt x="19967" y="8411"/>
                  </a:lnTo>
                  <a:lnTo>
                    <a:pt x="0" y="841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1447343" y="1996352"/>
              <a:ext cx="582038" cy="118378"/>
            </a:xfrm>
            <a:custGeom>
              <a:avLst/>
              <a:gdLst/>
              <a:ahLst/>
              <a:cxnLst/>
              <a:rect l="l" t="t" r="r" b="b"/>
              <a:pathLst>
                <a:path w="19967" h="4061" extrusionOk="0">
                  <a:moveTo>
                    <a:pt x="0" y="1"/>
                  </a:moveTo>
                  <a:lnTo>
                    <a:pt x="19966" y="1"/>
                  </a:lnTo>
                  <a:lnTo>
                    <a:pt x="19966" y="4061"/>
                  </a:lnTo>
                  <a:lnTo>
                    <a:pt x="0" y="406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13"/>
          <p:cNvSpPr/>
          <p:nvPr/>
        </p:nvSpPr>
        <p:spPr>
          <a:xfrm>
            <a:off x="5767002" y="4532262"/>
            <a:ext cx="1682944" cy="155443"/>
          </a:xfrm>
          <a:custGeom>
            <a:avLst/>
            <a:gdLst/>
            <a:ahLst/>
            <a:cxnLst/>
            <a:rect l="l" t="t" r="r" b="b"/>
            <a:pathLst>
              <a:path w="52229" h="4768" extrusionOk="0">
                <a:moveTo>
                  <a:pt x="0" y="0"/>
                </a:moveTo>
                <a:lnTo>
                  <a:pt x="52229" y="0"/>
                </a:lnTo>
                <a:lnTo>
                  <a:pt x="52229" y="4768"/>
                </a:lnTo>
                <a:lnTo>
                  <a:pt x="0" y="4768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3"/>
          <p:cNvSpPr/>
          <p:nvPr/>
        </p:nvSpPr>
        <p:spPr>
          <a:xfrm>
            <a:off x="176306" y="3036793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3"/>
          <p:cNvSpPr/>
          <p:nvPr/>
        </p:nvSpPr>
        <p:spPr>
          <a:xfrm>
            <a:off x="8286319" y="419943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3"/>
          <p:cNvSpPr/>
          <p:nvPr/>
        </p:nvSpPr>
        <p:spPr>
          <a:xfrm>
            <a:off x="147308" y="4398263"/>
            <a:ext cx="484647" cy="484620"/>
          </a:xfrm>
          <a:custGeom>
            <a:avLst/>
            <a:gdLst/>
            <a:ahLst/>
            <a:cxnLst/>
            <a:rect l="l" t="t" r="r" b="b"/>
            <a:pathLst>
              <a:path w="12635" h="12631" extrusionOk="0">
                <a:moveTo>
                  <a:pt x="6317" y="9321"/>
                </a:moveTo>
                <a:lnTo>
                  <a:pt x="9634" y="12630"/>
                </a:lnTo>
                <a:lnTo>
                  <a:pt x="12634" y="9633"/>
                </a:lnTo>
                <a:lnTo>
                  <a:pt x="9318" y="6317"/>
                </a:lnTo>
                <a:lnTo>
                  <a:pt x="12634" y="3005"/>
                </a:lnTo>
                <a:lnTo>
                  <a:pt x="9634" y="0"/>
                </a:lnTo>
                <a:lnTo>
                  <a:pt x="6317" y="3317"/>
                </a:lnTo>
                <a:lnTo>
                  <a:pt x="3001" y="0"/>
                </a:lnTo>
                <a:lnTo>
                  <a:pt x="1" y="3005"/>
                </a:lnTo>
                <a:lnTo>
                  <a:pt x="3313" y="6317"/>
                </a:lnTo>
                <a:lnTo>
                  <a:pt x="1" y="9633"/>
                </a:lnTo>
                <a:lnTo>
                  <a:pt x="3001" y="1263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"/>
          <p:cNvSpPr/>
          <p:nvPr/>
        </p:nvSpPr>
        <p:spPr>
          <a:xfrm>
            <a:off x="8361921" y="2002776"/>
            <a:ext cx="372134" cy="329192"/>
          </a:xfrm>
          <a:custGeom>
            <a:avLst/>
            <a:gdLst/>
            <a:ahLst/>
            <a:cxnLst/>
            <a:rect l="l" t="t" r="r" b="b"/>
            <a:pathLst>
              <a:path w="16238" h="14347" extrusionOk="0">
                <a:moveTo>
                  <a:pt x="16237" y="0"/>
                </a:moveTo>
                <a:lnTo>
                  <a:pt x="12424" y="7169"/>
                </a:lnTo>
                <a:lnTo>
                  <a:pt x="8603" y="14346"/>
                </a:lnTo>
                <a:lnTo>
                  <a:pt x="4300" y="7452"/>
                </a:lnTo>
                <a:lnTo>
                  <a:pt x="1" y="562"/>
                </a:lnTo>
                <a:lnTo>
                  <a:pt x="8121" y="27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13"/>
          <p:cNvGrpSpPr/>
          <p:nvPr/>
        </p:nvGrpSpPr>
        <p:grpSpPr>
          <a:xfrm>
            <a:off x="-412199" y="1279418"/>
            <a:ext cx="932706" cy="621774"/>
            <a:chOff x="1442038" y="1107539"/>
            <a:chExt cx="735921" cy="493393"/>
          </a:xfrm>
        </p:grpSpPr>
        <p:sp>
          <p:nvSpPr>
            <p:cNvPr id="213" name="Google Shape;213;p13"/>
            <p:cNvSpPr/>
            <p:nvPr/>
          </p:nvSpPr>
          <p:spPr>
            <a:xfrm>
              <a:off x="1630289" y="1217843"/>
              <a:ext cx="387987" cy="261038"/>
            </a:xfrm>
            <a:custGeom>
              <a:avLst/>
              <a:gdLst/>
              <a:ahLst/>
              <a:cxnLst/>
              <a:rect l="l" t="t" r="r" b="b"/>
              <a:pathLst>
                <a:path w="13310" h="8955" extrusionOk="0">
                  <a:moveTo>
                    <a:pt x="12257" y="926"/>
                  </a:moveTo>
                  <a:cubicBezTo>
                    <a:pt x="12145" y="635"/>
                    <a:pt x="11898" y="399"/>
                    <a:pt x="11517" y="236"/>
                  </a:cubicBezTo>
                  <a:cubicBezTo>
                    <a:pt x="11419" y="196"/>
                    <a:pt x="11310" y="160"/>
                    <a:pt x="11194" y="127"/>
                  </a:cubicBezTo>
                  <a:cubicBezTo>
                    <a:pt x="11158" y="116"/>
                    <a:pt x="11118" y="109"/>
                    <a:pt x="11078" y="98"/>
                  </a:cubicBezTo>
                  <a:cubicBezTo>
                    <a:pt x="10994" y="80"/>
                    <a:pt x="10918" y="62"/>
                    <a:pt x="10831" y="51"/>
                  </a:cubicBezTo>
                  <a:cubicBezTo>
                    <a:pt x="10784" y="40"/>
                    <a:pt x="10730" y="37"/>
                    <a:pt x="10679" y="33"/>
                  </a:cubicBezTo>
                  <a:cubicBezTo>
                    <a:pt x="10595" y="22"/>
                    <a:pt x="10516" y="15"/>
                    <a:pt x="10428" y="8"/>
                  </a:cubicBezTo>
                  <a:cubicBezTo>
                    <a:pt x="10370" y="4"/>
                    <a:pt x="10312" y="4"/>
                    <a:pt x="10251" y="4"/>
                  </a:cubicBezTo>
                  <a:cubicBezTo>
                    <a:pt x="10204" y="4"/>
                    <a:pt x="10160" y="0"/>
                    <a:pt x="10113" y="0"/>
                  </a:cubicBezTo>
                  <a:cubicBezTo>
                    <a:pt x="10080" y="0"/>
                    <a:pt x="10044" y="4"/>
                    <a:pt x="10011" y="4"/>
                  </a:cubicBezTo>
                  <a:cubicBezTo>
                    <a:pt x="9921" y="4"/>
                    <a:pt x="9830" y="8"/>
                    <a:pt x="9735" y="15"/>
                  </a:cubicBezTo>
                  <a:cubicBezTo>
                    <a:pt x="9688" y="19"/>
                    <a:pt x="9645" y="15"/>
                    <a:pt x="9598" y="19"/>
                  </a:cubicBezTo>
                  <a:cubicBezTo>
                    <a:pt x="9561" y="22"/>
                    <a:pt x="9525" y="26"/>
                    <a:pt x="9496" y="26"/>
                  </a:cubicBezTo>
                  <a:cubicBezTo>
                    <a:pt x="9431" y="33"/>
                    <a:pt x="9362" y="40"/>
                    <a:pt x="9296" y="51"/>
                  </a:cubicBezTo>
                  <a:cubicBezTo>
                    <a:pt x="9246" y="55"/>
                    <a:pt x="9199" y="58"/>
                    <a:pt x="9151" y="62"/>
                  </a:cubicBezTo>
                  <a:cubicBezTo>
                    <a:pt x="9097" y="73"/>
                    <a:pt x="9042" y="80"/>
                    <a:pt x="8988" y="87"/>
                  </a:cubicBezTo>
                  <a:cubicBezTo>
                    <a:pt x="8934" y="95"/>
                    <a:pt x="8872" y="106"/>
                    <a:pt x="8818" y="113"/>
                  </a:cubicBezTo>
                  <a:lnTo>
                    <a:pt x="8723" y="127"/>
                  </a:lnTo>
                  <a:cubicBezTo>
                    <a:pt x="8625" y="146"/>
                    <a:pt x="8524" y="164"/>
                    <a:pt x="8426" y="185"/>
                  </a:cubicBezTo>
                  <a:cubicBezTo>
                    <a:pt x="8393" y="189"/>
                    <a:pt x="8360" y="200"/>
                    <a:pt x="8324" y="204"/>
                  </a:cubicBezTo>
                  <a:cubicBezTo>
                    <a:pt x="8317" y="204"/>
                    <a:pt x="8306" y="207"/>
                    <a:pt x="8299" y="207"/>
                  </a:cubicBezTo>
                  <a:cubicBezTo>
                    <a:pt x="8157" y="240"/>
                    <a:pt x="8016" y="273"/>
                    <a:pt x="7871" y="309"/>
                  </a:cubicBezTo>
                  <a:lnTo>
                    <a:pt x="7816" y="323"/>
                  </a:lnTo>
                  <a:cubicBezTo>
                    <a:pt x="7773" y="334"/>
                    <a:pt x="7725" y="345"/>
                    <a:pt x="7682" y="360"/>
                  </a:cubicBezTo>
                  <a:cubicBezTo>
                    <a:pt x="7598" y="381"/>
                    <a:pt x="7519" y="399"/>
                    <a:pt x="7435" y="425"/>
                  </a:cubicBezTo>
                  <a:cubicBezTo>
                    <a:pt x="7392" y="439"/>
                    <a:pt x="7341" y="458"/>
                    <a:pt x="7290" y="472"/>
                  </a:cubicBezTo>
                  <a:lnTo>
                    <a:pt x="7112" y="526"/>
                  </a:lnTo>
                  <a:lnTo>
                    <a:pt x="6978" y="566"/>
                  </a:lnTo>
                  <a:cubicBezTo>
                    <a:pt x="6895" y="595"/>
                    <a:pt x="6807" y="624"/>
                    <a:pt x="6728" y="653"/>
                  </a:cubicBezTo>
                  <a:lnTo>
                    <a:pt x="6564" y="708"/>
                  </a:lnTo>
                  <a:cubicBezTo>
                    <a:pt x="6546" y="715"/>
                    <a:pt x="6524" y="722"/>
                    <a:pt x="6506" y="730"/>
                  </a:cubicBezTo>
                  <a:cubicBezTo>
                    <a:pt x="6361" y="780"/>
                    <a:pt x="6220" y="839"/>
                    <a:pt x="6075" y="893"/>
                  </a:cubicBezTo>
                  <a:cubicBezTo>
                    <a:pt x="6053" y="904"/>
                    <a:pt x="6035" y="911"/>
                    <a:pt x="6013" y="915"/>
                  </a:cubicBezTo>
                  <a:cubicBezTo>
                    <a:pt x="6006" y="915"/>
                    <a:pt x="6006" y="915"/>
                    <a:pt x="6002" y="922"/>
                  </a:cubicBezTo>
                  <a:cubicBezTo>
                    <a:pt x="5821" y="995"/>
                    <a:pt x="5639" y="1071"/>
                    <a:pt x="5458" y="1147"/>
                  </a:cubicBezTo>
                  <a:cubicBezTo>
                    <a:pt x="5454" y="1151"/>
                    <a:pt x="5443" y="1151"/>
                    <a:pt x="5440" y="1158"/>
                  </a:cubicBezTo>
                  <a:cubicBezTo>
                    <a:pt x="5316" y="1212"/>
                    <a:pt x="5200" y="1270"/>
                    <a:pt x="5077" y="1325"/>
                  </a:cubicBezTo>
                  <a:cubicBezTo>
                    <a:pt x="5001" y="1361"/>
                    <a:pt x="4921" y="1394"/>
                    <a:pt x="4848" y="1430"/>
                  </a:cubicBezTo>
                  <a:cubicBezTo>
                    <a:pt x="4845" y="1430"/>
                    <a:pt x="4841" y="1434"/>
                    <a:pt x="4837" y="1434"/>
                  </a:cubicBezTo>
                  <a:cubicBezTo>
                    <a:pt x="4612" y="1542"/>
                    <a:pt x="4391" y="1658"/>
                    <a:pt x="4173" y="1778"/>
                  </a:cubicBezTo>
                  <a:cubicBezTo>
                    <a:pt x="4155" y="1785"/>
                    <a:pt x="4144" y="1796"/>
                    <a:pt x="4126" y="1804"/>
                  </a:cubicBezTo>
                  <a:cubicBezTo>
                    <a:pt x="4021" y="1865"/>
                    <a:pt x="3919" y="1923"/>
                    <a:pt x="3818" y="1981"/>
                  </a:cubicBezTo>
                  <a:cubicBezTo>
                    <a:pt x="3756" y="2018"/>
                    <a:pt x="3694" y="2050"/>
                    <a:pt x="3636" y="2087"/>
                  </a:cubicBezTo>
                  <a:cubicBezTo>
                    <a:pt x="3455" y="2195"/>
                    <a:pt x="3274" y="2304"/>
                    <a:pt x="3099" y="2420"/>
                  </a:cubicBezTo>
                  <a:cubicBezTo>
                    <a:pt x="3081" y="2435"/>
                    <a:pt x="3063" y="2446"/>
                    <a:pt x="3049" y="2457"/>
                  </a:cubicBezTo>
                  <a:cubicBezTo>
                    <a:pt x="3005" y="2489"/>
                    <a:pt x="2958" y="2522"/>
                    <a:pt x="2914" y="2547"/>
                  </a:cubicBezTo>
                  <a:cubicBezTo>
                    <a:pt x="2824" y="2613"/>
                    <a:pt x="2733" y="2671"/>
                    <a:pt x="2642" y="2736"/>
                  </a:cubicBezTo>
                  <a:cubicBezTo>
                    <a:pt x="2584" y="2776"/>
                    <a:pt x="2533" y="2816"/>
                    <a:pt x="2475" y="2856"/>
                  </a:cubicBezTo>
                  <a:cubicBezTo>
                    <a:pt x="2392" y="2917"/>
                    <a:pt x="2316" y="2976"/>
                    <a:pt x="2240" y="3034"/>
                  </a:cubicBezTo>
                  <a:cubicBezTo>
                    <a:pt x="2185" y="3074"/>
                    <a:pt x="2131" y="3121"/>
                    <a:pt x="2076" y="3161"/>
                  </a:cubicBezTo>
                  <a:cubicBezTo>
                    <a:pt x="2004" y="3219"/>
                    <a:pt x="1935" y="3273"/>
                    <a:pt x="1866" y="3335"/>
                  </a:cubicBezTo>
                  <a:cubicBezTo>
                    <a:pt x="1815" y="3378"/>
                    <a:pt x="1768" y="3418"/>
                    <a:pt x="1717" y="3465"/>
                  </a:cubicBezTo>
                  <a:cubicBezTo>
                    <a:pt x="1652" y="3520"/>
                    <a:pt x="1590" y="3578"/>
                    <a:pt x="1532" y="3632"/>
                  </a:cubicBezTo>
                  <a:cubicBezTo>
                    <a:pt x="1507" y="3654"/>
                    <a:pt x="1485" y="3672"/>
                    <a:pt x="1463" y="3698"/>
                  </a:cubicBezTo>
                  <a:cubicBezTo>
                    <a:pt x="1441" y="3716"/>
                    <a:pt x="1423" y="3737"/>
                    <a:pt x="1405" y="3756"/>
                  </a:cubicBezTo>
                  <a:cubicBezTo>
                    <a:pt x="1325" y="3832"/>
                    <a:pt x="1249" y="3904"/>
                    <a:pt x="1176" y="3981"/>
                  </a:cubicBezTo>
                  <a:cubicBezTo>
                    <a:pt x="1144" y="4017"/>
                    <a:pt x="1108" y="4050"/>
                    <a:pt x="1078" y="4086"/>
                  </a:cubicBezTo>
                  <a:cubicBezTo>
                    <a:pt x="981" y="4187"/>
                    <a:pt x="897" y="4285"/>
                    <a:pt x="814" y="4387"/>
                  </a:cubicBezTo>
                  <a:cubicBezTo>
                    <a:pt x="810" y="4391"/>
                    <a:pt x="806" y="4398"/>
                    <a:pt x="795" y="4405"/>
                  </a:cubicBezTo>
                  <a:lnTo>
                    <a:pt x="792" y="4409"/>
                  </a:lnTo>
                  <a:cubicBezTo>
                    <a:pt x="788" y="4416"/>
                    <a:pt x="781" y="4423"/>
                    <a:pt x="774" y="4430"/>
                  </a:cubicBezTo>
                  <a:cubicBezTo>
                    <a:pt x="708" y="4507"/>
                    <a:pt x="650" y="4586"/>
                    <a:pt x="596" y="4659"/>
                  </a:cubicBezTo>
                  <a:cubicBezTo>
                    <a:pt x="578" y="4684"/>
                    <a:pt x="560" y="4706"/>
                    <a:pt x="542" y="4735"/>
                  </a:cubicBezTo>
                  <a:cubicBezTo>
                    <a:pt x="520" y="4768"/>
                    <a:pt x="498" y="4797"/>
                    <a:pt x="473" y="4833"/>
                  </a:cubicBezTo>
                  <a:cubicBezTo>
                    <a:pt x="465" y="4851"/>
                    <a:pt x="454" y="4866"/>
                    <a:pt x="447" y="4880"/>
                  </a:cubicBezTo>
                  <a:cubicBezTo>
                    <a:pt x="396" y="4957"/>
                    <a:pt x="356" y="5029"/>
                    <a:pt x="317" y="5102"/>
                  </a:cubicBezTo>
                  <a:cubicBezTo>
                    <a:pt x="306" y="5120"/>
                    <a:pt x="288" y="5142"/>
                    <a:pt x="280" y="5167"/>
                  </a:cubicBezTo>
                  <a:cubicBezTo>
                    <a:pt x="273" y="5174"/>
                    <a:pt x="273" y="5178"/>
                    <a:pt x="269" y="5189"/>
                  </a:cubicBezTo>
                  <a:cubicBezTo>
                    <a:pt x="237" y="5250"/>
                    <a:pt x="211" y="5316"/>
                    <a:pt x="182" y="5374"/>
                  </a:cubicBezTo>
                  <a:cubicBezTo>
                    <a:pt x="175" y="5396"/>
                    <a:pt x="161" y="5421"/>
                    <a:pt x="153" y="5443"/>
                  </a:cubicBezTo>
                  <a:cubicBezTo>
                    <a:pt x="153" y="5446"/>
                    <a:pt x="153" y="5446"/>
                    <a:pt x="146" y="5450"/>
                  </a:cubicBezTo>
                  <a:cubicBezTo>
                    <a:pt x="128" y="5494"/>
                    <a:pt x="121" y="5533"/>
                    <a:pt x="106" y="5573"/>
                  </a:cubicBezTo>
                  <a:cubicBezTo>
                    <a:pt x="92" y="5610"/>
                    <a:pt x="81" y="5650"/>
                    <a:pt x="66" y="5686"/>
                  </a:cubicBezTo>
                  <a:lnTo>
                    <a:pt x="66" y="5697"/>
                  </a:lnTo>
                  <a:cubicBezTo>
                    <a:pt x="55" y="5722"/>
                    <a:pt x="55" y="5751"/>
                    <a:pt x="48" y="5773"/>
                  </a:cubicBezTo>
                  <a:cubicBezTo>
                    <a:pt x="37" y="5813"/>
                    <a:pt x="26" y="5860"/>
                    <a:pt x="19" y="5900"/>
                  </a:cubicBezTo>
                  <a:lnTo>
                    <a:pt x="19" y="5918"/>
                  </a:lnTo>
                  <a:cubicBezTo>
                    <a:pt x="15" y="5947"/>
                    <a:pt x="15" y="5969"/>
                    <a:pt x="12" y="5994"/>
                  </a:cubicBezTo>
                  <a:cubicBezTo>
                    <a:pt x="8" y="6031"/>
                    <a:pt x="1" y="6067"/>
                    <a:pt x="1" y="6099"/>
                  </a:cubicBezTo>
                  <a:lnTo>
                    <a:pt x="1" y="6132"/>
                  </a:lnTo>
                  <a:cubicBezTo>
                    <a:pt x="1" y="6158"/>
                    <a:pt x="1" y="6183"/>
                    <a:pt x="5" y="6208"/>
                  </a:cubicBezTo>
                  <a:cubicBezTo>
                    <a:pt x="5" y="6237"/>
                    <a:pt x="5" y="6259"/>
                    <a:pt x="12" y="6284"/>
                  </a:cubicBezTo>
                  <a:cubicBezTo>
                    <a:pt x="12" y="6299"/>
                    <a:pt x="15" y="6317"/>
                    <a:pt x="19" y="6332"/>
                  </a:cubicBezTo>
                  <a:cubicBezTo>
                    <a:pt x="23" y="6353"/>
                    <a:pt x="30" y="6379"/>
                    <a:pt x="34" y="6404"/>
                  </a:cubicBezTo>
                  <a:cubicBezTo>
                    <a:pt x="37" y="6422"/>
                    <a:pt x="37" y="6441"/>
                    <a:pt x="41" y="6459"/>
                  </a:cubicBezTo>
                  <a:cubicBezTo>
                    <a:pt x="52" y="6495"/>
                    <a:pt x="66" y="6528"/>
                    <a:pt x="77" y="6560"/>
                  </a:cubicBezTo>
                  <a:lnTo>
                    <a:pt x="1140" y="8955"/>
                  </a:lnTo>
                  <a:cubicBezTo>
                    <a:pt x="1122" y="8908"/>
                    <a:pt x="1108" y="8853"/>
                    <a:pt x="1093" y="8799"/>
                  </a:cubicBezTo>
                  <a:cubicBezTo>
                    <a:pt x="1089" y="8773"/>
                    <a:pt x="1086" y="8748"/>
                    <a:pt x="1082" y="8726"/>
                  </a:cubicBezTo>
                  <a:lnTo>
                    <a:pt x="1068" y="8603"/>
                  </a:lnTo>
                  <a:cubicBezTo>
                    <a:pt x="1068" y="8574"/>
                    <a:pt x="1064" y="8552"/>
                    <a:pt x="1064" y="8527"/>
                  </a:cubicBezTo>
                  <a:cubicBezTo>
                    <a:pt x="1064" y="8480"/>
                    <a:pt x="1068" y="8436"/>
                    <a:pt x="1071" y="8389"/>
                  </a:cubicBezTo>
                  <a:cubicBezTo>
                    <a:pt x="1078" y="8363"/>
                    <a:pt x="1078" y="8338"/>
                    <a:pt x="1082" y="8313"/>
                  </a:cubicBezTo>
                  <a:cubicBezTo>
                    <a:pt x="1089" y="8266"/>
                    <a:pt x="1100" y="8218"/>
                    <a:pt x="1115" y="8168"/>
                  </a:cubicBezTo>
                  <a:cubicBezTo>
                    <a:pt x="1118" y="8139"/>
                    <a:pt x="1122" y="8113"/>
                    <a:pt x="1133" y="8091"/>
                  </a:cubicBezTo>
                  <a:cubicBezTo>
                    <a:pt x="1140" y="8048"/>
                    <a:pt x="1158" y="8008"/>
                    <a:pt x="1173" y="7968"/>
                  </a:cubicBezTo>
                  <a:cubicBezTo>
                    <a:pt x="1187" y="7928"/>
                    <a:pt x="1198" y="7892"/>
                    <a:pt x="1213" y="7848"/>
                  </a:cubicBezTo>
                  <a:cubicBezTo>
                    <a:pt x="1224" y="7823"/>
                    <a:pt x="1242" y="7794"/>
                    <a:pt x="1249" y="7768"/>
                  </a:cubicBezTo>
                  <a:cubicBezTo>
                    <a:pt x="1278" y="7710"/>
                    <a:pt x="1303" y="7645"/>
                    <a:pt x="1336" y="7583"/>
                  </a:cubicBezTo>
                  <a:cubicBezTo>
                    <a:pt x="1351" y="7554"/>
                    <a:pt x="1369" y="7529"/>
                    <a:pt x="1380" y="7500"/>
                  </a:cubicBezTo>
                  <a:cubicBezTo>
                    <a:pt x="1423" y="7427"/>
                    <a:pt x="1467" y="7355"/>
                    <a:pt x="1514" y="7279"/>
                  </a:cubicBezTo>
                  <a:cubicBezTo>
                    <a:pt x="1543" y="7228"/>
                    <a:pt x="1576" y="7184"/>
                    <a:pt x="1608" y="7134"/>
                  </a:cubicBezTo>
                  <a:cubicBezTo>
                    <a:pt x="1626" y="7104"/>
                    <a:pt x="1644" y="7083"/>
                    <a:pt x="1663" y="7057"/>
                  </a:cubicBezTo>
                  <a:cubicBezTo>
                    <a:pt x="1717" y="6977"/>
                    <a:pt x="1775" y="6901"/>
                    <a:pt x="1840" y="6829"/>
                  </a:cubicBezTo>
                  <a:cubicBezTo>
                    <a:pt x="1844" y="6825"/>
                    <a:pt x="1848" y="6814"/>
                    <a:pt x="1851" y="6811"/>
                  </a:cubicBezTo>
                  <a:cubicBezTo>
                    <a:pt x="1859" y="6803"/>
                    <a:pt x="1866" y="6796"/>
                    <a:pt x="1869" y="6789"/>
                  </a:cubicBezTo>
                  <a:cubicBezTo>
                    <a:pt x="1953" y="6687"/>
                    <a:pt x="2040" y="6593"/>
                    <a:pt x="2134" y="6495"/>
                  </a:cubicBezTo>
                  <a:cubicBezTo>
                    <a:pt x="2167" y="6462"/>
                    <a:pt x="2196" y="6426"/>
                    <a:pt x="2232" y="6393"/>
                  </a:cubicBezTo>
                  <a:cubicBezTo>
                    <a:pt x="2305" y="6321"/>
                    <a:pt x="2377" y="6245"/>
                    <a:pt x="2461" y="6168"/>
                  </a:cubicBezTo>
                  <a:cubicBezTo>
                    <a:pt x="2501" y="6125"/>
                    <a:pt x="2548" y="6085"/>
                    <a:pt x="2588" y="6045"/>
                  </a:cubicBezTo>
                  <a:cubicBezTo>
                    <a:pt x="2646" y="5991"/>
                    <a:pt x="2711" y="5933"/>
                    <a:pt x="2777" y="5878"/>
                  </a:cubicBezTo>
                  <a:cubicBezTo>
                    <a:pt x="2827" y="5831"/>
                    <a:pt x="2878" y="5791"/>
                    <a:pt x="2929" y="5744"/>
                  </a:cubicBezTo>
                  <a:cubicBezTo>
                    <a:pt x="2994" y="5686"/>
                    <a:pt x="3067" y="5631"/>
                    <a:pt x="3136" y="5573"/>
                  </a:cubicBezTo>
                  <a:cubicBezTo>
                    <a:pt x="3190" y="5533"/>
                    <a:pt x="3241" y="5486"/>
                    <a:pt x="3295" y="5446"/>
                  </a:cubicBezTo>
                  <a:cubicBezTo>
                    <a:pt x="3372" y="5388"/>
                    <a:pt x="3448" y="5327"/>
                    <a:pt x="3531" y="5269"/>
                  </a:cubicBezTo>
                  <a:lnTo>
                    <a:pt x="3694" y="5145"/>
                  </a:lnTo>
                  <a:cubicBezTo>
                    <a:pt x="3782" y="5084"/>
                    <a:pt x="3876" y="5018"/>
                    <a:pt x="3967" y="4960"/>
                  </a:cubicBezTo>
                  <a:cubicBezTo>
                    <a:pt x="4028" y="4920"/>
                    <a:pt x="4090" y="4873"/>
                    <a:pt x="4152" y="4833"/>
                  </a:cubicBezTo>
                  <a:cubicBezTo>
                    <a:pt x="4329" y="4721"/>
                    <a:pt x="4507" y="4608"/>
                    <a:pt x="4689" y="4499"/>
                  </a:cubicBezTo>
                  <a:cubicBezTo>
                    <a:pt x="4747" y="4463"/>
                    <a:pt x="4808" y="4430"/>
                    <a:pt x="4870" y="4394"/>
                  </a:cubicBezTo>
                  <a:cubicBezTo>
                    <a:pt x="4986" y="4325"/>
                    <a:pt x="5106" y="4256"/>
                    <a:pt x="5226" y="4191"/>
                  </a:cubicBezTo>
                  <a:cubicBezTo>
                    <a:pt x="5443" y="4071"/>
                    <a:pt x="5668" y="3955"/>
                    <a:pt x="5890" y="3846"/>
                  </a:cubicBezTo>
                  <a:cubicBezTo>
                    <a:pt x="5966" y="3810"/>
                    <a:pt x="6042" y="3774"/>
                    <a:pt x="6125" y="3737"/>
                  </a:cubicBezTo>
                  <a:cubicBezTo>
                    <a:pt x="6249" y="3676"/>
                    <a:pt x="6368" y="3618"/>
                    <a:pt x="6492" y="3567"/>
                  </a:cubicBezTo>
                  <a:cubicBezTo>
                    <a:pt x="6684" y="3484"/>
                    <a:pt x="6873" y="3404"/>
                    <a:pt x="7065" y="3327"/>
                  </a:cubicBezTo>
                  <a:lnTo>
                    <a:pt x="7130" y="3302"/>
                  </a:lnTo>
                  <a:cubicBezTo>
                    <a:pt x="7294" y="3237"/>
                    <a:pt x="7457" y="3175"/>
                    <a:pt x="7617" y="3121"/>
                  </a:cubicBezTo>
                  <a:cubicBezTo>
                    <a:pt x="7671" y="3103"/>
                    <a:pt x="7725" y="3084"/>
                    <a:pt x="7783" y="3059"/>
                  </a:cubicBezTo>
                  <a:cubicBezTo>
                    <a:pt x="7910" y="3015"/>
                    <a:pt x="8037" y="2976"/>
                    <a:pt x="8164" y="2932"/>
                  </a:cubicBezTo>
                  <a:lnTo>
                    <a:pt x="8342" y="2878"/>
                  </a:lnTo>
                  <a:cubicBezTo>
                    <a:pt x="8473" y="2838"/>
                    <a:pt x="8607" y="2801"/>
                    <a:pt x="8734" y="2769"/>
                  </a:cubicBezTo>
                  <a:cubicBezTo>
                    <a:pt x="8778" y="2758"/>
                    <a:pt x="8825" y="2743"/>
                    <a:pt x="8868" y="2732"/>
                  </a:cubicBezTo>
                  <a:cubicBezTo>
                    <a:pt x="9042" y="2689"/>
                    <a:pt x="9209" y="2649"/>
                    <a:pt x="9376" y="2616"/>
                  </a:cubicBezTo>
                  <a:cubicBezTo>
                    <a:pt x="9409" y="2605"/>
                    <a:pt x="9445" y="2602"/>
                    <a:pt x="9478" y="2598"/>
                  </a:cubicBezTo>
                  <a:cubicBezTo>
                    <a:pt x="9608" y="2569"/>
                    <a:pt x="9739" y="2547"/>
                    <a:pt x="9870" y="2526"/>
                  </a:cubicBezTo>
                  <a:cubicBezTo>
                    <a:pt x="9931" y="2515"/>
                    <a:pt x="9986" y="2508"/>
                    <a:pt x="10040" y="2497"/>
                  </a:cubicBezTo>
                  <a:cubicBezTo>
                    <a:pt x="10142" y="2486"/>
                    <a:pt x="10247" y="2471"/>
                    <a:pt x="10349" y="2457"/>
                  </a:cubicBezTo>
                  <a:cubicBezTo>
                    <a:pt x="10414" y="2449"/>
                    <a:pt x="10479" y="2442"/>
                    <a:pt x="10548" y="2435"/>
                  </a:cubicBezTo>
                  <a:cubicBezTo>
                    <a:pt x="10628" y="2424"/>
                    <a:pt x="10711" y="2420"/>
                    <a:pt x="10791" y="2417"/>
                  </a:cubicBezTo>
                  <a:cubicBezTo>
                    <a:pt x="10886" y="2413"/>
                    <a:pt x="10976" y="2406"/>
                    <a:pt x="11067" y="2406"/>
                  </a:cubicBezTo>
                  <a:lnTo>
                    <a:pt x="11310" y="2406"/>
                  </a:lnTo>
                  <a:cubicBezTo>
                    <a:pt x="11368" y="2406"/>
                    <a:pt x="11426" y="2413"/>
                    <a:pt x="11484" y="2413"/>
                  </a:cubicBezTo>
                  <a:cubicBezTo>
                    <a:pt x="11571" y="2417"/>
                    <a:pt x="11655" y="2424"/>
                    <a:pt x="11731" y="2435"/>
                  </a:cubicBezTo>
                  <a:cubicBezTo>
                    <a:pt x="11782" y="2439"/>
                    <a:pt x="11836" y="2442"/>
                    <a:pt x="11883" y="2453"/>
                  </a:cubicBezTo>
                  <a:cubicBezTo>
                    <a:pt x="11970" y="2468"/>
                    <a:pt x="12054" y="2486"/>
                    <a:pt x="12130" y="2504"/>
                  </a:cubicBezTo>
                  <a:cubicBezTo>
                    <a:pt x="12170" y="2511"/>
                    <a:pt x="12210" y="2515"/>
                    <a:pt x="12246" y="2529"/>
                  </a:cubicBezTo>
                  <a:cubicBezTo>
                    <a:pt x="12362" y="2562"/>
                    <a:pt x="12471" y="2598"/>
                    <a:pt x="12569" y="2638"/>
                  </a:cubicBezTo>
                  <a:cubicBezTo>
                    <a:pt x="12950" y="2801"/>
                    <a:pt x="13197" y="3037"/>
                    <a:pt x="13309" y="332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1492497" y="1188751"/>
              <a:ext cx="677533" cy="412181"/>
            </a:xfrm>
            <a:custGeom>
              <a:avLst/>
              <a:gdLst/>
              <a:ahLst/>
              <a:cxnLst/>
              <a:rect l="l" t="t" r="r" b="b"/>
              <a:pathLst>
                <a:path w="23243" h="14140" extrusionOk="0">
                  <a:moveTo>
                    <a:pt x="23210" y="3317"/>
                  </a:moveTo>
                  <a:cubicBezTo>
                    <a:pt x="23207" y="3281"/>
                    <a:pt x="23196" y="3248"/>
                    <a:pt x="23192" y="3212"/>
                  </a:cubicBezTo>
                  <a:cubicBezTo>
                    <a:pt x="23185" y="3157"/>
                    <a:pt x="23174" y="3106"/>
                    <a:pt x="23159" y="3052"/>
                  </a:cubicBezTo>
                  <a:lnTo>
                    <a:pt x="23149" y="2972"/>
                  </a:lnTo>
                  <a:cubicBezTo>
                    <a:pt x="23127" y="2903"/>
                    <a:pt x="23105" y="2831"/>
                    <a:pt x="23080" y="2765"/>
                  </a:cubicBezTo>
                  <a:lnTo>
                    <a:pt x="21810" y="1"/>
                  </a:lnTo>
                  <a:cubicBezTo>
                    <a:pt x="21846" y="91"/>
                    <a:pt x="21871" y="189"/>
                    <a:pt x="21897" y="287"/>
                  </a:cubicBezTo>
                  <a:cubicBezTo>
                    <a:pt x="21908" y="334"/>
                    <a:pt x="21919" y="389"/>
                    <a:pt x="21926" y="443"/>
                  </a:cubicBezTo>
                  <a:cubicBezTo>
                    <a:pt x="21937" y="512"/>
                    <a:pt x="21944" y="581"/>
                    <a:pt x="21951" y="650"/>
                  </a:cubicBezTo>
                  <a:cubicBezTo>
                    <a:pt x="21955" y="705"/>
                    <a:pt x="21958" y="755"/>
                    <a:pt x="21958" y="813"/>
                  </a:cubicBezTo>
                  <a:cubicBezTo>
                    <a:pt x="21958" y="879"/>
                    <a:pt x="21958" y="951"/>
                    <a:pt x="21951" y="1024"/>
                  </a:cubicBezTo>
                  <a:cubicBezTo>
                    <a:pt x="21944" y="1085"/>
                    <a:pt x="21940" y="1144"/>
                    <a:pt x="21933" y="1202"/>
                  </a:cubicBezTo>
                  <a:cubicBezTo>
                    <a:pt x="21922" y="1274"/>
                    <a:pt x="21908" y="1347"/>
                    <a:pt x="21897" y="1419"/>
                  </a:cubicBezTo>
                  <a:cubicBezTo>
                    <a:pt x="21882" y="1481"/>
                    <a:pt x="21868" y="1550"/>
                    <a:pt x="21850" y="1619"/>
                  </a:cubicBezTo>
                  <a:cubicBezTo>
                    <a:pt x="21831" y="1688"/>
                    <a:pt x="21810" y="1760"/>
                    <a:pt x="21788" y="1833"/>
                  </a:cubicBezTo>
                  <a:cubicBezTo>
                    <a:pt x="21763" y="1909"/>
                    <a:pt x="21737" y="1985"/>
                    <a:pt x="21704" y="2065"/>
                  </a:cubicBezTo>
                  <a:cubicBezTo>
                    <a:pt x="21661" y="2178"/>
                    <a:pt x="21614" y="2294"/>
                    <a:pt x="21559" y="2413"/>
                  </a:cubicBezTo>
                  <a:lnTo>
                    <a:pt x="21545" y="2439"/>
                  </a:lnTo>
                  <a:cubicBezTo>
                    <a:pt x="21487" y="2566"/>
                    <a:pt x="21418" y="2693"/>
                    <a:pt x="21342" y="2827"/>
                  </a:cubicBezTo>
                  <a:cubicBezTo>
                    <a:pt x="21327" y="2852"/>
                    <a:pt x="21316" y="2874"/>
                    <a:pt x="21298" y="2903"/>
                  </a:cubicBezTo>
                  <a:cubicBezTo>
                    <a:pt x="21218" y="3034"/>
                    <a:pt x="21135" y="3168"/>
                    <a:pt x="21044" y="3306"/>
                  </a:cubicBezTo>
                  <a:cubicBezTo>
                    <a:pt x="21015" y="3346"/>
                    <a:pt x="20982" y="3393"/>
                    <a:pt x="20953" y="3433"/>
                  </a:cubicBezTo>
                  <a:cubicBezTo>
                    <a:pt x="20881" y="3538"/>
                    <a:pt x="20801" y="3636"/>
                    <a:pt x="20725" y="3741"/>
                  </a:cubicBezTo>
                  <a:cubicBezTo>
                    <a:pt x="20689" y="3792"/>
                    <a:pt x="20652" y="3836"/>
                    <a:pt x="20612" y="3886"/>
                  </a:cubicBezTo>
                  <a:cubicBezTo>
                    <a:pt x="20504" y="4021"/>
                    <a:pt x="20395" y="4159"/>
                    <a:pt x="20271" y="4293"/>
                  </a:cubicBezTo>
                  <a:cubicBezTo>
                    <a:pt x="20264" y="4307"/>
                    <a:pt x="20250" y="4318"/>
                    <a:pt x="20239" y="4333"/>
                  </a:cubicBezTo>
                  <a:cubicBezTo>
                    <a:pt x="20119" y="4471"/>
                    <a:pt x="19985" y="4608"/>
                    <a:pt x="19850" y="4746"/>
                  </a:cubicBezTo>
                  <a:cubicBezTo>
                    <a:pt x="19829" y="4772"/>
                    <a:pt x="19811" y="4794"/>
                    <a:pt x="19785" y="4815"/>
                  </a:cubicBezTo>
                  <a:cubicBezTo>
                    <a:pt x="19655" y="4946"/>
                    <a:pt x="19513" y="5084"/>
                    <a:pt x="19375" y="5214"/>
                  </a:cubicBezTo>
                  <a:cubicBezTo>
                    <a:pt x="19277" y="5305"/>
                    <a:pt x="19176" y="5396"/>
                    <a:pt x="19074" y="5487"/>
                  </a:cubicBezTo>
                  <a:cubicBezTo>
                    <a:pt x="18987" y="5563"/>
                    <a:pt x="18903" y="5643"/>
                    <a:pt x="18813" y="5719"/>
                  </a:cubicBezTo>
                  <a:cubicBezTo>
                    <a:pt x="18704" y="5809"/>
                    <a:pt x="18588" y="5900"/>
                    <a:pt x="18475" y="5991"/>
                  </a:cubicBezTo>
                  <a:cubicBezTo>
                    <a:pt x="18381" y="6067"/>
                    <a:pt x="18290" y="6140"/>
                    <a:pt x="18196" y="6219"/>
                  </a:cubicBezTo>
                  <a:cubicBezTo>
                    <a:pt x="18076" y="6310"/>
                    <a:pt x="17949" y="6404"/>
                    <a:pt x="17826" y="6495"/>
                  </a:cubicBezTo>
                  <a:cubicBezTo>
                    <a:pt x="17728" y="6568"/>
                    <a:pt x="17634" y="6644"/>
                    <a:pt x="17528" y="6716"/>
                  </a:cubicBezTo>
                  <a:cubicBezTo>
                    <a:pt x="17398" y="6811"/>
                    <a:pt x="17256" y="6902"/>
                    <a:pt x="17118" y="6999"/>
                  </a:cubicBezTo>
                  <a:cubicBezTo>
                    <a:pt x="17002" y="7079"/>
                    <a:pt x="16890" y="7163"/>
                    <a:pt x="16766" y="7239"/>
                  </a:cubicBezTo>
                  <a:cubicBezTo>
                    <a:pt x="16520" y="7399"/>
                    <a:pt x="16277" y="7551"/>
                    <a:pt x="16026" y="7707"/>
                  </a:cubicBezTo>
                  <a:cubicBezTo>
                    <a:pt x="15983" y="7732"/>
                    <a:pt x="15936" y="7761"/>
                    <a:pt x="15885" y="7787"/>
                  </a:cubicBezTo>
                  <a:cubicBezTo>
                    <a:pt x="15645" y="7932"/>
                    <a:pt x="15402" y="8073"/>
                    <a:pt x="15155" y="8208"/>
                  </a:cubicBezTo>
                  <a:cubicBezTo>
                    <a:pt x="15116" y="8229"/>
                    <a:pt x="15079" y="8248"/>
                    <a:pt x="15039" y="8273"/>
                  </a:cubicBezTo>
                  <a:cubicBezTo>
                    <a:pt x="14687" y="8462"/>
                    <a:pt x="14339" y="8643"/>
                    <a:pt x="13987" y="8821"/>
                  </a:cubicBezTo>
                  <a:cubicBezTo>
                    <a:pt x="13944" y="8839"/>
                    <a:pt x="13904" y="8861"/>
                    <a:pt x="13864" y="8879"/>
                  </a:cubicBezTo>
                  <a:cubicBezTo>
                    <a:pt x="13574" y="9020"/>
                    <a:pt x="13280" y="9155"/>
                    <a:pt x="12982" y="9289"/>
                  </a:cubicBezTo>
                  <a:cubicBezTo>
                    <a:pt x="12935" y="9311"/>
                    <a:pt x="12888" y="9329"/>
                    <a:pt x="12837" y="9351"/>
                  </a:cubicBezTo>
                  <a:cubicBezTo>
                    <a:pt x="12572" y="9470"/>
                    <a:pt x="12307" y="9579"/>
                    <a:pt x="12039" y="9688"/>
                  </a:cubicBezTo>
                  <a:cubicBezTo>
                    <a:pt x="11995" y="9706"/>
                    <a:pt x="11955" y="9724"/>
                    <a:pt x="11908" y="9735"/>
                  </a:cubicBezTo>
                  <a:cubicBezTo>
                    <a:pt x="11672" y="9826"/>
                    <a:pt x="11440" y="9917"/>
                    <a:pt x="11204" y="10004"/>
                  </a:cubicBezTo>
                  <a:cubicBezTo>
                    <a:pt x="11168" y="10018"/>
                    <a:pt x="11139" y="10033"/>
                    <a:pt x="11103" y="10040"/>
                  </a:cubicBezTo>
                  <a:cubicBezTo>
                    <a:pt x="10860" y="10127"/>
                    <a:pt x="10617" y="10207"/>
                    <a:pt x="10377" y="10290"/>
                  </a:cubicBezTo>
                  <a:cubicBezTo>
                    <a:pt x="10323" y="10308"/>
                    <a:pt x="10261" y="10327"/>
                    <a:pt x="10207" y="10345"/>
                  </a:cubicBezTo>
                  <a:cubicBezTo>
                    <a:pt x="9989" y="10414"/>
                    <a:pt x="9771" y="10479"/>
                    <a:pt x="9561" y="10544"/>
                  </a:cubicBezTo>
                  <a:cubicBezTo>
                    <a:pt x="9535" y="10552"/>
                    <a:pt x="9510" y="10559"/>
                    <a:pt x="9488" y="10566"/>
                  </a:cubicBezTo>
                  <a:cubicBezTo>
                    <a:pt x="9252" y="10635"/>
                    <a:pt x="9020" y="10697"/>
                    <a:pt x="8788" y="10758"/>
                  </a:cubicBezTo>
                  <a:cubicBezTo>
                    <a:pt x="8733" y="10769"/>
                    <a:pt x="8675" y="10784"/>
                    <a:pt x="8621" y="10798"/>
                  </a:cubicBezTo>
                  <a:cubicBezTo>
                    <a:pt x="8400" y="10853"/>
                    <a:pt x="8182" y="10907"/>
                    <a:pt x="7964" y="10951"/>
                  </a:cubicBezTo>
                  <a:cubicBezTo>
                    <a:pt x="7950" y="10958"/>
                    <a:pt x="7932" y="10962"/>
                    <a:pt x="7913" y="10962"/>
                  </a:cubicBezTo>
                  <a:cubicBezTo>
                    <a:pt x="7678" y="11012"/>
                    <a:pt x="7442" y="11056"/>
                    <a:pt x="7210" y="11096"/>
                  </a:cubicBezTo>
                  <a:cubicBezTo>
                    <a:pt x="7159" y="11107"/>
                    <a:pt x="7104" y="11114"/>
                    <a:pt x="7057" y="11125"/>
                  </a:cubicBezTo>
                  <a:cubicBezTo>
                    <a:pt x="6814" y="11165"/>
                    <a:pt x="6575" y="11201"/>
                    <a:pt x="6339" y="11234"/>
                  </a:cubicBezTo>
                  <a:lnTo>
                    <a:pt x="6245" y="11248"/>
                  </a:lnTo>
                  <a:cubicBezTo>
                    <a:pt x="5969" y="11284"/>
                    <a:pt x="5697" y="11310"/>
                    <a:pt x="5432" y="11332"/>
                  </a:cubicBezTo>
                  <a:cubicBezTo>
                    <a:pt x="5406" y="11332"/>
                    <a:pt x="5381" y="11339"/>
                    <a:pt x="5356" y="11339"/>
                  </a:cubicBezTo>
                  <a:cubicBezTo>
                    <a:pt x="5214" y="11346"/>
                    <a:pt x="5080" y="11357"/>
                    <a:pt x="4942" y="11361"/>
                  </a:cubicBezTo>
                  <a:cubicBezTo>
                    <a:pt x="4888" y="11364"/>
                    <a:pt x="4829" y="11364"/>
                    <a:pt x="4775" y="11364"/>
                  </a:cubicBezTo>
                  <a:cubicBezTo>
                    <a:pt x="4670" y="11368"/>
                    <a:pt x="4565" y="11368"/>
                    <a:pt x="4467" y="11368"/>
                  </a:cubicBezTo>
                  <a:lnTo>
                    <a:pt x="4245" y="11368"/>
                  </a:lnTo>
                  <a:cubicBezTo>
                    <a:pt x="4180" y="11368"/>
                    <a:pt x="4111" y="11368"/>
                    <a:pt x="4049" y="11364"/>
                  </a:cubicBezTo>
                  <a:cubicBezTo>
                    <a:pt x="3973" y="11361"/>
                    <a:pt x="3901" y="11361"/>
                    <a:pt x="3828" y="11357"/>
                  </a:cubicBezTo>
                  <a:cubicBezTo>
                    <a:pt x="3763" y="11350"/>
                    <a:pt x="3701" y="11350"/>
                    <a:pt x="3639" y="11346"/>
                  </a:cubicBezTo>
                  <a:cubicBezTo>
                    <a:pt x="3567" y="11342"/>
                    <a:pt x="3494" y="11332"/>
                    <a:pt x="3422" y="11328"/>
                  </a:cubicBezTo>
                  <a:cubicBezTo>
                    <a:pt x="3364" y="11324"/>
                    <a:pt x="3306" y="11321"/>
                    <a:pt x="3248" y="11310"/>
                  </a:cubicBezTo>
                  <a:cubicBezTo>
                    <a:pt x="3175" y="11303"/>
                    <a:pt x="3106" y="11292"/>
                    <a:pt x="3034" y="11284"/>
                  </a:cubicBezTo>
                  <a:cubicBezTo>
                    <a:pt x="2979" y="11274"/>
                    <a:pt x="2921" y="11270"/>
                    <a:pt x="2867" y="11259"/>
                  </a:cubicBezTo>
                  <a:cubicBezTo>
                    <a:pt x="2794" y="11248"/>
                    <a:pt x="2725" y="11234"/>
                    <a:pt x="2656" y="11219"/>
                  </a:cubicBezTo>
                  <a:cubicBezTo>
                    <a:pt x="2605" y="11212"/>
                    <a:pt x="2551" y="11201"/>
                    <a:pt x="2504" y="11186"/>
                  </a:cubicBezTo>
                  <a:cubicBezTo>
                    <a:pt x="2431" y="11176"/>
                    <a:pt x="2362" y="11157"/>
                    <a:pt x="2293" y="11139"/>
                  </a:cubicBezTo>
                  <a:cubicBezTo>
                    <a:pt x="2250" y="11125"/>
                    <a:pt x="2203" y="11114"/>
                    <a:pt x="2159" y="11103"/>
                  </a:cubicBezTo>
                  <a:cubicBezTo>
                    <a:pt x="2079" y="11078"/>
                    <a:pt x="2014" y="11056"/>
                    <a:pt x="1941" y="11034"/>
                  </a:cubicBezTo>
                  <a:cubicBezTo>
                    <a:pt x="1905" y="11020"/>
                    <a:pt x="1869" y="11012"/>
                    <a:pt x="1833" y="11001"/>
                  </a:cubicBezTo>
                  <a:cubicBezTo>
                    <a:pt x="1727" y="10965"/>
                    <a:pt x="1622" y="10925"/>
                    <a:pt x="1524" y="10885"/>
                  </a:cubicBezTo>
                  <a:cubicBezTo>
                    <a:pt x="733" y="10548"/>
                    <a:pt x="229" y="10062"/>
                    <a:pt x="0" y="9474"/>
                  </a:cubicBezTo>
                  <a:lnTo>
                    <a:pt x="1270" y="12239"/>
                  </a:lnTo>
                  <a:cubicBezTo>
                    <a:pt x="1506" y="12830"/>
                    <a:pt x="2003" y="13316"/>
                    <a:pt x="2794" y="13650"/>
                  </a:cubicBezTo>
                  <a:cubicBezTo>
                    <a:pt x="2892" y="13690"/>
                    <a:pt x="2997" y="13734"/>
                    <a:pt x="3102" y="13770"/>
                  </a:cubicBezTo>
                  <a:cubicBezTo>
                    <a:pt x="3139" y="13781"/>
                    <a:pt x="3175" y="13792"/>
                    <a:pt x="3215" y="13806"/>
                  </a:cubicBezTo>
                  <a:cubicBezTo>
                    <a:pt x="3287" y="13828"/>
                    <a:pt x="3356" y="13850"/>
                    <a:pt x="3433" y="13871"/>
                  </a:cubicBezTo>
                  <a:cubicBezTo>
                    <a:pt x="3476" y="13886"/>
                    <a:pt x="3527" y="13897"/>
                    <a:pt x="3574" y="13908"/>
                  </a:cubicBezTo>
                  <a:cubicBezTo>
                    <a:pt x="3639" y="13926"/>
                    <a:pt x="3708" y="13944"/>
                    <a:pt x="3781" y="13958"/>
                  </a:cubicBezTo>
                  <a:cubicBezTo>
                    <a:pt x="3832" y="13969"/>
                    <a:pt x="3886" y="13977"/>
                    <a:pt x="3941" y="13991"/>
                  </a:cubicBezTo>
                  <a:cubicBezTo>
                    <a:pt x="4010" y="14006"/>
                    <a:pt x="4075" y="14017"/>
                    <a:pt x="4147" y="14027"/>
                  </a:cubicBezTo>
                  <a:cubicBezTo>
                    <a:pt x="4202" y="14035"/>
                    <a:pt x="4263" y="14046"/>
                    <a:pt x="4318" y="14049"/>
                  </a:cubicBezTo>
                  <a:cubicBezTo>
                    <a:pt x="4383" y="14060"/>
                    <a:pt x="4456" y="14067"/>
                    <a:pt x="4528" y="14078"/>
                  </a:cubicBezTo>
                  <a:cubicBezTo>
                    <a:pt x="4590" y="14082"/>
                    <a:pt x="4648" y="14089"/>
                    <a:pt x="4706" y="14096"/>
                  </a:cubicBezTo>
                  <a:cubicBezTo>
                    <a:pt x="4779" y="14100"/>
                    <a:pt x="4851" y="14107"/>
                    <a:pt x="4924" y="14114"/>
                  </a:cubicBezTo>
                  <a:cubicBezTo>
                    <a:pt x="4989" y="14118"/>
                    <a:pt x="5051" y="14122"/>
                    <a:pt x="5116" y="14122"/>
                  </a:cubicBezTo>
                  <a:cubicBezTo>
                    <a:pt x="5189" y="14125"/>
                    <a:pt x="5265" y="14133"/>
                    <a:pt x="5337" y="14133"/>
                  </a:cubicBezTo>
                  <a:cubicBezTo>
                    <a:pt x="5399" y="14133"/>
                    <a:pt x="5468" y="14136"/>
                    <a:pt x="5533" y="14136"/>
                  </a:cubicBezTo>
                  <a:cubicBezTo>
                    <a:pt x="5588" y="14136"/>
                    <a:pt x="5642" y="14140"/>
                    <a:pt x="5697" y="14140"/>
                  </a:cubicBezTo>
                  <a:lnTo>
                    <a:pt x="5755" y="14140"/>
                  </a:lnTo>
                  <a:cubicBezTo>
                    <a:pt x="5853" y="14140"/>
                    <a:pt x="5958" y="14136"/>
                    <a:pt x="6063" y="14136"/>
                  </a:cubicBezTo>
                  <a:cubicBezTo>
                    <a:pt x="6118" y="14136"/>
                    <a:pt x="6172" y="14133"/>
                    <a:pt x="6230" y="14133"/>
                  </a:cubicBezTo>
                  <a:cubicBezTo>
                    <a:pt x="6368" y="14125"/>
                    <a:pt x="6502" y="14118"/>
                    <a:pt x="6644" y="14107"/>
                  </a:cubicBezTo>
                  <a:cubicBezTo>
                    <a:pt x="6665" y="14107"/>
                    <a:pt x="6687" y="14104"/>
                    <a:pt x="6716" y="14104"/>
                  </a:cubicBezTo>
                  <a:lnTo>
                    <a:pt x="6720" y="14104"/>
                  </a:lnTo>
                  <a:cubicBezTo>
                    <a:pt x="6981" y="14085"/>
                    <a:pt x="7253" y="14053"/>
                    <a:pt x="7533" y="14017"/>
                  </a:cubicBezTo>
                  <a:cubicBezTo>
                    <a:pt x="7551" y="14013"/>
                    <a:pt x="7572" y="14013"/>
                    <a:pt x="7591" y="14013"/>
                  </a:cubicBezTo>
                  <a:cubicBezTo>
                    <a:pt x="7601" y="14013"/>
                    <a:pt x="7612" y="14009"/>
                    <a:pt x="7623" y="14009"/>
                  </a:cubicBezTo>
                  <a:cubicBezTo>
                    <a:pt x="7859" y="13977"/>
                    <a:pt x="8099" y="13940"/>
                    <a:pt x="8338" y="13900"/>
                  </a:cubicBezTo>
                  <a:cubicBezTo>
                    <a:pt x="8360" y="13897"/>
                    <a:pt x="8385" y="13897"/>
                    <a:pt x="8411" y="13890"/>
                  </a:cubicBezTo>
                  <a:cubicBezTo>
                    <a:pt x="8440" y="13886"/>
                    <a:pt x="8465" y="13879"/>
                    <a:pt x="8494" y="13871"/>
                  </a:cubicBezTo>
                  <a:cubicBezTo>
                    <a:pt x="8723" y="13831"/>
                    <a:pt x="8958" y="13788"/>
                    <a:pt x="9194" y="13737"/>
                  </a:cubicBezTo>
                  <a:lnTo>
                    <a:pt x="9205" y="13737"/>
                  </a:lnTo>
                  <a:cubicBezTo>
                    <a:pt x="9220" y="13734"/>
                    <a:pt x="9231" y="13734"/>
                    <a:pt x="9241" y="13726"/>
                  </a:cubicBezTo>
                  <a:cubicBezTo>
                    <a:pt x="9459" y="13683"/>
                    <a:pt x="9677" y="13628"/>
                    <a:pt x="9898" y="13574"/>
                  </a:cubicBezTo>
                  <a:cubicBezTo>
                    <a:pt x="9931" y="13563"/>
                    <a:pt x="9956" y="13559"/>
                    <a:pt x="9989" y="13552"/>
                  </a:cubicBezTo>
                  <a:cubicBezTo>
                    <a:pt x="10018" y="13545"/>
                    <a:pt x="10043" y="13538"/>
                    <a:pt x="10065" y="13527"/>
                  </a:cubicBezTo>
                  <a:cubicBezTo>
                    <a:pt x="10297" y="13469"/>
                    <a:pt x="10529" y="13407"/>
                    <a:pt x="10765" y="13338"/>
                  </a:cubicBezTo>
                  <a:cubicBezTo>
                    <a:pt x="10769" y="13338"/>
                    <a:pt x="10776" y="13334"/>
                    <a:pt x="10783" y="13334"/>
                  </a:cubicBezTo>
                  <a:cubicBezTo>
                    <a:pt x="10802" y="13327"/>
                    <a:pt x="10820" y="13320"/>
                    <a:pt x="10841" y="13316"/>
                  </a:cubicBezTo>
                  <a:cubicBezTo>
                    <a:pt x="11059" y="13251"/>
                    <a:pt x="11273" y="13182"/>
                    <a:pt x="11491" y="13117"/>
                  </a:cubicBezTo>
                  <a:cubicBezTo>
                    <a:pt x="11524" y="13106"/>
                    <a:pt x="11556" y="13099"/>
                    <a:pt x="11585" y="13084"/>
                  </a:cubicBezTo>
                  <a:cubicBezTo>
                    <a:pt x="11607" y="13073"/>
                    <a:pt x="11636" y="13066"/>
                    <a:pt x="11658" y="13055"/>
                  </a:cubicBezTo>
                  <a:cubicBezTo>
                    <a:pt x="11897" y="12979"/>
                    <a:pt x="12140" y="12892"/>
                    <a:pt x="12384" y="12808"/>
                  </a:cubicBezTo>
                  <a:cubicBezTo>
                    <a:pt x="12394" y="12801"/>
                    <a:pt x="12402" y="12801"/>
                    <a:pt x="12413" y="12797"/>
                  </a:cubicBezTo>
                  <a:cubicBezTo>
                    <a:pt x="12434" y="12790"/>
                    <a:pt x="12460" y="12779"/>
                    <a:pt x="12485" y="12772"/>
                  </a:cubicBezTo>
                  <a:cubicBezTo>
                    <a:pt x="12721" y="12685"/>
                    <a:pt x="12950" y="12598"/>
                    <a:pt x="13185" y="12504"/>
                  </a:cubicBezTo>
                  <a:cubicBezTo>
                    <a:pt x="13218" y="12489"/>
                    <a:pt x="13247" y="12482"/>
                    <a:pt x="13276" y="12467"/>
                  </a:cubicBezTo>
                  <a:cubicBezTo>
                    <a:pt x="13291" y="12464"/>
                    <a:pt x="13305" y="12453"/>
                    <a:pt x="13320" y="12449"/>
                  </a:cubicBezTo>
                  <a:cubicBezTo>
                    <a:pt x="13584" y="12340"/>
                    <a:pt x="13853" y="12231"/>
                    <a:pt x="14118" y="12112"/>
                  </a:cubicBezTo>
                  <a:cubicBezTo>
                    <a:pt x="14143" y="12104"/>
                    <a:pt x="14165" y="12090"/>
                    <a:pt x="14194" y="12083"/>
                  </a:cubicBezTo>
                  <a:cubicBezTo>
                    <a:pt x="14216" y="12072"/>
                    <a:pt x="14238" y="12057"/>
                    <a:pt x="14263" y="12050"/>
                  </a:cubicBezTo>
                  <a:cubicBezTo>
                    <a:pt x="14557" y="11919"/>
                    <a:pt x="14851" y="11782"/>
                    <a:pt x="15141" y="11640"/>
                  </a:cubicBezTo>
                  <a:cubicBezTo>
                    <a:pt x="15159" y="11633"/>
                    <a:pt x="15181" y="11622"/>
                    <a:pt x="15199" y="11615"/>
                  </a:cubicBezTo>
                  <a:cubicBezTo>
                    <a:pt x="15217" y="11604"/>
                    <a:pt x="15243" y="11593"/>
                    <a:pt x="15261" y="11582"/>
                  </a:cubicBezTo>
                  <a:cubicBezTo>
                    <a:pt x="15613" y="11404"/>
                    <a:pt x="15968" y="11223"/>
                    <a:pt x="16313" y="11034"/>
                  </a:cubicBezTo>
                  <a:cubicBezTo>
                    <a:pt x="16331" y="11023"/>
                    <a:pt x="16353" y="11012"/>
                    <a:pt x="16371" y="11001"/>
                  </a:cubicBezTo>
                  <a:cubicBezTo>
                    <a:pt x="16389" y="10994"/>
                    <a:pt x="16407" y="10980"/>
                    <a:pt x="16425" y="10969"/>
                  </a:cubicBezTo>
                  <a:cubicBezTo>
                    <a:pt x="16668" y="10835"/>
                    <a:pt x="16915" y="10693"/>
                    <a:pt x="17158" y="10548"/>
                  </a:cubicBezTo>
                  <a:lnTo>
                    <a:pt x="17296" y="10468"/>
                  </a:lnTo>
                  <a:cubicBezTo>
                    <a:pt x="17546" y="10316"/>
                    <a:pt x="17793" y="10160"/>
                    <a:pt x="18040" y="10000"/>
                  </a:cubicBezTo>
                  <a:cubicBezTo>
                    <a:pt x="18065" y="9982"/>
                    <a:pt x="18098" y="9964"/>
                    <a:pt x="18127" y="9946"/>
                  </a:cubicBezTo>
                  <a:cubicBezTo>
                    <a:pt x="18218" y="9888"/>
                    <a:pt x="18305" y="9822"/>
                    <a:pt x="18396" y="9761"/>
                  </a:cubicBezTo>
                  <a:cubicBezTo>
                    <a:pt x="18530" y="9663"/>
                    <a:pt x="18671" y="9572"/>
                    <a:pt x="18802" y="9478"/>
                  </a:cubicBezTo>
                  <a:cubicBezTo>
                    <a:pt x="18907" y="9405"/>
                    <a:pt x="19001" y="9329"/>
                    <a:pt x="19103" y="9256"/>
                  </a:cubicBezTo>
                  <a:cubicBezTo>
                    <a:pt x="19223" y="9166"/>
                    <a:pt x="19350" y="9071"/>
                    <a:pt x="19469" y="8981"/>
                  </a:cubicBezTo>
                  <a:cubicBezTo>
                    <a:pt x="19564" y="8901"/>
                    <a:pt x="19658" y="8828"/>
                    <a:pt x="19749" y="8752"/>
                  </a:cubicBezTo>
                  <a:cubicBezTo>
                    <a:pt x="19861" y="8661"/>
                    <a:pt x="19977" y="8571"/>
                    <a:pt x="20086" y="8480"/>
                  </a:cubicBezTo>
                  <a:cubicBezTo>
                    <a:pt x="20177" y="8404"/>
                    <a:pt x="20264" y="8327"/>
                    <a:pt x="20348" y="8248"/>
                  </a:cubicBezTo>
                  <a:cubicBezTo>
                    <a:pt x="20453" y="8157"/>
                    <a:pt x="20554" y="8066"/>
                    <a:pt x="20649" y="7975"/>
                  </a:cubicBezTo>
                  <a:cubicBezTo>
                    <a:pt x="20670" y="7954"/>
                    <a:pt x="20696" y="7932"/>
                    <a:pt x="20721" y="7914"/>
                  </a:cubicBezTo>
                  <a:cubicBezTo>
                    <a:pt x="20837" y="7801"/>
                    <a:pt x="20950" y="7692"/>
                    <a:pt x="21059" y="7576"/>
                  </a:cubicBezTo>
                  <a:lnTo>
                    <a:pt x="21128" y="7511"/>
                  </a:lnTo>
                  <a:cubicBezTo>
                    <a:pt x="21265" y="7370"/>
                    <a:pt x="21396" y="7232"/>
                    <a:pt x="21519" y="7094"/>
                  </a:cubicBezTo>
                  <a:cubicBezTo>
                    <a:pt x="21527" y="7079"/>
                    <a:pt x="21541" y="7068"/>
                    <a:pt x="21548" y="7058"/>
                  </a:cubicBezTo>
                  <a:cubicBezTo>
                    <a:pt x="21639" y="6956"/>
                    <a:pt x="21726" y="6851"/>
                    <a:pt x="21810" y="6753"/>
                  </a:cubicBezTo>
                  <a:cubicBezTo>
                    <a:pt x="21835" y="6716"/>
                    <a:pt x="21864" y="6684"/>
                    <a:pt x="21890" y="6648"/>
                  </a:cubicBezTo>
                  <a:cubicBezTo>
                    <a:pt x="21929" y="6597"/>
                    <a:pt x="21966" y="6553"/>
                    <a:pt x="22002" y="6502"/>
                  </a:cubicBezTo>
                  <a:cubicBezTo>
                    <a:pt x="22085" y="6397"/>
                    <a:pt x="22158" y="6296"/>
                    <a:pt x="22231" y="6194"/>
                  </a:cubicBezTo>
                  <a:cubicBezTo>
                    <a:pt x="22263" y="6154"/>
                    <a:pt x="22292" y="6107"/>
                    <a:pt x="22321" y="6067"/>
                  </a:cubicBezTo>
                  <a:lnTo>
                    <a:pt x="22361" y="6013"/>
                  </a:lnTo>
                  <a:cubicBezTo>
                    <a:pt x="22437" y="5897"/>
                    <a:pt x="22506" y="5780"/>
                    <a:pt x="22575" y="5668"/>
                  </a:cubicBezTo>
                  <a:cubicBezTo>
                    <a:pt x="22590" y="5643"/>
                    <a:pt x="22601" y="5617"/>
                    <a:pt x="22619" y="5592"/>
                  </a:cubicBezTo>
                  <a:cubicBezTo>
                    <a:pt x="22651" y="5534"/>
                    <a:pt x="22688" y="5472"/>
                    <a:pt x="22720" y="5418"/>
                  </a:cubicBezTo>
                  <a:cubicBezTo>
                    <a:pt x="22757" y="5345"/>
                    <a:pt x="22793" y="5280"/>
                    <a:pt x="22826" y="5211"/>
                  </a:cubicBezTo>
                  <a:cubicBezTo>
                    <a:pt x="22829" y="5200"/>
                    <a:pt x="22833" y="5193"/>
                    <a:pt x="22836" y="5178"/>
                  </a:cubicBezTo>
                  <a:cubicBezTo>
                    <a:pt x="22880" y="5087"/>
                    <a:pt x="22920" y="5000"/>
                    <a:pt x="22956" y="4910"/>
                  </a:cubicBezTo>
                  <a:lnTo>
                    <a:pt x="22982" y="4830"/>
                  </a:lnTo>
                  <a:cubicBezTo>
                    <a:pt x="23014" y="4754"/>
                    <a:pt x="23036" y="4674"/>
                    <a:pt x="23065" y="4598"/>
                  </a:cubicBezTo>
                  <a:cubicBezTo>
                    <a:pt x="23080" y="4554"/>
                    <a:pt x="23098" y="4507"/>
                    <a:pt x="23109" y="4463"/>
                  </a:cubicBezTo>
                  <a:cubicBezTo>
                    <a:pt x="23119" y="4434"/>
                    <a:pt x="23119" y="4413"/>
                    <a:pt x="23127" y="4384"/>
                  </a:cubicBezTo>
                  <a:cubicBezTo>
                    <a:pt x="23145" y="4318"/>
                    <a:pt x="23159" y="4253"/>
                    <a:pt x="23174" y="4184"/>
                  </a:cubicBezTo>
                  <a:cubicBezTo>
                    <a:pt x="23181" y="4140"/>
                    <a:pt x="23196" y="4093"/>
                    <a:pt x="23207" y="4050"/>
                  </a:cubicBezTo>
                  <a:cubicBezTo>
                    <a:pt x="23210" y="4021"/>
                    <a:pt x="23210" y="3995"/>
                    <a:pt x="23214" y="3966"/>
                  </a:cubicBezTo>
                  <a:cubicBezTo>
                    <a:pt x="23225" y="3908"/>
                    <a:pt x="23228" y="3850"/>
                    <a:pt x="23232" y="3792"/>
                  </a:cubicBezTo>
                  <a:cubicBezTo>
                    <a:pt x="23236" y="3749"/>
                    <a:pt x="23243" y="3709"/>
                    <a:pt x="23243" y="3669"/>
                  </a:cubicBezTo>
                  <a:cubicBezTo>
                    <a:pt x="23243" y="3636"/>
                    <a:pt x="23239" y="3611"/>
                    <a:pt x="23239" y="3578"/>
                  </a:cubicBezTo>
                  <a:cubicBezTo>
                    <a:pt x="23239" y="3524"/>
                    <a:pt x="23232" y="3469"/>
                    <a:pt x="23228" y="3411"/>
                  </a:cubicBezTo>
                  <a:cubicBezTo>
                    <a:pt x="23210" y="3382"/>
                    <a:pt x="23214" y="3346"/>
                    <a:pt x="23210" y="331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1442038" y="1107539"/>
              <a:ext cx="735921" cy="438941"/>
            </a:xfrm>
            <a:custGeom>
              <a:avLst/>
              <a:gdLst/>
              <a:ahLst/>
              <a:cxnLst/>
              <a:rect l="l" t="t" r="r" b="b"/>
              <a:pathLst>
                <a:path w="25246" h="15058" extrusionOk="0">
                  <a:moveTo>
                    <a:pt x="22006" y="1375"/>
                  </a:moveTo>
                  <a:cubicBezTo>
                    <a:pt x="18773" y="0"/>
                    <a:pt x="11930" y="1640"/>
                    <a:pt x="6756" y="5033"/>
                  </a:cubicBezTo>
                  <a:cubicBezTo>
                    <a:pt x="1579" y="8425"/>
                    <a:pt x="1" y="12300"/>
                    <a:pt x="3237" y="13679"/>
                  </a:cubicBezTo>
                  <a:cubicBezTo>
                    <a:pt x="6470" y="15057"/>
                    <a:pt x="13313" y="13417"/>
                    <a:pt x="18487" y="10025"/>
                  </a:cubicBezTo>
                  <a:cubicBezTo>
                    <a:pt x="23664" y="6633"/>
                    <a:pt x="25246" y="2754"/>
                    <a:pt x="22006" y="1375"/>
                  </a:cubicBezTo>
                  <a:close/>
                  <a:moveTo>
                    <a:pt x="15693" y="8835"/>
                  </a:moveTo>
                  <a:cubicBezTo>
                    <a:pt x="12743" y="10769"/>
                    <a:pt x="8970" y="11756"/>
                    <a:pt x="7272" y="11037"/>
                  </a:cubicBezTo>
                  <a:cubicBezTo>
                    <a:pt x="5574" y="10315"/>
                    <a:pt x="6600" y="8156"/>
                    <a:pt x="9547" y="6223"/>
                  </a:cubicBezTo>
                  <a:cubicBezTo>
                    <a:pt x="12496" y="4292"/>
                    <a:pt x="16273" y="3302"/>
                    <a:pt x="17971" y="4024"/>
                  </a:cubicBezTo>
                  <a:cubicBezTo>
                    <a:pt x="19666" y="4746"/>
                    <a:pt x="18643" y="6905"/>
                    <a:pt x="15693" y="883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>
            <a:spLocks noGrp="1"/>
          </p:cNvSpPr>
          <p:nvPr>
            <p:ph type="title"/>
          </p:nvPr>
        </p:nvSpPr>
        <p:spPr>
          <a:xfrm>
            <a:off x="2087100" y="2417050"/>
            <a:ext cx="4969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18" name="Google Shape;218;p14"/>
          <p:cNvSpPr txBox="1">
            <a:spLocks noGrp="1"/>
          </p:cNvSpPr>
          <p:nvPr>
            <p:ph type="title" idx="2" hasCustomPrompt="1"/>
          </p:nvPr>
        </p:nvSpPr>
        <p:spPr>
          <a:xfrm>
            <a:off x="3979975" y="1191100"/>
            <a:ext cx="1184100" cy="11796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9" name="Google Shape;219;p14"/>
          <p:cNvSpPr txBox="1">
            <a:spLocks noGrp="1"/>
          </p:cNvSpPr>
          <p:nvPr>
            <p:ph type="subTitle" idx="1"/>
          </p:nvPr>
        </p:nvSpPr>
        <p:spPr>
          <a:xfrm>
            <a:off x="2087100" y="3411250"/>
            <a:ext cx="4969800" cy="4116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4"/>
          <p:cNvSpPr/>
          <p:nvPr/>
        </p:nvSpPr>
        <p:spPr>
          <a:xfrm>
            <a:off x="2350211" y="200639"/>
            <a:ext cx="330790" cy="484626"/>
          </a:xfrm>
          <a:custGeom>
            <a:avLst/>
            <a:gdLst/>
            <a:ahLst/>
            <a:cxnLst/>
            <a:rect l="l" t="t" r="r" b="b"/>
            <a:pathLst>
              <a:path w="12628" h="18364" extrusionOk="0">
                <a:moveTo>
                  <a:pt x="1" y="1"/>
                </a:moveTo>
                <a:lnTo>
                  <a:pt x="1" y="18363"/>
                </a:lnTo>
                <a:lnTo>
                  <a:pt x="12627" y="11989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4"/>
          <p:cNvSpPr/>
          <p:nvPr/>
        </p:nvSpPr>
        <p:spPr>
          <a:xfrm>
            <a:off x="6987550" y="4474689"/>
            <a:ext cx="423087" cy="484642"/>
          </a:xfrm>
          <a:custGeom>
            <a:avLst/>
            <a:gdLst/>
            <a:ahLst/>
            <a:cxnLst/>
            <a:rect l="l" t="t" r="r" b="b"/>
            <a:pathLst>
              <a:path w="13603" h="15516" extrusionOk="0">
                <a:moveTo>
                  <a:pt x="0" y="1"/>
                </a:moveTo>
                <a:lnTo>
                  <a:pt x="6800" y="3731"/>
                </a:lnTo>
                <a:lnTo>
                  <a:pt x="13603" y="7464"/>
                </a:lnTo>
                <a:lnTo>
                  <a:pt x="6966" y="11492"/>
                </a:lnTo>
                <a:lnTo>
                  <a:pt x="334" y="15515"/>
                </a:lnTo>
                <a:lnTo>
                  <a:pt x="167" y="7758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4"/>
          <p:cNvSpPr/>
          <p:nvPr/>
        </p:nvSpPr>
        <p:spPr>
          <a:xfrm>
            <a:off x="4755234" y="365296"/>
            <a:ext cx="1678107" cy="155450"/>
          </a:xfrm>
          <a:custGeom>
            <a:avLst/>
            <a:gdLst/>
            <a:ahLst/>
            <a:cxnLst/>
            <a:rect l="l" t="t" r="r" b="b"/>
            <a:pathLst>
              <a:path w="48511" h="4427" extrusionOk="0">
                <a:moveTo>
                  <a:pt x="0" y="0"/>
                </a:moveTo>
                <a:lnTo>
                  <a:pt x="48510" y="0"/>
                </a:lnTo>
                <a:lnTo>
                  <a:pt x="48510" y="4427"/>
                </a:lnTo>
                <a:lnTo>
                  <a:pt x="0" y="442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4"/>
          <p:cNvSpPr/>
          <p:nvPr/>
        </p:nvSpPr>
        <p:spPr>
          <a:xfrm>
            <a:off x="1045580" y="4639451"/>
            <a:ext cx="1468124" cy="155446"/>
          </a:xfrm>
          <a:custGeom>
            <a:avLst/>
            <a:gdLst/>
            <a:ahLst/>
            <a:cxnLst/>
            <a:rect l="l" t="t" r="r" b="b"/>
            <a:pathLst>
              <a:path w="46860" h="4889" extrusionOk="0">
                <a:moveTo>
                  <a:pt x="1" y="1"/>
                </a:moveTo>
                <a:lnTo>
                  <a:pt x="46859" y="1"/>
                </a:lnTo>
                <a:lnTo>
                  <a:pt x="46859" y="4888"/>
                </a:lnTo>
                <a:lnTo>
                  <a:pt x="1" y="4888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4"/>
          <p:cNvSpPr/>
          <p:nvPr/>
        </p:nvSpPr>
        <p:spPr>
          <a:xfrm>
            <a:off x="278356" y="2205243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4"/>
          <p:cNvSpPr/>
          <p:nvPr/>
        </p:nvSpPr>
        <p:spPr>
          <a:xfrm>
            <a:off x="8428906" y="2719806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4"/>
          <p:cNvSpPr/>
          <p:nvPr/>
        </p:nvSpPr>
        <p:spPr>
          <a:xfrm>
            <a:off x="8179995" y="3776727"/>
            <a:ext cx="484636" cy="484633"/>
          </a:xfrm>
          <a:custGeom>
            <a:avLst/>
            <a:gdLst/>
            <a:ahLst/>
            <a:cxnLst/>
            <a:rect l="l" t="t" r="r" b="b"/>
            <a:pathLst>
              <a:path w="13771" h="13767" extrusionOk="0">
                <a:moveTo>
                  <a:pt x="6884" y="10153"/>
                </a:moveTo>
                <a:lnTo>
                  <a:pt x="10497" y="13766"/>
                </a:lnTo>
                <a:lnTo>
                  <a:pt x="13770" y="10494"/>
                </a:lnTo>
                <a:lnTo>
                  <a:pt x="10160" y="6884"/>
                </a:lnTo>
                <a:lnTo>
                  <a:pt x="13770" y="3270"/>
                </a:lnTo>
                <a:lnTo>
                  <a:pt x="10497" y="1"/>
                </a:lnTo>
                <a:lnTo>
                  <a:pt x="6884" y="3611"/>
                </a:lnTo>
                <a:lnTo>
                  <a:pt x="3274" y="1"/>
                </a:lnTo>
                <a:lnTo>
                  <a:pt x="1" y="3270"/>
                </a:lnTo>
                <a:lnTo>
                  <a:pt x="3615" y="6884"/>
                </a:lnTo>
                <a:lnTo>
                  <a:pt x="1" y="10494"/>
                </a:lnTo>
                <a:lnTo>
                  <a:pt x="3274" y="1376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4"/>
          <p:cNvSpPr/>
          <p:nvPr/>
        </p:nvSpPr>
        <p:spPr>
          <a:xfrm>
            <a:off x="249332" y="3719527"/>
            <a:ext cx="484636" cy="484633"/>
          </a:xfrm>
          <a:custGeom>
            <a:avLst/>
            <a:gdLst/>
            <a:ahLst/>
            <a:cxnLst/>
            <a:rect l="l" t="t" r="r" b="b"/>
            <a:pathLst>
              <a:path w="13771" h="13767" extrusionOk="0">
                <a:moveTo>
                  <a:pt x="6884" y="10153"/>
                </a:moveTo>
                <a:lnTo>
                  <a:pt x="10497" y="13766"/>
                </a:lnTo>
                <a:lnTo>
                  <a:pt x="13770" y="10494"/>
                </a:lnTo>
                <a:lnTo>
                  <a:pt x="10160" y="6884"/>
                </a:lnTo>
                <a:lnTo>
                  <a:pt x="13770" y="3270"/>
                </a:lnTo>
                <a:lnTo>
                  <a:pt x="10497" y="1"/>
                </a:lnTo>
                <a:lnTo>
                  <a:pt x="6884" y="3611"/>
                </a:lnTo>
                <a:lnTo>
                  <a:pt x="3274" y="1"/>
                </a:lnTo>
                <a:lnTo>
                  <a:pt x="1" y="3270"/>
                </a:lnTo>
                <a:lnTo>
                  <a:pt x="3615" y="6884"/>
                </a:lnTo>
                <a:lnTo>
                  <a:pt x="1" y="10494"/>
                </a:lnTo>
                <a:lnTo>
                  <a:pt x="3274" y="1376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14"/>
          <p:cNvGrpSpPr/>
          <p:nvPr/>
        </p:nvGrpSpPr>
        <p:grpSpPr>
          <a:xfrm>
            <a:off x="235342" y="364725"/>
            <a:ext cx="998410" cy="923544"/>
            <a:chOff x="2506538" y="1118529"/>
            <a:chExt cx="507064" cy="468994"/>
          </a:xfrm>
        </p:grpSpPr>
        <p:sp>
          <p:nvSpPr>
            <p:cNvPr id="229" name="Google Shape;229;p14"/>
            <p:cNvSpPr/>
            <p:nvPr/>
          </p:nvSpPr>
          <p:spPr>
            <a:xfrm>
              <a:off x="2739009" y="1181872"/>
              <a:ext cx="274593" cy="405651"/>
            </a:xfrm>
            <a:custGeom>
              <a:avLst/>
              <a:gdLst/>
              <a:ahLst/>
              <a:cxnLst/>
              <a:rect l="l" t="t" r="r" b="b"/>
              <a:pathLst>
                <a:path w="9420" h="13916" extrusionOk="0">
                  <a:moveTo>
                    <a:pt x="6677" y="1"/>
                  </a:moveTo>
                  <a:lnTo>
                    <a:pt x="1" y="5966"/>
                  </a:lnTo>
                  <a:lnTo>
                    <a:pt x="2744" y="13915"/>
                  </a:lnTo>
                  <a:lnTo>
                    <a:pt x="9420" y="7947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2506538" y="1292496"/>
              <a:ext cx="312459" cy="295027"/>
            </a:xfrm>
            <a:custGeom>
              <a:avLst/>
              <a:gdLst/>
              <a:ahLst/>
              <a:cxnLst/>
              <a:rect l="l" t="t" r="r" b="b"/>
              <a:pathLst>
                <a:path w="10719" h="10121" extrusionOk="0">
                  <a:moveTo>
                    <a:pt x="7976" y="2171"/>
                  </a:moveTo>
                  <a:lnTo>
                    <a:pt x="1" y="1"/>
                  </a:lnTo>
                  <a:lnTo>
                    <a:pt x="2748" y="7947"/>
                  </a:lnTo>
                  <a:lnTo>
                    <a:pt x="10719" y="10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2506538" y="1118529"/>
              <a:ext cx="427106" cy="237252"/>
            </a:xfrm>
            <a:custGeom>
              <a:avLst/>
              <a:gdLst/>
              <a:ahLst/>
              <a:cxnLst/>
              <a:rect l="l" t="t" r="r" b="b"/>
              <a:pathLst>
                <a:path w="14652" h="8139" extrusionOk="0">
                  <a:moveTo>
                    <a:pt x="6677" y="0"/>
                  </a:moveTo>
                  <a:lnTo>
                    <a:pt x="1" y="5969"/>
                  </a:lnTo>
                  <a:lnTo>
                    <a:pt x="7976" y="8139"/>
                  </a:lnTo>
                  <a:lnTo>
                    <a:pt x="14652" y="217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"/>
          <p:cNvSpPr/>
          <p:nvPr/>
        </p:nvSpPr>
        <p:spPr>
          <a:xfrm>
            <a:off x="5717524" y="248839"/>
            <a:ext cx="330790" cy="484626"/>
          </a:xfrm>
          <a:custGeom>
            <a:avLst/>
            <a:gdLst/>
            <a:ahLst/>
            <a:cxnLst/>
            <a:rect l="l" t="t" r="r" b="b"/>
            <a:pathLst>
              <a:path w="12628" h="18364" extrusionOk="0">
                <a:moveTo>
                  <a:pt x="1" y="1"/>
                </a:moveTo>
                <a:lnTo>
                  <a:pt x="1" y="18363"/>
                </a:lnTo>
                <a:lnTo>
                  <a:pt x="12627" y="11989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5"/>
          <p:cNvSpPr/>
          <p:nvPr/>
        </p:nvSpPr>
        <p:spPr>
          <a:xfrm>
            <a:off x="349000" y="1868839"/>
            <a:ext cx="423087" cy="484642"/>
          </a:xfrm>
          <a:custGeom>
            <a:avLst/>
            <a:gdLst/>
            <a:ahLst/>
            <a:cxnLst/>
            <a:rect l="l" t="t" r="r" b="b"/>
            <a:pathLst>
              <a:path w="13603" h="15516" extrusionOk="0">
                <a:moveTo>
                  <a:pt x="0" y="1"/>
                </a:moveTo>
                <a:lnTo>
                  <a:pt x="6800" y="3731"/>
                </a:lnTo>
                <a:lnTo>
                  <a:pt x="13603" y="7464"/>
                </a:lnTo>
                <a:lnTo>
                  <a:pt x="6966" y="11492"/>
                </a:lnTo>
                <a:lnTo>
                  <a:pt x="334" y="15515"/>
                </a:lnTo>
                <a:lnTo>
                  <a:pt x="167" y="7758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5"/>
          <p:cNvSpPr/>
          <p:nvPr/>
        </p:nvSpPr>
        <p:spPr>
          <a:xfrm>
            <a:off x="8520162" y="723964"/>
            <a:ext cx="423087" cy="484642"/>
          </a:xfrm>
          <a:custGeom>
            <a:avLst/>
            <a:gdLst/>
            <a:ahLst/>
            <a:cxnLst/>
            <a:rect l="l" t="t" r="r" b="b"/>
            <a:pathLst>
              <a:path w="13603" h="15516" extrusionOk="0">
                <a:moveTo>
                  <a:pt x="0" y="1"/>
                </a:moveTo>
                <a:lnTo>
                  <a:pt x="6800" y="3731"/>
                </a:lnTo>
                <a:lnTo>
                  <a:pt x="13603" y="7464"/>
                </a:lnTo>
                <a:lnTo>
                  <a:pt x="6966" y="11492"/>
                </a:lnTo>
                <a:lnTo>
                  <a:pt x="334" y="15515"/>
                </a:lnTo>
                <a:lnTo>
                  <a:pt x="167" y="7758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5"/>
          <p:cNvSpPr/>
          <p:nvPr/>
        </p:nvSpPr>
        <p:spPr>
          <a:xfrm>
            <a:off x="1459284" y="4735521"/>
            <a:ext cx="1678107" cy="155450"/>
          </a:xfrm>
          <a:custGeom>
            <a:avLst/>
            <a:gdLst/>
            <a:ahLst/>
            <a:cxnLst/>
            <a:rect l="l" t="t" r="r" b="b"/>
            <a:pathLst>
              <a:path w="48511" h="4427" extrusionOk="0">
                <a:moveTo>
                  <a:pt x="0" y="0"/>
                </a:moveTo>
                <a:lnTo>
                  <a:pt x="48510" y="0"/>
                </a:lnTo>
                <a:lnTo>
                  <a:pt x="48510" y="4427"/>
                </a:lnTo>
                <a:lnTo>
                  <a:pt x="0" y="442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5"/>
          <p:cNvSpPr/>
          <p:nvPr/>
        </p:nvSpPr>
        <p:spPr>
          <a:xfrm>
            <a:off x="2334305" y="345151"/>
            <a:ext cx="1468124" cy="155446"/>
          </a:xfrm>
          <a:custGeom>
            <a:avLst/>
            <a:gdLst/>
            <a:ahLst/>
            <a:cxnLst/>
            <a:rect l="l" t="t" r="r" b="b"/>
            <a:pathLst>
              <a:path w="46860" h="4889" extrusionOk="0">
                <a:moveTo>
                  <a:pt x="1" y="1"/>
                </a:moveTo>
                <a:lnTo>
                  <a:pt x="46859" y="1"/>
                </a:lnTo>
                <a:lnTo>
                  <a:pt x="46859" y="4888"/>
                </a:lnTo>
                <a:lnTo>
                  <a:pt x="1" y="4888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5"/>
          <p:cNvSpPr/>
          <p:nvPr/>
        </p:nvSpPr>
        <p:spPr>
          <a:xfrm>
            <a:off x="579256" y="394118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5"/>
          <p:cNvSpPr/>
          <p:nvPr/>
        </p:nvSpPr>
        <p:spPr>
          <a:xfrm>
            <a:off x="8171569" y="3818243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5"/>
          <p:cNvSpPr/>
          <p:nvPr/>
        </p:nvSpPr>
        <p:spPr>
          <a:xfrm>
            <a:off x="278345" y="3628452"/>
            <a:ext cx="484636" cy="484633"/>
          </a:xfrm>
          <a:custGeom>
            <a:avLst/>
            <a:gdLst/>
            <a:ahLst/>
            <a:cxnLst/>
            <a:rect l="l" t="t" r="r" b="b"/>
            <a:pathLst>
              <a:path w="13771" h="13767" extrusionOk="0">
                <a:moveTo>
                  <a:pt x="6884" y="10153"/>
                </a:moveTo>
                <a:lnTo>
                  <a:pt x="10497" y="13766"/>
                </a:lnTo>
                <a:lnTo>
                  <a:pt x="13770" y="10494"/>
                </a:lnTo>
                <a:lnTo>
                  <a:pt x="10160" y="6884"/>
                </a:lnTo>
                <a:lnTo>
                  <a:pt x="13770" y="3270"/>
                </a:lnTo>
                <a:lnTo>
                  <a:pt x="10497" y="1"/>
                </a:lnTo>
                <a:lnTo>
                  <a:pt x="6884" y="3611"/>
                </a:lnTo>
                <a:lnTo>
                  <a:pt x="3274" y="1"/>
                </a:lnTo>
                <a:lnTo>
                  <a:pt x="1" y="3270"/>
                </a:lnTo>
                <a:lnTo>
                  <a:pt x="3615" y="6884"/>
                </a:lnTo>
                <a:lnTo>
                  <a:pt x="1" y="10494"/>
                </a:lnTo>
                <a:lnTo>
                  <a:pt x="3274" y="1376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5"/>
          <p:cNvSpPr/>
          <p:nvPr/>
        </p:nvSpPr>
        <p:spPr>
          <a:xfrm>
            <a:off x="8393582" y="2082977"/>
            <a:ext cx="484636" cy="484633"/>
          </a:xfrm>
          <a:custGeom>
            <a:avLst/>
            <a:gdLst/>
            <a:ahLst/>
            <a:cxnLst/>
            <a:rect l="l" t="t" r="r" b="b"/>
            <a:pathLst>
              <a:path w="13771" h="13767" extrusionOk="0">
                <a:moveTo>
                  <a:pt x="6884" y="10153"/>
                </a:moveTo>
                <a:lnTo>
                  <a:pt x="10497" y="13766"/>
                </a:lnTo>
                <a:lnTo>
                  <a:pt x="13770" y="10494"/>
                </a:lnTo>
                <a:lnTo>
                  <a:pt x="10160" y="6884"/>
                </a:lnTo>
                <a:lnTo>
                  <a:pt x="13770" y="3270"/>
                </a:lnTo>
                <a:lnTo>
                  <a:pt x="10497" y="1"/>
                </a:lnTo>
                <a:lnTo>
                  <a:pt x="6884" y="3611"/>
                </a:lnTo>
                <a:lnTo>
                  <a:pt x="3274" y="1"/>
                </a:lnTo>
                <a:lnTo>
                  <a:pt x="1" y="3270"/>
                </a:lnTo>
                <a:lnTo>
                  <a:pt x="3615" y="6884"/>
                </a:lnTo>
                <a:lnTo>
                  <a:pt x="1" y="10494"/>
                </a:lnTo>
                <a:lnTo>
                  <a:pt x="3274" y="1376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2" name="Google Shape;242;p15"/>
          <p:cNvGrpSpPr/>
          <p:nvPr/>
        </p:nvGrpSpPr>
        <p:grpSpPr>
          <a:xfrm>
            <a:off x="6418892" y="4037275"/>
            <a:ext cx="998410" cy="923544"/>
            <a:chOff x="2506538" y="1118529"/>
            <a:chExt cx="507064" cy="468994"/>
          </a:xfrm>
        </p:grpSpPr>
        <p:sp>
          <p:nvSpPr>
            <p:cNvPr id="243" name="Google Shape;243;p15"/>
            <p:cNvSpPr/>
            <p:nvPr/>
          </p:nvSpPr>
          <p:spPr>
            <a:xfrm>
              <a:off x="2739009" y="1181872"/>
              <a:ext cx="274593" cy="405651"/>
            </a:xfrm>
            <a:custGeom>
              <a:avLst/>
              <a:gdLst/>
              <a:ahLst/>
              <a:cxnLst/>
              <a:rect l="l" t="t" r="r" b="b"/>
              <a:pathLst>
                <a:path w="9420" h="13916" extrusionOk="0">
                  <a:moveTo>
                    <a:pt x="6677" y="1"/>
                  </a:moveTo>
                  <a:lnTo>
                    <a:pt x="1" y="5966"/>
                  </a:lnTo>
                  <a:lnTo>
                    <a:pt x="2744" y="13915"/>
                  </a:lnTo>
                  <a:lnTo>
                    <a:pt x="9420" y="7947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2506538" y="1292496"/>
              <a:ext cx="312459" cy="295027"/>
            </a:xfrm>
            <a:custGeom>
              <a:avLst/>
              <a:gdLst/>
              <a:ahLst/>
              <a:cxnLst/>
              <a:rect l="l" t="t" r="r" b="b"/>
              <a:pathLst>
                <a:path w="10719" h="10121" extrusionOk="0">
                  <a:moveTo>
                    <a:pt x="7976" y="2171"/>
                  </a:moveTo>
                  <a:lnTo>
                    <a:pt x="1" y="1"/>
                  </a:lnTo>
                  <a:lnTo>
                    <a:pt x="2748" y="7947"/>
                  </a:lnTo>
                  <a:lnTo>
                    <a:pt x="10719" y="10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2506538" y="1118529"/>
              <a:ext cx="427106" cy="237252"/>
            </a:xfrm>
            <a:custGeom>
              <a:avLst/>
              <a:gdLst/>
              <a:ahLst/>
              <a:cxnLst/>
              <a:rect l="l" t="t" r="r" b="b"/>
              <a:pathLst>
                <a:path w="14652" h="8139" extrusionOk="0">
                  <a:moveTo>
                    <a:pt x="6677" y="0"/>
                  </a:moveTo>
                  <a:lnTo>
                    <a:pt x="1" y="5969"/>
                  </a:lnTo>
                  <a:lnTo>
                    <a:pt x="7976" y="8139"/>
                  </a:lnTo>
                  <a:lnTo>
                    <a:pt x="14652" y="217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15"/>
          <p:cNvSpPr txBox="1">
            <a:spLocks noGrp="1"/>
          </p:cNvSpPr>
          <p:nvPr>
            <p:ph type="title"/>
          </p:nvPr>
        </p:nvSpPr>
        <p:spPr>
          <a:xfrm>
            <a:off x="2800038" y="1868850"/>
            <a:ext cx="4969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47" name="Google Shape;247;p15"/>
          <p:cNvSpPr txBox="1">
            <a:spLocks noGrp="1"/>
          </p:cNvSpPr>
          <p:nvPr>
            <p:ph type="title" idx="2" hasCustomPrompt="1"/>
          </p:nvPr>
        </p:nvSpPr>
        <p:spPr>
          <a:xfrm>
            <a:off x="1374163" y="2095050"/>
            <a:ext cx="1184100" cy="11796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8" name="Google Shape;248;p15"/>
          <p:cNvSpPr txBox="1">
            <a:spLocks noGrp="1"/>
          </p:cNvSpPr>
          <p:nvPr>
            <p:ph type="subTitle" idx="1"/>
          </p:nvPr>
        </p:nvSpPr>
        <p:spPr>
          <a:xfrm>
            <a:off x="2800038" y="2863050"/>
            <a:ext cx="4969800" cy="4116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_1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"/>
          <p:cNvSpPr/>
          <p:nvPr/>
        </p:nvSpPr>
        <p:spPr>
          <a:xfrm>
            <a:off x="5432374" y="248839"/>
            <a:ext cx="330790" cy="484626"/>
          </a:xfrm>
          <a:custGeom>
            <a:avLst/>
            <a:gdLst/>
            <a:ahLst/>
            <a:cxnLst/>
            <a:rect l="l" t="t" r="r" b="b"/>
            <a:pathLst>
              <a:path w="12628" h="18364" extrusionOk="0">
                <a:moveTo>
                  <a:pt x="1" y="1"/>
                </a:moveTo>
                <a:lnTo>
                  <a:pt x="1" y="18363"/>
                </a:lnTo>
                <a:lnTo>
                  <a:pt x="12627" y="11989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6"/>
          <p:cNvSpPr/>
          <p:nvPr/>
        </p:nvSpPr>
        <p:spPr>
          <a:xfrm>
            <a:off x="8428912" y="2206564"/>
            <a:ext cx="423087" cy="484642"/>
          </a:xfrm>
          <a:custGeom>
            <a:avLst/>
            <a:gdLst/>
            <a:ahLst/>
            <a:cxnLst/>
            <a:rect l="l" t="t" r="r" b="b"/>
            <a:pathLst>
              <a:path w="13603" h="15516" extrusionOk="0">
                <a:moveTo>
                  <a:pt x="0" y="1"/>
                </a:moveTo>
                <a:lnTo>
                  <a:pt x="6800" y="3731"/>
                </a:lnTo>
                <a:lnTo>
                  <a:pt x="13603" y="7464"/>
                </a:lnTo>
                <a:lnTo>
                  <a:pt x="6966" y="11492"/>
                </a:lnTo>
                <a:lnTo>
                  <a:pt x="334" y="15515"/>
                </a:lnTo>
                <a:lnTo>
                  <a:pt x="167" y="7758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6"/>
          <p:cNvSpPr/>
          <p:nvPr/>
        </p:nvSpPr>
        <p:spPr>
          <a:xfrm>
            <a:off x="136359" y="413496"/>
            <a:ext cx="1678107" cy="155450"/>
          </a:xfrm>
          <a:custGeom>
            <a:avLst/>
            <a:gdLst/>
            <a:ahLst/>
            <a:cxnLst/>
            <a:rect l="l" t="t" r="r" b="b"/>
            <a:pathLst>
              <a:path w="48511" h="4427" extrusionOk="0">
                <a:moveTo>
                  <a:pt x="0" y="0"/>
                </a:moveTo>
                <a:lnTo>
                  <a:pt x="48510" y="0"/>
                </a:lnTo>
                <a:lnTo>
                  <a:pt x="48510" y="4427"/>
                </a:lnTo>
                <a:lnTo>
                  <a:pt x="0" y="442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6"/>
          <p:cNvSpPr/>
          <p:nvPr/>
        </p:nvSpPr>
        <p:spPr>
          <a:xfrm>
            <a:off x="1707030" y="4608501"/>
            <a:ext cx="1468124" cy="155446"/>
          </a:xfrm>
          <a:custGeom>
            <a:avLst/>
            <a:gdLst/>
            <a:ahLst/>
            <a:cxnLst/>
            <a:rect l="l" t="t" r="r" b="b"/>
            <a:pathLst>
              <a:path w="46860" h="4889" extrusionOk="0">
                <a:moveTo>
                  <a:pt x="1" y="1"/>
                </a:moveTo>
                <a:lnTo>
                  <a:pt x="46859" y="1"/>
                </a:lnTo>
                <a:lnTo>
                  <a:pt x="46859" y="4888"/>
                </a:lnTo>
                <a:lnTo>
                  <a:pt x="1" y="4888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6"/>
          <p:cNvSpPr/>
          <p:nvPr/>
        </p:nvSpPr>
        <p:spPr>
          <a:xfrm>
            <a:off x="200431" y="4351218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6"/>
          <p:cNvSpPr/>
          <p:nvPr/>
        </p:nvSpPr>
        <p:spPr>
          <a:xfrm>
            <a:off x="8308419" y="3544518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16"/>
          <p:cNvGrpSpPr/>
          <p:nvPr/>
        </p:nvGrpSpPr>
        <p:grpSpPr>
          <a:xfrm>
            <a:off x="7565542" y="413500"/>
            <a:ext cx="998410" cy="923544"/>
            <a:chOff x="2506538" y="1118529"/>
            <a:chExt cx="507064" cy="468994"/>
          </a:xfrm>
        </p:grpSpPr>
        <p:sp>
          <p:nvSpPr>
            <p:cNvPr id="257" name="Google Shape;257;p16"/>
            <p:cNvSpPr/>
            <p:nvPr/>
          </p:nvSpPr>
          <p:spPr>
            <a:xfrm>
              <a:off x="2739009" y="1181872"/>
              <a:ext cx="274593" cy="405651"/>
            </a:xfrm>
            <a:custGeom>
              <a:avLst/>
              <a:gdLst/>
              <a:ahLst/>
              <a:cxnLst/>
              <a:rect l="l" t="t" r="r" b="b"/>
              <a:pathLst>
                <a:path w="9420" h="13916" extrusionOk="0">
                  <a:moveTo>
                    <a:pt x="6677" y="1"/>
                  </a:moveTo>
                  <a:lnTo>
                    <a:pt x="1" y="5966"/>
                  </a:lnTo>
                  <a:lnTo>
                    <a:pt x="2744" y="13915"/>
                  </a:lnTo>
                  <a:lnTo>
                    <a:pt x="9420" y="7947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2506538" y="1292496"/>
              <a:ext cx="312459" cy="295027"/>
            </a:xfrm>
            <a:custGeom>
              <a:avLst/>
              <a:gdLst/>
              <a:ahLst/>
              <a:cxnLst/>
              <a:rect l="l" t="t" r="r" b="b"/>
              <a:pathLst>
                <a:path w="10719" h="10121" extrusionOk="0">
                  <a:moveTo>
                    <a:pt x="7976" y="2171"/>
                  </a:moveTo>
                  <a:lnTo>
                    <a:pt x="1" y="1"/>
                  </a:lnTo>
                  <a:lnTo>
                    <a:pt x="2748" y="7947"/>
                  </a:lnTo>
                  <a:lnTo>
                    <a:pt x="10719" y="10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2506538" y="1118529"/>
              <a:ext cx="427106" cy="237252"/>
            </a:xfrm>
            <a:custGeom>
              <a:avLst/>
              <a:gdLst/>
              <a:ahLst/>
              <a:cxnLst/>
              <a:rect l="l" t="t" r="r" b="b"/>
              <a:pathLst>
                <a:path w="14652" h="8139" extrusionOk="0">
                  <a:moveTo>
                    <a:pt x="6677" y="0"/>
                  </a:moveTo>
                  <a:lnTo>
                    <a:pt x="1" y="5969"/>
                  </a:lnTo>
                  <a:lnTo>
                    <a:pt x="7976" y="8139"/>
                  </a:lnTo>
                  <a:lnTo>
                    <a:pt x="14652" y="217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16"/>
          <p:cNvSpPr txBox="1">
            <a:spLocks noGrp="1"/>
          </p:cNvSpPr>
          <p:nvPr>
            <p:ph type="title"/>
          </p:nvPr>
        </p:nvSpPr>
        <p:spPr>
          <a:xfrm>
            <a:off x="715100" y="2481825"/>
            <a:ext cx="3711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1255875"/>
            <a:ext cx="1184100" cy="11796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1"/>
          </p:nvPr>
        </p:nvSpPr>
        <p:spPr>
          <a:xfrm>
            <a:off x="715100" y="3476025"/>
            <a:ext cx="3711000" cy="4116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2_1_1_1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17"/>
          <p:cNvGrpSpPr/>
          <p:nvPr/>
        </p:nvGrpSpPr>
        <p:grpSpPr>
          <a:xfrm>
            <a:off x="1119530" y="275608"/>
            <a:ext cx="2723273" cy="155452"/>
            <a:chOff x="2434537" y="2460245"/>
            <a:chExt cx="2020532" cy="113510"/>
          </a:xfrm>
        </p:grpSpPr>
        <p:sp>
          <p:nvSpPr>
            <p:cNvPr id="265" name="Google Shape;265;p17"/>
            <p:cNvSpPr/>
            <p:nvPr/>
          </p:nvSpPr>
          <p:spPr>
            <a:xfrm>
              <a:off x="2675549" y="2460245"/>
              <a:ext cx="1779520" cy="113510"/>
            </a:xfrm>
            <a:custGeom>
              <a:avLst/>
              <a:gdLst/>
              <a:ahLst/>
              <a:cxnLst/>
              <a:rect l="l" t="t" r="r" b="b"/>
              <a:pathLst>
                <a:path w="61047" h="3894" extrusionOk="0">
                  <a:moveTo>
                    <a:pt x="1" y="0"/>
                  </a:moveTo>
                  <a:lnTo>
                    <a:pt x="61046" y="0"/>
                  </a:lnTo>
                  <a:lnTo>
                    <a:pt x="61046" y="3893"/>
                  </a:lnTo>
                  <a:lnTo>
                    <a:pt x="1" y="389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2434537" y="2460245"/>
              <a:ext cx="127473" cy="113510"/>
            </a:xfrm>
            <a:custGeom>
              <a:avLst/>
              <a:gdLst/>
              <a:ahLst/>
              <a:cxnLst/>
              <a:rect l="l" t="t" r="r" b="b"/>
              <a:pathLst>
                <a:path w="4373" h="3894" extrusionOk="0">
                  <a:moveTo>
                    <a:pt x="0" y="0"/>
                  </a:moveTo>
                  <a:lnTo>
                    <a:pt x="4372" y="0"/>
                  </a:lnTo>
                  <a:lnTo>
                    <a:pt x="4372" y="3893"/>
                  </a:lnTo>
                  <a:lnTo>
                    <a:pt x="0" y="389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17"/>
          <p:cNvSpPr/>
          <p:nvPr/>
        </p:nvSpPr>
        <p:spPr>
          <a:xfrm>
            <a:off x="72223" y="4441615"/>
            <a:ext cx="615389" cy="484617"/>
          </a:xfrm>
          <a:custGeom>
            <a:avLst/>
            <a:gdLst/>
            <a:ahLst/>
            <a:cxnLst/>
            <a:rect l="l" t="t" r="r" b="b"/>
            <a:pathLst>
              <a:path w="17961" h="14100" extrusionOk="0">
                <a:moveTo>
                  <a:pt x="0" y="0"/>
                </a:moveTo>
                <a:lnTo>
                  <a:pt x="9390" y="14100"/>
                </a:lnTo>
                <a:lnTo>
                  <a:pt x="17960" y="375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7"/>
          <p:cNvSpPr/>
          <p:nvPr/>
        </p:nvSpPr>
        <p:spPr>
          <a:xfrm>
            <a:off x="8455709" y="4261691"/>
            <a:ext cx="303767" cy="448036"/>
          </a:xfrm>
          <a:custGeom>
            <a:avLst/>
            <a:gdLst/>
            <a:ahLst/>
            <a:cxnLst/>
            <a:rect l="l" t="t" r="r" b="b"/>
            <a:pathLst>
              <a:path w="12628" h="18364" extrusionOk="0">
                <a:moveTo>
                  <a:pt x="1" y="1"/>
                </a:moveTo>
                <a:lnTo>
                  <a:pt x="1" y="18363"/>
                </a:lnTo>
                <a:lnTo>
                  <a:pt x="12627" y="11989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7"/>
          <p:cNvSpPr/>
          <p:nvPr/>
        </p:nvSpPr>
        <p:spPr>
          <a:xfrm>
            <a:off x="332784" y="1173566"/>
            <a:ext cx="303767" cy="448036"/>
          </a:xfrm>
          <a:custGeom>
            <a:avLst/>
            <a:gdLst/>
            <a:ahLst/>
            <a:cxnLst/>
            <a:rect l="l" t="t" r="r" b="b"/>
            <a:pathLst>
              <a:path w="12628" h="18364" extrusionOk="0">
                <a:moveTo>
                  <a:pt x="1" y="1"/>
                </a:moveTo>
                <a:lnTo>
                  <a:pt x="1" y="18363"/>
                </a:lnTo>
                <a:lnTo>
                  <a:pt x="12627" y="11989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7"/>
          <p:cNvSpPr/>
          <p:nvPr/>
        </p:nvSpPr>
        <p:spPr>
          <a:xfrm>
            <a:off x="4822272" y="4770846"/>
            <a:ext cx="1678107" cy="155450"/>
          </a:xfrm>
          <a:custGeom>
            <a:avLst/>
            <a:gdLst/>
            <a:ahLst/>
            <a:cxnLst/>
            <a:rect l="l" t="t" r="r" b="b"/>
            <a:pathLst>
              <a:path w="48511" h="4427" extrusionOk="0">
                <a:moveTo>
                  <a:pt x="0" y="0"/>
                </a:moveTo>
                <a:lnTo>
                  <a:pt x="48510" y="0"/>
                </a:lnTo>
                <a:lnTo>
                  <a:pt x="48510" y="4427"/>
                </a:lnTo>
                <a:lnTo>
                  <a:pt x="0" y="442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7"/>
          <p:cNvSpPr/>
          <p:nvPr/>
        </p:nvSpPr>
        <p:spPr>
          <a:xfrm>
            <a:off x="8716869" y="2888418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7"/>
          <p:cNvSpPr/>
          <p:nvPr/>
        </p:nvSpPr>
        <p:spPr>
          <a:xfrm>
            <a:off x="3671156" y="4624993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3" name="Google Shape;273;p17"/>
          <p:cNvGrpSpPr/>
          <p:nvPr/>
        </p:nvGrpSpPr>
        <p:grpSpPr>
          <a:xfrm>
            <a:off x="7017301" y="6318"/>
            <a:ext cx="932706" cy="621774"/>
            <a:chOff x="1442038" y="1107539"/>
            <a:chExt cx="735921" cy="493393"/>
          </a:xfrm>
        </p:grpSpPr>
        <p:sp>
          <p:nvSpPr>
            <p:cNvPr id="274" name="Google Shape;274;p17"/>
            <p:cNvSpPr/>
            <p:nvPr/>
          </p:nvSpPr>
          <p:spPr>
            <a:xfrm>
              <a:off x="1630289" y="1217843"/>
              <a:ext cx="387987" cy="261038"/>
            </a:xfrm>
            <a:custGeom>
              <a:avLst/>
              <a:gdLst/>
              <a:ahLst/>
              <a:cxnLst/>
              <a:rect l="l" t="t" r="r" b="b"/>
              <a:pathLst>
                <a:path w="13310" h="8955" extrusionOk="0">
                  <a:moveTo>
                    <a:pt x="12257" y="926"/>
                  </a:moveTo>
                  <a:cubicBezTo>
                    <a:pt x="12145" y="635"/>
                    <a:pt x="11898" y="399"/>
                    <a:pt x="11517" y="236"/>
                  </a:cubicBezTo>
                  <a:cubicBezTo>
                    <a:pt x="11419" y="196"/>
                    <a:pt x="11310" y="160"/>
                    <a:pt x="11194" y="127"/>
                  </a:cubicBezTo>
                  <a:cubicBezTo>
                    <a:pt x="11158" y="116"/>
                    <a:pt x="11118" y="109"/>
                    <a:pt x="11078" y="98"/>
                  </a:cubicBezTo>
                  <a:cubicBezTo>
                    <a:pt x="10994" y="80"/>
                    <a:pt x="10918" y="62"/>
                    <a:pt x="10831" y="51"/>
                  </a:cubicBezTo>
                  <a:cubicBezTo>
                    <a:pt x="10784" y="40"/>
                    <a:pt x="10730" y="37"/>
                    <a:pt x="10679" y="33"/>
                  </a:cubicBezTo>
                  <a:cubicBezTo>
                    <a:pt x="10595" y="22"/>
                    <a:pt x="10516" y="15"/>
                    <a:pt x="10428" y="8"/>
                  </a:cubicBezTo>
                  <a:cubicBezTo>
                    <a:pt x="10370" y="4"/>
                    <a:pt x="10312" y="4"/>
                    <a:pt x="10251" y="4"/>
                  </a:cubicBezTo>
                  <a:cubicBezTo>
                    <a:pt x="10204" y="4"/>
                    <a:pt x="10160" y="0"/>
                    <a:pt x="10113" y="0"/>
                  </a:cubicBezTo>
                  <a:cubicBezTo>
                    <a:pt x="10080" y="0"/>
                    <a:pt x="10044" y="4"/>
                    <a:pt x="10011" y="4"/>
                  </a:cubicBezTo>
                  <a:cubicBezTo>
                    <a:pt x="9921" y="4"/>
                    <a:pt x="9830" y="8"/>
                    <a:pt x="9735" y="15"/>
                  </a:cubicBezTo>
                  <a:cubicBezTo>
                    <a:pt x="9688" y="19"/>
                    <a:pt x="9645" y="15"/>
                    <a:pt x="9598" y="19"/>
                  </a:cubicBezTo>
                  <a:cubicBezTo>
                    <a:pt x="9561" y="22"/>
                    <a:pt x="9525" y="26"/>
                    <a:pt x="9496" y="26"/>
                  </a:cubicBezTo>
                  <a:cubicBezTo>
                    <a:pt x="9431" y="33"/>
                    <a:pt x="9362" y="40"/>
                    <a:pt x="9296" y="51"/>
                  </a:cubicBezTo>
                  <a:cubicBezTo>
                    <a:pt x="9246" y="55"/>
                    <a:pt x="9199" y="58"/>
                    <a:pt x="9151" y="62"/>
                  </a:cubicBezTo>
                  <a:cubicBezTo>
                    <a:pt x="9097" y="73"/>
                    <a:pt x="9042" y="80"/>
                    <a:pt x="8988" y="87"/>
                  </a:cubicBezTo>
                  <a:cubicBezTo>
                    <a:pt x="8934" y="95"/>
                    <a:pt x="8872" y="106"/>
                    <a:pt x="8818" y="113"/>
                  </a:cubicBezTo>
                  <a:lnTo>
                    <a:pt x="8723" y="127"/>
                  </a:lnTo>
                  <a:cubicBezTo>
                    <a:pt x="8625" y="146"/>
                    <a:pt x="8524" y="164"/>
                    <a:pt x="8426" y="185"/>
                  </a:cubicBezTo>
                  <a:cubicBezTo>
                    <a:pt x="8393" y="189"/>
                    <a:pt x="8360" y="200"/>
                    <a:pt x="8324" y="204"/>
                  </a:cubicBezTo>
                  <a:cubicBezTo>
                    <a:pt x="8317" y="204"/>
                    <a:pt x="8306" y="207"/>
                    <a:pt x="8299" y="207"/>
                  </a:cubicBezTo>
                  <a:cubicBezTo>
                    <a:pt x="8157" y="240"/>
                    <a:pt x="8016" y="273"/>
                    <a:pt x="7871" y="309"/>
                  </a:cubicBezTo>
                  <a:lnTo>
                    <a:pt x="7816" y="323"/>
                  </a:lnTo>
                  <a:cubicBezTo>
                    <a:pt x="7773" y="334"/>
                    <a:pt x="7725" y="345"/>
                    <a:pt x="7682" y="360"/>
                  </a:cubicBezTo>
                  <a:cubicBezTo>
                    <a:pt x="7598" y="381"/>
                    <a:pt x="7519" y="399"/>
                    <a:pt x="7435" y="425"/>
                  </a:cubicBezTo>
                  <a:cubicBezTo>
                    <a:pt x="7392" y="439"/>
                    <a:pt x="7341" y="458"/>
                    <a:pt x="7290" y="472"/>
                  </a:cubicBezTo>
                  <a:lnTo>
                    <a:pt x="7112" y="526"/>
                  </a:lnTo>
                  <a:lnTo>
                    <a:pt x="6978" y="566"/>
                  </a:lnTo>
                  <a:cubicBezTo>
                    <a:pt x="6895" y="595"/>
                    <a:pt x="6807" y="624"/>
                    <a:pt x="6728" y="653"/>
                  </a:cubicBezTo>
                  <a:lnTo>
                    <a:pt x="6564" y="708"/>
                  </a:lnTo>
                  <a:cubicBezTo>
                    <a:pt x="6546" y="715"/>
                    <a:pt x="6524" y="722"/>
                    <a:pt x="6506" y="730"/>
                  </a:cubicBezTo>
                  <a:cubicBezTo>
                    <a:pt x="6361" y="780"/>
                    <a:pt x="6220" y="839"/>
                    <a:pt x="6075" y="893"/>
                  </a:cubicBezTo>
                  <a:cubicBezTo>
                    <a:pt x="6053" y="904"/>
                    <a:pt x="6035" y="911"/>
                    <a:pt x="6013" y="915"/>
                  </a:cubicBezTo>
                  <a:cubicBezTo>
                    <a:pt x="6006" y="915"/>
                    <a:pt x="6006" y="915"/>
                    <a:pt x="6002" y="922"/>
                  </a:cubicBezTo>
                  <a:cubicBezTo>
                    <a:pt x="5821" y="995"/>
                    <a:pt x="5639" y="1071"/>
                    <a:pt x="5458" y="1147"/>
                  </a:cubicBezTo>
                  <a:cubicBezTo>
                    <a:pt x="5454" y="1151"/>
                    <a:pt x="5443" y="1151"/>
                    <a:pt x="5440" y="1158"/>
                  </a:cubicBezTo>
                  <a:cubicBezTo>
                    <a:pt x="5316" y="1212"/>
                    <a:pt x="5200" y="1270"/>
                    <a:pt x="5077" y="1325"/>
                  </a:cubicBezTo>
                  <a:cubicBezTo>
                    <a:pt x="5001" y="1361"/>
                    <a:pt x="4921" y="1394"/>
                    <a:pt x="4848" y="1430"/>
                  </a:cubicBezTo>
                  <a:cubicBezTo>
                    <a:pt x="4845" y="1430"/>
                    <a:pt x="4841" y="1434"/>
                    <a:pt x="4837" y="1434"/>
                  </a:cubicBezTo>
                  <a:cubicBezTo>
                    <a:pt x="4612" y="1542"/>
                    <a:pt x="4391" y="1658"/>
                    <a:pt x="4173" y="1778"/>
                  </a:cubicBezTo>
                  <a:cubicBezTo>
                    <a:pt x="4155" y="1785"/>
                    <a:pt x="4144" y="1796"/>
                    <a:pt x="4126" y="1804"/>
                  </a:cubicBezTo>
                  <a:cubicBezTo>
                    <a:pt x="4021" y="1865"/>
                    <a:pt x="3919" y="1923"/>
                    <a:pt x="3818" y="1981"/>
                  </a:cubicBezTo>
                  <a:cubicBezTo>
                    <a:pt x="3756" y="2018"/>
                    <a:pt x="3694" y="2050"/>
                    <a:pt x="3636" y="2087"/>
                  </a:cubicBezTo>
                  <a:cubicBezTo>
                    <a:pt x="3455" y="2195"/>
                    <a:pt x="3274" y="2304"/>
                    <a:pt x="3099" y="2420"/>
                  </a:cubicBezTo>
                  <a:cubicBezTo>
                    <a:pt x="3081" y="2435"/>
                    <a:pt x="3063" y="2446"/>
                    <a:pt x="3049" y="2457"/>
                  </a:cubicBezTo>
                  <a:cubicBezTo>
                    <a:pt x="3005" y="2489"/>
                    <a:pt x="2958" y="2522"/>
                    <a:pt x="2914" y="2547"/>
                  </a:cubicBezTo>
                  <a:cubicBezTo>
                    <a:pt x="2824" y="2613"/>
                    <a:pt x="2733" y="2671"/>
                    <a:pt x="2642" y="2736"/>
                  </a:cubicBezTo>
                  <a:cubicBezTo>
                    <a:pt x="2584" y="2776"/>
                    <a:pt x="2533" y="2816"/>
                    <a:pt x="2475" y="2856"/>
                  </a:cubicBezTo>
                  <a:cubicBezTo>
                    <a:pt x="2392" y="2917"/>
                    <a:pt x="2316" y="2976"/>
                    <a:pt x="2240" y="3034"/>
                  </a:cubicBezTo>
                  <a:cubicBezTo>
                    <a:pt x="2185" y="3074"/>
                    <a:pt x="2131" y="3121"/>
                    <a:pt x="2076" y="3161"/>
                  </a:cubicBezTo>
                  <a:cubicBezTo>
                    <a:pt x="2004" y="3219"/>
                    <a:pt x="1935" y="3273"/>
                    <a:pt x="1866" y="3335"/>
                  </a:cubicBezTo>
                  <a:cubicBezTo>
                    <a:pt x="1815" y="3378"/>
                    <a:pt x="1768" y="3418"/>
                    <a:pt x="1717" y="3465"/>
                  </a:cubicBezTo>
                  <a:cubicBezTo>
                    <a:pt x="1652" y="3520"/>
                    <a:pt x="1590" y="3578"/>
                    <a:pt x="1532" y="3632"/>
                  </a:cubicBezTo>
                  <a:cubicBezTo>
                    <a:pt x="1507" y="3654"/>
                    <a:pt x="1485" y="3672"/>
                    <a:pt x="1463" y="3698"/>
                  </a:cubicBezTo>
                  <a:cubicBezTo>
                    <a:pt x="1441" y="3716"/>
                    <a:pt x="1423" y="3737"/>
                    <a:pt x="1405" y="3756"/>
                  </a:cubicBezTo>
                  <a:cubicBezTo>
                    <a:pt x="1325" y="3832"/>
                    <a:pt x="1249" y="3904"/>
                    <a:pt x="1176" y="3981"/>
                  </a:cubicBezTo>
                  <a:cubicBezTo>
                    <a:pt x="1144" y="4017"/>
                    <a:pt x="1108" y="4050"/>
                    <a:pt x="1078" y="4086"/>
                  </a:cubicBezTo>
                  <a:cubicBezTo>
                    <a:pt x="981" y="4187"/>
                    <a:pt x="897" y="4285"/>
                    <a:pt x="814" y="4387"/>
                  </a:cubicBezTo>
                  <a:cubicBezTo>
                    <a:pt x="810" y="4391"/>
                    <a:pt x="806" y="4398"/>
                    <a:pt x="795" y="4405"/>
                  </a:cubicBezTo>
                  <a:lnTo>
                    <a:pt x="792" y="4409"/>
                  </a:lnTo>
                  <a:cubicBezTo>
                    <a:pt x="788" y="4416"/>
                    <a:pt x="781" y="4423"/>
                    <a:pt x="774" y="4430"/>
                  </a:cubicBezTo>
                  <a:cubicBezTo>
                    <a:pt x="708" y="4507"/>
                    <a:pt x="650" y="4586"/>
                    <a:pt x="596" y="4659"/>
                  </a:cubicBezTo>
                  <a:cubicBezTo>
                    <a:pt x="578" y="4684"/>
                    <a:pt x="560" y="4706"/>
                    <a:pt x="542" y="4735"/>
                  </a:cubicBezTo>
                  <a:cubicBezTo>
                    <a:pt x="520" y="4768"/>
                    <a:pt x="498" y="4797"/>
                    <a:pt x="473" y="4833"/>
                  </a:cubicBezTo>
                  <a:cubicBezTo>
                    <a:pt x="465" y="4851"/>
                    <a:pt x="454" y="4866"/>
                    <a:pt x="447" y="4880"/>
                  </a:cubicBezTo>
                  <a:cubicBezTo>
                    <a:pt x="396" y="4957"/>
                    <a:pt x="356" y="5029"/>
                    <a:pt x="317" y="5102"/>
                  </a:cubicBezTo>
                  <a:cubicBezTo>
                    <a:pt x="306" y="5120"/>
                    <a:pt x="288" y="5142"/>
                    <a:pt x="280" y="5167"/>
                  </a:cubicBezTo>
                  <a:cubicBezTo>
                    <a:pt x="273" y="5174"/>
                    <a:pt x="273" y="5178"/>
                    <a:pt x="269" y="5189"/>
                  </a:cubicBezTo>
                  <a:cubicBezTo>
                    <a:pt x="237" y="5250"/>
                    <a:pt x="211" y="5316"/>
                    <a:pt x="182" y="5374"/>
                  </a:cubicBezTo>
                  <a:cubicBezTo>
                    <a:pt x="175" y="5396"/>
                    <a:pt x="161" y="5421"/>
                    <a:pt x="153" y="5443"/>
                  </a:cubicBezTo>
                  <a:cubicBezTo>
                    <a:pt x="153" y="5446"/>
                    <a:pt x="153" y="5446"/>
                    <a:pt x="146" y="5450"/>
                  </a:cubicBezTo>
                  <a:cubicBezTo>
                    <a:pt x="128" y="5494"/>
                    <a:pt x="121" y="5533"/>
                    <a:pt x="106" y="5573"/>
                  </a:cubicBezTo>
                  <a:cubicBezTo>
                    <a:pt x="92" y="5610"/>
                    <a:pt x="81" y="5650"/>
                    <a:pt x="66" y="5686"/>
                  </a:cubicBezTo>
                  <a:lnTo>
                    <a:pt x="66" y="5697"/>
                  </a:lnTo>
                  <a:cubicBezTo>
                    <a:pt x="55" y="5722"/>
                    <a:pt x="55" y="5751"/>
                    <a:pt x="48" y="5773"/>
                  </a:cubicBezTo>
                  <a:cubicBezTo>
                    <a:pt x="37" y="5813"/>
                    <a:pt x="26" y="5860"/>
                    <a:pt x="19" y="5900"/>
                  </a:cubicBezTo>
                  <a:lnTo>
                    <a:pt x="19" y="5918"/>
                  </a:lnTo>
                  <a:cubicBezTo>
                    <a:pt x="15" y="5947"/>
                    <a:pt x="15" y="5969"/>
                    <a:pt x="12" y="5994"/>
                  </a:cubicBezTo>
                  <a:cubicBezTo>
                    <a:pt x="8" y="6031"/>
                    <a:pt x="1" y="6067"/>
                    <a:pt x="1" y="6099"/>
                  </a:cubicBezTo>
                  <a:lnTo>
                    <a:pt x="1" y="6132"/>
                  </a:lnTo>
                  <a:cubicBezTo>
                    <a:pt x="1" y="6158"/>
                    <a:pt x="1" y="6183"/>
                    <a:pt x="5" y="6208"/>
                  </a:cubicBezTo>
                  <a:cubicBezTo>
                    <a:pt x="5" y="6237"/>
                    <a:pt x="5" y="6259"/>
                    <a:pt x="12" y="6284"/>
                  </a:cubicBezTo>
                  <a:cubicBezTo>
                    <a:pt x="12" y="6299"/>
                    <a:pt x="15" y="6317"/>
                    <a:pt x="19" y="6332"/>
                  </a:cubicBezTo>
                  <a:cubicBezTo>
                    <a:pt x="23" y="6353"/>
                    <a:pt x="30" y="6379"/>
                    <a:pt x="34" y="6404"/>
                  </a:cubicBezTo>
                  <a:cubicBezTo>
                    <a:pt x="37" y="6422"/>
                    <a:pt x="37" y="6441"/>
                    <a:pt x="41" y="6459"/>
                  </a:cubicBezTo>
                  <a:cubicBezTo>
                    <a:pt x="52" y="6495"/>
                    <a:pt x="66" y="6528"/>
                    <a:pt x="77" y="6560"/>
                  </a:cubicBezTo>
                  <a:lnTo>
                    <a:pt x="1140" y="8955"/>
                  </a:lnTo>
                  <a:cubicBezTo>
                    <a:pt x="1122" y="8908"/>
                    <a:pt x="1108" y="8853"/>
                    <a:pt x="1093" y="8799"/>
                  </a:cubicBezTo>
                  <a:cubicBezTo>
                    <a:pt x="1089" y="8773"/>
                    <a:pt x="1086" y="8748"/>
                    <a:pt x="1082" y="8726"/>
                  </a:cubicBezTo>
                  <a:lnTo>
                    <a:pt x="1068" y="8603"/>
                  </a:lnTo>
                  <a:cubicBezTo>
                    <a:pt x="1068" y="8574"/>
                    <a:pt x="1064" y="8552"/>
                    <a:pt x="1064" y="8527"/>
                  </a:cubicBezTo>
                  <a:cubicBezTo>
                    <a:pt x="1064" y="8480"/>
                    <a:pt x="1068" y="8436"/>
                    <a:pt x="1071" y="8389"/>
                  </a:cubicBezTo>
                  <a:cubicBezTo>
                    <a:pt x="1078" y="8363"/>
                    <a:pt x="1078" y="8338"/>
                    <a:pt x="1082" y="8313"/>
                  </a:cubicBezTo>
                  <a:cubicBezTo>
                    <a:pt x="1089" y="8266"/>
                    <a:pt x="1100" y="8218"/>
                    <a:pt x="1115" y="8168"/>
                  </a:cubicBezTo>
                  <a:cubicBezTo>
                    <a:pt x="1118" y="8139"/>
                    <a:pt x="1122" y="8113"/>
                    <a:pt x="1133" y="8091"/>
                  </a:cubicBezTo>
                  <a:cubicBezTo>
                    <a:pt x="1140" y="8048"/>
                    <a:pt x="1158" y="8008"/>
                    <a:pt x="1173" y="7968"/>
                  </a:cubicBezTo>
                  <a:cubicBezTo>
                    <a:pt x="1187" y="7928"/>
                    <a:pt x="1198" y="7892"/>
                    <a:pt x="1213" y="7848"/>
                  </a:cubicBezTo>
                  <a:cubicBezTo>
                    <a:pt x="1224" y="7823"/>
                    <a:pt x="1242" y="7794"/>
                    <a:pt x="1249" y="7768"/>
                  </a:cubicBezTo>
                  <a:cubicBezTo>
                    <a:pt x="1278" y="7710"/>
                    <a:pt x="1303" y="7645"/>
                    <a:pt x="1336" y="7583"/>
                  </a:cubicBezTo>
                  <a:cubicBezTo>
                    <a:pt x="1351" y="7554"/>
                    <a:pt x="1369" y="7529"/>
                    <a:pt x="1380" y="7500"/>
                  </a:cubicBezTo>
                  <a:cubicBezTo>
                    <a:pt x="1423" y="7427"/>
                    <a:pt x="1467" y="7355"/>
                    <a:pt x="1514" y="7279"/>
                  </a:cubicBezTo>
                  <a:cubicBezTo>
                    <a:pt x="1543" y="7228"/>
                    <a:pt x="1576" y="7184"/>
                    <a:pt x="1608" y="7134"/>
                  </a:cubicBezTo>
                  <a:cubicBezTo>
                    <a:pt x="1626" y="7104"/>
                    <a:pt x="1644" y="7083"/>
                    <a:pt x="1663" y="7057"/>
                  </a:cubicBezTo>
                  <a:cubicBezTo>
                    <a:pt x="1717" y="6977"/>
                    <a:pt x="1775" y="6901"/>
                    <a:pt x="1840" y="6829"/>
                  </a:cubicBezTo>
                  <a:cubicBezTo>
                    <a:pt x="1844" y="6825"/>
                    <a:pt x="1848" y="6814"/>
                    <a:pt x="1851" y="6811"/>
                  </a:cubicBezTo>
                  <a:cubicBezTo>
                    <a:pt x="1859" y="6803"/>
                    <a:pt x="1866" y="6796"/>
                    <a:pt x="1869" y="6789"/>
                  </a:cubicBezTo>
                  <a:cubicBezTo>
                    <a:pt x="1953" y="6687"/>
                    <a:pt x="2040" y="6593"/>
                    <a:pt x="2134" y="6495"/>
                  </a:cubicBezTo>
                  <a:cubicBezTo>
                    <a:pt x="2167" y="6462"/>
                    <a:pt x="2196" y="6426"/>
                    <a:pt x="2232" y="6393"/>
                  </a:cubicBezTo>
                  <a:cubicBezTo>
                    <a:pt x="2305" y="6321"/>
                    <a:pt x="2377" y="6245"/>
                    <a:pt x="2461" y="6168"/>
                  </a:cubicBezTo>
                  <a:cubicBezTo>
                    <a:pt x="2501" y="6125"/>
                    <a:pt x="2548" y="6085"/>
                    <a:pt x="2588" y="6045"/>
                  </a:cubicBezTo>
                  <a:cubicBezTo>
                    <a:pt x="2646" y="5991"/>
                    <a:pt x="2711" y="5933"/>
                    <a:pt x="2777" y="5878"/>
                  </a:cubicBezTo>
                  <a:cubicBezTo>
                    <a:pt x="2827" y="5831"/>
                    <a:pt x="2878" y="5791"/>
                    <a:pt x="2929" y="5744"/>
                  </a:cubicBezTo>
                  <a:cubicBezTo>
                    <a:pt x="2994" y="5686"/>
                    <a:pt x="3067" y="5631"/>
                    <a:pt x="3136" y="5573"/>
                  </a:cubicBezTo>
                  <a:cubicBezTo>
                    <a:pt x="3190" y="5533"/>
                    <a:pt x="3241" y="5486"/>
                    <a:pt x="3295" y="5446"/>
                  </a:cubicBezTo>
                  <a:cubicBezTo>
                    <a:pt x="3372" y="5388"/>
                    <a:pt x="3448" y="5327"/>
                    <a:pt x="3531" y="5269"/>
                  </a:cubicBezTo>
                  <a:lnTo>
                    <a:pt x="3694" y="5145"/>
                  </a:lnTo>
                  <a:cubicBezTo>
                    <a:pt x="3782" y="5084"/>
                    <a:pt x="3876" y="5018"/>
                    <a:pt x="3967" y="4960"/>
                  </a:cubicBezTo>
                  <a:cubicBezTo>
                    <a:pt x="4028" y="4920"/>
                    <a:pt x="4090" y="4873"/>
                    <a:pt x="4152" y="4833"/>
                  </a:cubicBezTo>
                  <a:cubicBezTo>
                    <a:pt x="4329" y="4721"/>
                    <a:pt x="4507" y="4608"/>
                    <a:pt x="4689" y="4499"/>
                  </a:cubicBezTo>
                  <a:cubicBezTo>
                    <a:pt x="4747" y="4463"/>
                    <a:pt x="4808" y="4430"/>
                    <a:pt x="4870" y="4394"/>
                  </a:cubicBezTo>
                  <a:cubicBezTo>
                    <a:pt x="4986" y="4325"/>
                    <a:pt x="5106" y="4256"/>
                    <a:pt x="5226" y="4191"/>
                  </a:cubicBezTo>
                  <a:cubicBezTo>
                    <a:pt x="5443" y="4071"/>
                    <a:pt x="5668" y="3955"/>
                    <a:pt x="5890" y="3846"/>
                  </a:cubicBezTo>
                  <a:cubicBezTo>
                    <a:pt x="5966" y="3810"/>
                    <a:pt x="6042" y="3774"/>
                    <a:pt x="6125" y="3737"/>
                  </a:cubicBezTo>
                  <a:cubicBezTo>
                    <a:pt x="6249" y="3676"/>
                    <a:pt x="6368" y="3618"/>
                    <a:pt x="6492" y="3567"/>
                  </a:cubicBezTo>
                  <a:cubicBezTo>
                    <a:pt x="6684" y="3484"/>
                    <a:pt x="6873" y="3404"/>
                    <a:pt x="7065" y="3327"/>
                  </a:cubicBezTo>
                  <a:lnTo>
                    <a:pt x="7130" y="3302"/>
                  </a:lnTo>
                  <a:cubicBezTo>
                    <a:pt x="7294" y="3237"/>
                    <a:pt x="7457" y="3175"/>
                    <a:pt x="7617" y="3121"/>
                  </a:cubicBezTo>
                  <a:cubicBezTo>
                    <a:pt x="7671" y="3103"/>
                    <a:pt x="7725" y="3084"/>
                    <a:pt x="7783" y="3059"/>
                  </a:cubicBezTo>
                  <a:cubicBezTo>
                    <a:pt x="7910" y="3015"/>
                    <a:pt x="8037" y="2976"/>
                    <a:pt x="8164" y="2932"/>
                  </a:cubicBezTo>
                  <a:lnTo>
                    <a:pt x="8342" y="2878"/>
                  </a:lnTo>
                  <a:cubicBezTo>
                    <a:pt x="8473" y="2838"/>
                    <a:pt x="8607" y="2801"/>
                    <a:pt x="8734" y="2769"/>
                  </a:cubicBezTo>
                  <a:cubicBezTo>
                    <a:pt x="8778" y="2758"/>
                    <a:pt x="8825" y="2743"/>
                    <a:pt x="8868" y="2732"/>
                  </a:cubicBezTo>
                  <a:cubicBezTo>
                    <a:pt x="9042" y="2689"/>
                    <a:pt x="9209" y="2649"/>
                    <a:pt x="9376" y="2616"/>
                  </a:cubicBezTo>
                  <a:cubicBezTo>
                    <a:pt x="9409" y="2605"/>
                    <a:pt x="9445" y="2602"/>
                    <a:pt x="9478" y="2598"/>
                  </a:cubicBezTo>
                  <a:cubicBezTo>
                    <a:pt x="9608" y="2569"/>
                    <a:pt x="9739" y="2547"/>
                    <a:pt x="9870" y="2526"/>
                  </a:cubicBezTo>
                  <a:cubicBezTo>
                    <a:pt x="9931" y="2515"/>
                    <a:pt x="9986" y="2508"/>
                    <a:pt x="10040" y="2497"/>
                  </a:cubicBezTo>
                  <a:cubicBezTo>
                    <a:pt x="10142" y="2486"/>
                    <a:pt x="10247" y="2471"/>
                    <a:pt x="10349" y="2457"/>
                  </a:cubicBezTo>
                  <a:cubicBezTo>
                    <a:pt x="10414" y="2449"/>
                    <a:pt x="10479" y="2442"/>
                    <a:pt x="10548" y="2435"/>
                  </a:cubicBezTo>
                  <a:cubicBezTo>
                    <a:pt x="10628" y="2424"/>
                    <a:pt x="10711" y="2420"/>
                    <a:pt x="10791" y="2417"/>
                  </a:cubicBezTo>
                  <a:cubicBezTo>
                    <a:pt x="10886" y="2413"/>
                    <a:pt x="10976" y="2406"/>
                    <a:pt x="11067" y="2406"/>
                  </a:cubicBezTo>
                  <a:lnTo>
                    <a:pt x="11310" y="2406"/>
                  </a:lnTo>
                  <a:cubicBezTo>
                    <a:pt x="11368" y="2406"/>
                    <a:pt x="11426" y="2413"/>
                    <a:pt x="11484" y="2413"/>
                  </a:cubicBezTo>
                  <a:cubicBezTo>
                    <a:pt x="11571" y="2417"/>
                    <a:pt x="11655" y="2424"/>
                    <a:pt x="11731" y="2435"/>
                  </a:cubicBezTo>
                  <a:cubicBezTo>
                    <a:pt x="11782" y="2439"/>
                    <a:pt x="11836" y="2442"/>
                    <a:pt x="11883" y="2453"/>
                  </a:cubicBezTo>
                  <a:cubicBezTo>
                    <a:pt x="11970" y="2468"/>
                    <a:pt x="12054" y="2486"/>
                    <a:pt x="12130" y="2504"/>
                  </a:cubicBezTo>
                  <a:cubicBezTo>
                    <a:pt x="12170" y="2511"/>
                    <a:pt x="12210" y="2515"/>
                    <a:pt x="12246" y="2529"/>
                  </a:cubicBezTo>
                  <a:cubicBezTo>
                    <a:pt x="12362" y="2562"/>
                    <a:pt x="12471" y="2598"/>
                    <a:pt x="12569" y="2638"/>
                  </a:cubicBezTo>
                  <a:cubicBezTo>
                    <a:pt x="12950" y="2801"/>
                    <a:pt x="13197" y="3037"/>
                    <a:pt x="13309" y="332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1492497" y="1188751"/>
              <a:ext cx="677533" cy="412181"/>
            </a:xfrm>
            <a:custGeom>
              <a:avLst/>
              <a:gdLst/>
              <a:ahLst/>
              <a:cxnLst/>
              <a:rect l="l" t="t" r="r" b="b"/>
              <a:pathLst>
                <a:path w="23243" h="14140" extrusionOk="0">
                  <a:moveTo>
                    <a:pt x="23210" y="3317"/>
                  </a:moveTo>
                  <a:cubicBezTo>
                    <a:pt x="23207" y="3281"/>
                    <a:pt x="23196" y="3248"/>
                    <a:pt x="23192" y="3212"/>
                  </a:cubicBezTo>
                  <a:cubicBezTo>
                    <a:pt x="23185" y="3157"/>
                    <a:pt x="23174" y="3106"/>
                    <a:pt x="23159" y="3052"/>
                  </a:cubicBezTo>
                  <a:lnTo>
                    <a:pt x="23149" y="2972"/>
                  </a:lnTo>
                  <a:cubicBezTo>
                    <a:pt x="23127" y="2903"/>
                    <a:pt x="23105" y="2831"/>
                    <a:pt x="23080" y="2765"/>
                  </a:cubicBezTo>
                  <a:lnTo>
                    <a:pt x="21810" y="1"/>
                  </a:lnTo>
                  <a:cubicBezTo>
                    <a:pt x="21846" y="91"/>
                    <a:pt x="21871" y="189"/>
                    <a:pt x="21897" y="287"/>
                  </a:cubicBezTo>
                  <a:cubicBezTo>
                    <a:pt x="21908" y="334"/>
                    <a:pt x="21919" y="389"/>
                    <a:pt x="21926" y="443"/>
                  </a:cubicBezTo>
                  <a:cubicBezTo>
                    <a:pt x="21937" y="512"/>
                    <a:pt x="21944" y="581"/>
                    <a:pt x="21951" y="650"/>
                  </a:cubicBezTo>
                  <a:cubicBezTo>
                    <a:pt x="21955" y="705"/>
                    <a:pt x="21958" y="755"/>
                    <a:pt x="21958" y="813"/>
                  </a:cubicBezTo>
                  <a:cubicBezTo>
                    <a:pt x="21958" y="879"/>
                    <a:pt x="21958" y="951"/>
                    <a:pt x="21951" y="1024"/>
                  </a:cubicBezTo>
                  <a:cubicBezTo>
                    <a:pt x="21944" y="1085"/>
                    <a:pt x="21940" y="1144"/>
                    <a:pt x="21933" y="1202"/>
                  </a:cubicBezTo>
                  <a:cubicBezTo>
                    <a:pt x="21922" y="1274"/>
                    <a:pt x="21908" y="1347"/>
                    <a:pt x="21897" y="1419"/>
                  </a:cubicBezTo>
                  <a:cubicBezTo>
                    <a:pt x="21882" y="1481"/>
                    <a:pt x="21868" y="1550"/>
                    <a:pt x="21850" y="1619"/>
                  </a:cubicBezTo>
                  <a:cubicBezTo>
                    <a:pt x="21831" y="1688"/>
                    <a:pt x="21810" y="1760"/>
                    <a:pt x="21788" y="1833"/>
                  </a:cubicBezTo>
                  <a:cubicBezTo>
                    <a:pt x="21763" y="1909"/>
                    <a:pt x="21737" y="1985"/>
                    <a:pt x="21704" y="2065"/>
                  </a:cubicBezTo>
                  <a:cubicBezTo>
                    <a:pt x="21661" y="2178"/>
                    <a:pt x="21614" y="2294"/>
                    <a:pt x="21559" y="2413"/>
                  </a:cubicBezTo>
                  <a:lnTo>
                    <a:pt x="21545" y="2439"/>
                  </a:lnTo>
                  <a:cubicBezTo>
                    <a:pt x="21487" y="2566"/>
                    <a:pt x="21418" y="2693"/>
                    <a:pt x="21342" y="2827"/>
                  </a:cubicBezTo>
                  <a:cubicBezTo>
                    <a:pt x="21327" y="2852"/>
                    <a:pt x="21316" y="2874"/>
                    <a:pt x="21298" y="2903"/>
                  </a:cubicBezTo>
                  <a:cubicBezTo>
                    <a:pt x="21218" y="3034"/>
                    <a:pt x="21135" y="3168"/>
                    <a:pt x="21044" y="3306"/>
                  </a:cubicBezTo>
                  <a:cubicBezTo>
                    <a:pt x="21015" y="3346"/>
                    <a:pt x="20982" y="3393"/>
                    <a:pt x="20953" y="3433"/>
                  </a:cubicBezTo>
                  <a:cubicBezTo>
                    <a:pt x="20881" y="3538"/>
                    <a:pt x="20801" y="3636"/>
                    <a:pt x="20725" y="3741"/>
                  </a:cubicBezTo>
                  <a:cubicBezTo>
                    <a:pt x="20689" y="3792"/>
                    <a:pt x="20652" y="3836"/>
                    <a:pt x="20612" y="3886"/>
                  </a:cubicBezTo>
                  <a:cubicBezTo>
                    <a:pt x="20504" y="4021"/>
                    <a:pt x="20395" y="4159"/>
                    <a:pt x="20271" y="4293"/>
                  </a:cubicBezTo>
                  <a:cubicBezTo>
                    <a:pt x="20264" y="4307"/>
                    <a:pt x="20250" y="4318"/>
                    <a:pt x="20239" y="4333"/>
                  </a:cubicBezTo>
                  <a:cubicBezTo>
                    <a:pt x="20119" y="4471"/>
                    <a:pt x="19985" y="4608"/>
                    <a:pt x="19850" y="4746"/>
                  </a:cubicBezTo>
                  <a:cubicBezTo>
                    <a:pt x="19829" y="4772"/>
                    <a:pt x="19811" y="4794"/>
                    <a:pt x="19785" y="4815"/>
                  </a:cubicBezTo>
                  <a:cubicBezTo>
                    <a:pt x="19655" y="4946"/>
                    <a:pt x="19513" y="5084"/>
                    <a:pt x="19375" y="5214"/>
                  </a:cubicBezTo>
                  <a:cubicBezTo>
                    <a:pt x="19277" y="5305"/>
                    <a:pt x="19176" y="5396"/>
                    <a:pt x="19074" y="5487"/>
                  </a:cubicBezTo>
                  <a:cubicBezTo>
                    <a:pt x="18987" y="5563"/>
                    <a:pt x="18903" y="5643"/>
                    <a:pt x="18813" y="5719"/>
                  </a:cubicBezTo>
                  <a:cubicBezTo>
                    <a:pt x="18704" y="5809"/>
                    <a:pt x="18588" y="5900"/>
                    <a:pt x="18475" y="5991"/>
                  </a:cubicBezTo>
                  <a:cubicBezTo>
                    <a:pt x="18381" y="6067"/>
                    <a:pt x="18290" y="6140"/>
                    <a:pt x="18196" y="6219"/>
                  </a:cubicBezTo>
                  <a:cubicBezTo>
                    <a:pt x="18076" y="6310"/>
                    <a:pt x="17949" y="6404"/>
                    <a:pt x="17826" y="6495"/>
                  </a:cubicBezTo>
                  <a:cubicBezTo>
                    <a:pt x="17728" y="6568"/>
                    <a:pt x="17634" y="6644"/>
                    <a:pt x="17528" y="6716"/>
                  </a:cubicBezTo>
                  <a:cubicBezTo>
                    <a:pt x="17398" y="6811"/>
                    <a:pt x="17256" y="6902"/>
                    <a:pt x="17118" y="6999"/>
                  </a:cubicBezTo>
                  <a:cubicBezTo>
                    <a:pt x="17002" y="7079"/>
                    <a:pt x="16890" y="7163"/>
                    <a:pt x="16766" y="7239"/>
                  </a:cubicBezTo>
                  <a:cubicBezTo>
                    <a:pt x="16520" y="7399"/>
                    <a:pt x="16277" y="7551"/>
                    <a:pt x="16026" y="7707"/>
                  </a:cubicBezTo>
                  <a:cubicBezTo>
                    <a:pt x="15983" y="7732"/>
                    <a:pt x="15936" y="7761"/>
                    <a:pt x="15885" y="7787"/>
                  </a:cubicBezTo>
                  <a:cubicBezTo>
                    <a:pt x="15645" y="7932"/>
                    <a:pt x="15402" y="8073"/>
                    <a:pt x="15155" y="8208"/>
                  </a:cubicBezTo>
                  <a:cubicBezTo>
                    <a:pt x="15116" y="8229"/>
                    <a:pt x="15079" y="8248"/>
                    <a:pt x="15039" y="8273"/>
                  </a:cubicBezTo>
                  <a:cubicBezTo>
                    <a:pt x="14687" y="8462"/>
                    <a:pt x="14339" y="8643"/>
                    <a:pt x="13987" y="8821"/>
                  </a:cubicBezTo>
                  <a:cubicBezTo>
                    <a:pt x="13944" y="8839"/>
                    <a:pt x="13904" y="8861"/>
                    <a:pt x="13864" y="8879"/>
                  </a:cubicBezTo>
                  <a:cubicBezTo>
                    <a:pt x="13574" y="9020"/>
                    <a:pt x="13280" y="9155"/>
                    <a:pt x="12982" y="9289"/>
                  </a:cubicBezTo>
                  <a:cubicBezTo>
                    <a:pt x="12935" y="9311"/>
                    <a:pt x="12888" y="9329"/>
                    <a:pt x="12837" y="9351"/>
                  </a:cubicBezTo>
                  <a:cubicBezTo>
                    <a:pt x="12572" y="9470"/>
                    <a:pt x="12307" y="9579"/>
                    <a:pt x="12039" y="9688"/>
                  </a:cubicBezTo>
                  <a:cubicBezTo>
                    <a:pt x="11995" y="9706"/>
                    <a:pt x="11955" y="9724"/>
                    <a:pt x="11908" y="9735"/>
                  </a:cubicBezTo>
                  <a:cubicBezTo>
                    <a:pt x="11672" y="9826"/>
                    <a:pt x="11440" y="9917"/>
                    <a:pt x="11204" y="10004"/>
                  </a:cubicBezTo>
                  <a:cubicBezTo>
                    <a:pt x="11168" y="10018"/>
                    <a:pt x="11139" y="10033"/>
                    <a:pt x="11103" y="10040"/>
                  </a:cubicBezTo>
                  <a:cubicBezTo>
                    <a:pt x="10860" y="10127"/>
                    <a:pt x="10617" y="10207"/>
                    <a:pt x="10377" y="10290"/>
                  </a:cubicBezTo>
                  <a:cubicBezTo>
                    <a:pt x="10323" y="10308"/>
                    <a:pt x="10261" y="10327"/>
                    <a:pt x="10207" y="10345"/>
                  </a:cubicBezTo>
                  <a:cubicBezTo>
                    <a:pt x="9989" y="10414"/>
                    <a:pt x="9771" y="10479"/>
                    <a:pt x="9561" y="10544"/>
                  </a:cubicBezTo>
                  <a:cubicBezTo>
                    <a:pt x="9535" y="10552"/>
                    <a:pt x="9510" y="10559"/>
                    <a:pt x="9488" y="10566"/>
                  </a:cubicBezTo>
                  <a:cubicBezTo>
                    <a:pt x="9252" y="10635"/>
                    <a:pt x="9020" y="10697"/>
                    <a:pt x="8788" y="10758"/>
                  </a:cubicBezTo>
                  <a:cubicBezTo>
                    <a:pt x="8733" y="10769"/>
                    <a:pt x="8675" y="10784"/>
                    <a:pt x="8621" y="10798"/>
                  </a:cubicBezTo>
                  <a:cubicBezTo>
                    <a:pt x="8400" y="10853"/>
                    <a:pt x="8182" y="10907"/>
                    <a:pt x="7964" y="10951"/>
                  </a:cubicBezTo>
                  <a:cubicBezTo>
                    <a:pt x="7950" y="10958"/>
                    <a:pt x="7932" y="10962"/>
                    <a:pt x="7913" y="10962"/>
                  </a:cubicBezTo>
                  <a:cubicBezTo>
                    <a:pt x="7678" y="11012"/>
                    <a:pt x="7442" y="11056"/>
                    <a:pt x="7210" y="11096"/>
                  </a:cubicBezTo>
                  <a:cubicBezTo>
                    <a:pt x="7159" y="11107"/>
                    <a:pt x="7104" y="11114"/>
                    <a:pt x="7057" y="11125"/>
                  </a:cubicBezTo>
                  <a:cubicBezTo>
                    <a:pt x="6814" y="11165"/>
                    <a:pt x="6575" y="11201"/>
                    <a:pt x="6339" y="11234"/>
                  </a:cubicBezTo>
                  <a:lnTo>
                    <a:pt x="6245" y="11248"/>
                  </a:lnTo>
                  <a:cubicBezTo>
                    <a:pt x="5969" y="11284"/>
                    <a:pt x="5697" y="11310"/>
                    <a:pt x="5432" y="11332"/>
                  </a:cubicBezTo>
                  <a:cubicBezTo>
                    <a:pt x="5406" y="11332"/>
                    <a:pt x="5381" y="11339"/>
                    <a:pt x="5356" y="11339"/>
                  </a:cubicBezTo>
                  <a:cubicBezTo>
                    <a:pt x="5214" y="11346"/>
                    <a:pt x="5080" y="11357"/>
                    <a:pt x="4942" y="11361"/>
                  </a:cubicBezTo>
                  <a:cubicBezTo>
                    <a:pt x="4888" y="11364"/>
                    <a:pt x="4829" y="11364"/>
                    <a:pt x="4775" y="11364"/>
                  </a:cubicBezTo>
                  <a:cubicBezTo>
                    <a:pt x="4670" y="11368"/>
                    <a:pt x="4565" y="11368"/>
                    <a:pt x="4467" y="11368"/>
                  </a:cubicBezTo>
                  <a:lnTo>
                    <a:pt x="4245" y="11368"/>
                  </a:lnTo>
                  <a:cubicBezTo>
                    <a:pt x="4180" y="11368"/>
                    <a:pt x="4111" y="11368"/>
                    <a:pt x="4049" y="11364"/>
                  </a:cubicBezTo>
                  <a:cubicBezTo>
                    <a:pt x="3973" y="11361"/>
                    <a:pt x="3901" y="11361"/>
                    <a:pt x="3828" y="11357"/>
                  </a:cubicBezTo>
                  <a:cubicBezTo>
                    <a:pt x="3763" y="11350"/>
                    <a:pt x="3701" y="11350"/>
                    <a:pt x="3639" y="11346"/>
                  </a:cubicBezTo>
                  <a:cubicBezTo>
                    <a:pt x="3567" y="11342"/>
                    <a:pt x="3494" y="11332"/>
                    <a:pt x="3422" y="11328"/>
                  </a:cubicBezTo>
                  <a:cubicBezTo>
                    <a:pt x="3364" y="11324"/>
                    <a:pt x="3306" y="11321"/>
                    <a:pt x="3248" y="11310"/>
                  </a:cubicBezTo>
                  <a:cubicBezTo>
                    <a:pt x="3175" y="11303"/>
                    <a:pt x="3106" y="11292"/>
                    <a:pt x="3034" y="11284"/>
                  </a:cubicBezTo>
                  <a:cubicBezTo>
                    <a:pt x="2979" y="11274"/>
                    <a:pt x="2921" y="11270"/>
                    <a:pt x="2867" y="11259"/>
                  </a:cubicBezTo>
                  <a:cubicBezTo>
                    <a:pt x="2794" y="11248"/>
                    <a:pt x="2725" y="11234"/>
                    <a:pt x="2656" y="11219"/>
                  </a:cubicBezTo>
                  <a:cubicBezTo>
                    <a:pt x="2605" y="11212"/>
                    <a:pt x="2551" y="11201"/>
                    <a:pt x="2504" y="11186"/>
                  </a:cubicBezTo>
                  <a:cubicBezTo>
                    <a:pt x="2431" y="11176"/>
                    <a:pt x="2362" y="11157"/>
                    <a:pt x="2293" y="11139"/>
                  </a:cubicBezTo>
                  <a:cubicBezTo>
                    <a:pt x="2250" y="11125"/>
                    <a:pt x="2203" y="11114"/>
                    <a:pt x="2159" y="11103"/>
                  </a:cubicBezTo>
                  <a:cubicBezTo>
                    <a:pt x="2079" y="11078"/>
                    <a:pt x="2014" y="11056"/>
                    <a:pt x="1941" y="11034"/>
                  </a:cubicBezTo>
                  <a:cubicBezTo>
                    <a:pt x="1905" y="11020"/>
                    <a:pt x="1869" y="11012"/>
                    <a:pt x="1833" y="11001"/>
                  </a:cubicBezTo>
                  <a:cubicBezTo>
                    <a:pt x="1727" y="10965"/>
                    <a:pt x="1622" y="10925"/>
                    <a:pt x="1524" y="10885"/>
                  </a:cubicBezTo>
                  <a:cubicBezTo>
                    <a:pt x="733" y="10548"/>
                    <a:pt x="229" y="10062"/>
                    <a:pt x="0" y="9474"/>
                  </a:cubicBezTo>
                  <a:lnTo>
                    <a:pt x="1270" y="12239"/>
                  </a:lnTo>
                  <a:cubicBezTo>
                    <a:pt x="1506" y="12830"/>
                    <a:pt x="2003" y="13316"/>
                    <a:pt x="2794" y="13650"/>
                  </a:cubicBezTo>
                  <a:cubicBezTo>
                    <a:pt x="2892" y="13690"/>
                    <a:pt x="2997" y="13734"/>
                    <a:pt x="3102" y="13770"/>
                  </a:cubicBezTo>
                  <a:cubicBezTo>
                    <a:pt x="3139" y="13781"/>
                    <a:pt x="3175" y="13792"/>
                    <a:pt x="3215" y="13806"/>
                  </a:cubicBezTo>
                  <a:cubicBezTo>
                    <a:pt x="3287" y="13828"/>
                    <a:pt x="3356" y="13850"/>
                    <a:pt x="3433" y="13871"/>
                  </a:cubicBezTo>
                  <a:cubicBezTo>
                    <a:pt x="3476" y="13886"/>
                    <a:pt x="3527" y="13897"/>
                    <a:pt x="3574" y="13908"/>
                  </a:cubicBezTo>
                  <a:cubicBezTo>
                    <a:pt x="3639" y="13926"/>
                    <a:pt x="3708" y="13944"/>
                    <a:pt x="3781" y="13958"/>
                  </a:cubicBezTo>
                  <a:cubicBezTo>
                    <a:pt x="3832" y="13969"/>
                    <a:pt x="3886" y="13977"/>
                    <a:pt x="3941" y="13991"/>
                  </a:cubicBezTo>
                  <a:cubicBezTo>
                    <a:pt x="4010" y="14006"/>
                    <a:pt x="4075" y="14017"/>
                    <a:pt x="4147" y="14027"/>
                  </a:cubicBezTo>
                  <a:cubicBezTo>
                    <a:pt x="4202" y="14035"/>
                    <a:pt x="4263" y="14046"/>
                    <a:pt x="4318" y="14049"/>
                  </a:cubicBezTo>
                  <a:cubicBezTo>
                    <a:pt x="4383" y="14060"/>
                    <a:pt x="4456" y="14067"/>
                    <a:pt x="4528" y="14078"/>
                  </a:cubicBezTo>
                  <a:cubicBezTo>
                    <a:pt x="4590" y="14082"/>
                    <a:pt x="4648" y="14089"/>
                    <a:pt x="4706" y="14096"/>
                  </a:cubicBezTo>
                  <a:cubicBezTo>
                    <a:pt x="4779" y="14100"/>
                    <a:pt x="4851" y="14107"/>
                    <a:pt x="4924" y="14114"/>
                  </a:cubicBezTo>
                  <a:cubicBezTo>
                    <a:pt x="4989" y="14118"/>
                    <a:pt x="5051" y="14122"/>
                    <a:pt x="5116" y="14122"/>
                  </a:cubicBezTo>
                  <a:cubicBezTo>
                    <a:pt x="5189" y="14125"/>
                    <a:pt x="5265" y="14133"/>
                    <a:pt x="5337" y="14133"/>
                  </a:cubicBezTo>
                  <a:cubicBezTo>
                    <a:pt x="5399" y="14133"/>
                    <a:pt x="5468" y="14136"/>
                    <a:pt x="5533" y="14136"/>
                  </a:cubicBezTo>
                  <a:cubicBezTo>
                    <a:pt x="5588" y="14136"/>
                    <a:pt x="5642" y="14140"/>
                    <a:pt x="5697" y="14140"/>
                  </a:cubicBezTo>
                  <a:lnTo>
                    <a:pt x="5755" y="14140"/>
                  </a:lnTo>
                  <a:cubicBezTo>
                    <a:pt x="5853" y="14140"/>
                    <a:pt x="5958" y="14136"/>
                    <a:pt x="6063" y="14136"/>
                  </a:cubicBezTo>
                  <a:cubicBezTo>
                    <a:pt x="6118" y="14136"/>
                    <a:pt x="6172" y="14133"/>
                    <a:pt x="6230" y="14133"/>
                  </a:cubicBezTo>
                  <a:cubicBezTo>
                    <a:pt x="6368" y="14125"/>
                    <a:pt x="6502" y="14118"/>
                    <a:pt x="6644" y="14107"/>
                  </a:cubicBezTo>
                  <a:cubicBezTo>
                    <a:pt x="6665" y="14107"/>
                    <a:pt x="6687" y="14104"/>
                    <a:pt x="6716" y="14104"/>
                  </a:cubicBezTo>
                  <a:lnTo>
                    <a:pt x="6720" y="14104"/>
                  </a:lnTo>
                  <a:cubicBezTo>
                    <a:pt x="6981" y="14085"/>
                    <a:pt x="7253" y="14053"/>
                    <a:pt x="7533" y="14017"/>
                  </a:cubicBezTo>
                  <a:cubicBezTo>
                    <a:pt x="7551" y="14013"/>
                    <a:pt x="7572" y="14013"/>
                    <a:pt x="7591" y="14013"/>
                  </a:cubicBezTo>
                  <a:cubicBezTo>
                    <a:pt x="7601" y="14013"/>
                    <a:pt x="7612" y="14009"/>
                    <a:pt x="7623" y="14009"/>
                  </a:cubicBezTo>
                  <a:cubicBezTo>
                    <a:pt x="7859" y="13977"/>
                    <a:pt x="8099" y="13940"/>
                    <a:pt x="8338" y="13900"/>
                  </a:cubicBezTo>
                  <a:cubicBezTo>
                    <a:pt x="8360" y="13897"/>
                    <a:pt x="8385" y="13897"/>
                    <a:pt x="8411" y="13890"/>
                  </a:cubicBezTo>
                  <a:cubicBezTo>
                    <a:pt x="8440" y="13886"/>
                    <a:pt x="8465" y="13879"/>
                    <a:pt x="8494" y="13871"/>
                  </a:cubicBezTo>
                  <a:cubicBezTo>
                    <a:pt x="8723" y="13831"/>
                    <a:pt x="8958" y="13788"/>
                    <a:pt x="9194" y="13737"/>
                  </a:cubicBezTo>
                  <a:lnTo>
                    <a:pt x="9205" y="13737"/>
                  </a:lnTo>
                  <a:cubicBezTo>
                    <a:pt x="9220" y="13734"/>
                    <a:pt x="9231" y="13734"/>
                    <a:pt x="9241" y="13726"/>
                  </a:cubicBezTo>
                  <a:cubicBezTo>
                    <a:pt x="9459" y="13683"/>
                    <a:pt x="9677" y="13628"/>
                    <a:pt x="9898" y="13574"/>
                  </a:cubicBezTo>
                  <a:cubicBezTo>
                    <a:pt x="9931" y="13563"/>
                    <a:pt x="9956" y="13559"/>
                    <a:pt x="9989" y="13552"/>
                  </a:cubicBezTo>
                  <a:cubicBezTo>
                    <a:pt x="10018" y="13545"/>
                    <a:pt x="10043" y="13538"/>
                    <a:pt x="10065" y="13527"/>
                  </a:cubicBezTo>
                  <a:cubicBezTo>
                    <a:pt x="10297" y="13469"/>
                    <a:pt x="10529" y="13407"/>
                    <a:pt x="10765" y="13338"/>
                  </a:cubicBezTo>
                  <a:cubicBezTo>
                    <a:pt x="10769" y="13338"/>
                    <a:pt x="10776" y="13334"/>
                    <a:pt x="10783" y="13334"/>
                  </a:cubicBezTo>
                  <a:cubicBezTo>
                    <a:pt x="10802" y="13327"/>
                    <a:pt x="10820" y="13320"/>
                    <a:pt x="10841" y="13316"/>
                  </a:cubicBezTo>
                  <a:cubicBezTo>
                    <a:pt x="11059" y="13251"/>
                    <a:pt x="11273" y="13182"/>
                    <a:pt x="11491" y="13117"/>
                  </a:cubicBezTo>
                  <a:cubicBezTo>
                    <a:pt x="11524" y="13106"/>
                    <a:pt x="11556" y="13099"/>
                    <a:pt x="11585" y="13084"/>
                  </a:cubicBezTo>
                  <a:cubicBezTo>
                    <a:pt x="11607" y="13073"/>
                    <a:pt x="11636" y="13066"/>
                    <a:pt x="11658" y="13055"/>
                  </a:cubicBezTo>
                  <a:cubicBezTo>
                    <a:pt x="11897" y="12979"/>
                    <a:pt x="12140" y="12892"/>
                    <a:pt x="12384" y="12808"/>
                  </a:cubicBezTo>
                  <a:cubicBezTo>
                    <a:pt x="12394" y="12801"/>
                    <a:pt x="12402" y="12801"/>
                    <a:pt x="12413" y="12797"/>
                  </a:cubicBezTo>
                  <a:cubicBezTo>
                    <a:pt x="12434" y="12790"/>
                    <a:pt x="12460" y="12779"/>
                    <a:pt x="12485" y="12772"/>
                  </a:cubicBezTo>
                  <a:cubicBezTo>
                    <a:pt x="12721" y="12685"/>
                    <a:pt x="12950" y="12598"/>
                    <a:pt x="13185" y="12504"/>
                  </a:cubicBezTo>
                  <a:cubicBezTo>
                    <a:pt x="13218" y="12489"/>
                    <a:pt x="13247" y="12482"/>
                    <a:pt x="13276" y="12467"/>
                  </a:cubicBezTo>
                  <a:cubicBezTo>
                    <a:pt x="13291" y="12464"/>
                    <a:pt x="13305" y="12453"/>
                    <a:pt x="13320" y="12449"/>
                  </a:cubicBezTo>
                  <a:cubicBezTo>
                    <a:pt x="13584" y="12340"/>
                    <a:pt x="13853" y="12231"/>
                    <a:pt x="14118" y="12112"/>
                  </a:cubicBezTo>
                  <a:cubicBezTo>
                    <a:pt x="14143" y="12104"/>
                    <a:pt x="14165" y="12090"/>
                    <a:pt x="14194" y="12083"/>
                  </a:cubicBezTo>
                  <a:cubicBezTo>
                    <a:pt x="14216" y="12072"/>
                    <a:pt x="14238" y="12057"/>
                    <a:pt x="14263" y="12050"/>
                  </a:cubicBezTo>
                  <a:cubicBezTo>
                    <a:pt x="14557" y="11919"/>
                    <a:pt x="14851" y="11782"/>
                    <a:pt x="15141" y="11640"/>
                  </a:cubicBezTo>
                  <a:cubicBezTo>
                    <a:pt x="15159" y="11633"/>
                    <a:pt x="15181" y="11622"/>
                    <a:pt x="15199" y="11615"/>
                  </a:cubicBezTo>
                  <a:cubicBezTo>
                    <a:pt x="15217" y="11604"/>
                    <a:pt x="15243" y="11593"/>
                    <a:pt x="15261" y="11582"/>
                  </a:cubicBezTo>
                  <a:cubicBezTo>
                    <a:pt x="15613" y="11404"/>
                    <a:pt x="15968" y="11223"/>
                    <a:pt x="16313" y="11034"/>
                  </a:cubicBezTo>
                  <a:cubicBezTo>
                    <a:pt x="16331" y="11023"/>
                    <a:pt x="16353" y="11012"/>
                    <a:pt x="16371" y="11001"/>
                  </a:cubicBezTo>
                  <a:cubicBezTo>
                    <a:pt x="16389" y="10994"/>
                    <a:pt x="16407" y="10980"/>
                    <a:pt x="16425" y="10969"/>
                  </a:cubicBezTo>
                  <a:cubicBezTo>
                    <a:pt x="16668" y="10835"/>
                    <a:pt x="16915" y="10693"/>
                    <a:pt x="17158" y="10548"/>
                  </a:cubicBezTo>
                  <a:lnTo>
                    <a:pt x="17296" y="10468"/>
                  </a:lnTo>
                  <a:cubicBezTo>
                    <a:pt x="17546" y="10316"/>
                    <a:pt x="17793" y="10160"/>
                    <a:pt x="18040" y="10000"/>
                  </a:cubicBezTo>
                  <a:cubicBezTo>
                    <a:pt x="18065" y="9982"/>
                    <a:pt x="18098" y="9964"/>
                    <a:pt x="18127" y="9946"/>
                  </a:cubicBezTo>
                  <a:cubicBezTo>
                    <a:pt x="18218" y="9888"/>
                    <a:pt x="18305" y="9822"/>
                    <a:pt x="18396" y="9761"/>
                  </a:cubicBezTo>
                  <a:cubicBezTo>
                    <a:pt x="18530" y="9663"/>
                    <a:pt x="18671" y="9572"/>
                    <a:pt x="18802" y="9478"/>
                  </a:cubicBezTo>
                  <a:cubicBezTo>
                    <a:pt x="18907" y="9405"/>
                    <a:pt x="19001" y="9329"/>
                    <a:pt x="19103" y="9256"/>
                  </a:cubicBezTo>
                  <a:cubicBezTo>
                    <a:pt x="19223" y="9166"/>
                    <a:pt x="19350" y="9071"/>
                    <a:pt x="19469" y="8981"/>
                  </a:cubicBezTo>
                  <a:cubicBezTo>
                    <a:pt x="19564" y="8901"/>
                    <a:pt x="19658" y="8828"/>
                    <a:pt x="19749" y="8752"/>
                  </a:cubicBezTo>
                  <a:cubicBezTo>
                    <a:pt x="19861" y="8661"/>
                    <a:pt x="19977" y="8571"/>
                    <a:pt x="20086" y="8480"/>
                  </a:cubicBezTo>
                  <a:cubicBezTo>
                    <a:pt x="20177" y="8404"/>
                    <a:pt x="20264" y="8327"/>
                    <a:pt x="20348" y="8248"/>
                  </a:cubicBezTo>
                  <a:cubicBezTo>
                    <a:pt x="20453" y="8157"/>
                    <a:pt x="20554" y="8066"/>
                    <a:pt x="20649" y="7975"/>
                  </a:cubicBezTo>
                  <a:cubicBezTo>
                    <a:pt x="20670" y="7954"/>
                    <a:pt x="20696" y="7932"/>
                    <a:pt x="20721" y="7914"/>
                  </a:cubicBezTo>
                  <a:cubicBezTo>
                    <a:pt x="20837" y="7801"/>
                    <a:pt x="20950" y="7692"/>
                    <a:pt x="21059" y="7576"/>
                  </a:cubicBezTo>
                  <a:lnTo>
                    <a:pt x="21128" y="7511"/>
                  </a:lnTo>
                  <a:cubicBezTo>
                    <a:pt x="21265" y="7370"/>
                    <a:pt x="21396" y="7232"/>
                    <a:pt x="21519" y="7094"/>
                  </a:cubicBezTo>
                  <a:cubicBezTo>
                    <a:pt x="21527" y="7079"/>
                    <a:pt x="21541" y="7068"/>
                    <a:pt x="21548" y="7058"/>
                  </a:cubicBezTo>
                  <a:cubicBezTo>
                    <a:pt x="21639" y="6956"/>
                    <a:pt x="21726" y="6851"/>
                    <a:pt x="21810" y="6753"/>
                  </a:cubicBezTo>
                  <a:cubicBezTo>
                    <a:pt x="21835" y="6716"/>
                    <a:pt x="21864" y="6684"/>
                    <a:pt x="21890" y="6648"/>
                  </a:cubicBezTo>
                  <a:cubicBezTo>
                    <a:pt x="21929" y="6597"/>
                    <a:pt x="21966" y="6553"/>
                    <a:pt x="22002" y="6502"/>
                  </a:cubicBezTo>
                  <a:cubicBezTo>
                    <a:pt x="22085" y="6397"/>
                    <a:pt x="22158" y="6296"/>
                    <a:pt x="22231" y="6194"/>
                  </a:cubicBezTo>
                  <a:cubicBezTo>
                    <a:pt x="22263" y="6154"/>
                    <a:pt x="22292" y="6107"/>
                    <a:pt x="22321" y="6067"/>
                  </a:cubicBezTo>
                  <a:lnTo>
                    <a:pt x="22361" y="6013"/>
                  </a:lnTo>
                  <a:cubicBezTo>
                    <a:pt x="22437" y="5897"/>
                    <a:pt x="22506" y="5780"/>
                    <a:pt x="22575" y="5668"/>
                  </a:cubicBezTo>
                  <a:cubicBezTo>
                    <a:pt x="22590" y="5643"/>
                    <a:pt x="22601" y="5617"/>
                    <a:pt x="22619" y="5592"/>
                  </a:cubicBezTo>
                  <a:cubicBezTo>
                    <a:pt x="22651" y="5534"/>
                    <a:pt x="22688" y="5472"/>
                    <a:pt x="22720" y="5418"/>
                  </a:cubicBezTo>
                  <a:cubicBezTo>
                    <a:pt x="22757" y="5345"/>
                    <a:pt x="22793" y="5280"/>
                    <a:pt x="22826" y="5211"/>
                  </a:cubicBezTo>
                  <a:cubicBezTo>
                    <a:pt x="22829" y="5200"/>
                    <a:pt x="22833" y="5193"/>
                    <a:pt x="22836" y="5178"/>
                  </a:cubicBezTo>
                  <a:cubicBezTo>
                    <a:pt x="22880" y="5087"/>
                    <a:pt x="22920" y="5000"/>
                    <a:pt x="22956" y="4910"/>
                  </a:cubicBezTo>
                  <a:lnTo>
                    <a:pt x="22982" y="4830"/>
                  </a:lnTo>
                  <a:cubicBezTo>
                    <a:pt x="23014" y="4754"/>
                    <a:pt x="23036" y="4674"/>
                    <a:pt x="23065" y="4598"/>
                  </a:cubicBezTo>
                  <a:cubicBezTo>
                    <a:pt x="23080" y="4554"/>
                    <a:pt x="23098" y="4507"/>
                    <a:pt x="23109" y="4463"/>
                  </a:cubicBezTo>
                  <a:cubicBezTo>
                    <a:pt x="23119" y="4434"/>
                    <a:pt x="23119" y="4413"/>
                    <a:pt x="23127" y="4384"/>
                  </a:cubicBezTo>
                  <a:cubicBezTo>
                    <a:pt x="23145" y="4318"/>
                    <a:pt x="23159" y="4253"/>
                    <a:pt x="23174" y="4184"/>
                  </a:cubicBezTo>
                  <a:cubicBezTo>
                    <a:pt x="23181" y="4140"/>
                    <a:pt x="23196" y="4093"/>
                    <a:pt x="23207" y="4050"/>
                  </a:cubicBezTo>
                  <a:cubicBezTo>
                    <a:pt x="23210" y="4021"/>
                    <a:pt x="23210" y="3995"/>
                    <a:pt x="23214" y="3966"/>
                  </a:cubicBezTo>
                  <a:cubicBezTo>
                    <a:pt x="23225" y="3908"/>
                    <a:pt x="23228" y="3850"/>
                    <a:pt x="23232" y="3792"/>
                  </a:cubicBezTo>
                  <a:cubicBezTo>
                    <a:pt x="23236" y="3749"/>
                    <a:pt x="23243" y="3709"/>
                    <a:pt x="23243" y="3669"/>
                  </a:cubicBezTo>
                  <a:cubicBezTo>
                    <a:pt x="23243" y="3636"/>
                    <a:pt x="23239" y="3611"/>
                    <a:pt x="23239" y="3578"/>
                  </a:cubicBezTo>
                  <a:cubicBezTo>
                    <a:pt x="23239" y="3524"/>
                    <a:pt x="23232" y="3469"/>
                    <a:pt x="23228" y="3411"/>
                  </a:cubicBezTo>
                  <a:cubicBezTo>
                    <a:pt x="23210" y="3382"/>
                    <a:pt x="23214" y="3346"/>
                    <a:pt x="23210" y="331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1442038" y="1107539"/>
              <a:ext cx="735921" cy="438941"/>
            </a:xfrm>
            <a:custGeom>
              <a:avLst/>
              <a:gdLst/>
              <a:ahLst/>
              <a:cxnLst/>
              <a:rect l="l" t="t" r="r" b="b"/>
              <a:pathLst>
                <a:path w="25246" h="15058" extrusionOk="0">
                  <a:moveTo>
                    <a:pt x="22006" y="1375"/>
                  </a:moveTo>
                  <a:cubicBezTo>
                    <a:pt x="18773" y="0"/>
                    <a:pt x="11930" y="1640"/>
                    <a:pt x="6756" y="5033"/>
                  </a:cubicBezTo>
                  <a:cubicBezTo>
                    <a:pt x="1579" y="8425"/>
                    <a:pt x="1" y="12300"/>
                    <a:pt x="3237" y="13679"/>
                  </a:cubicBezTo>
                  <a:cubicBezTo>
                    <a:pt x="6470" y="15057"/>
                    <a:pt x="13313" y="13417"/>
                    <a:pt x="18487" y="10025"/>
                  </a:cubicBezTo>
                  <a:cubicBezTo>
                    <a:pt x="23664" y="6633"/>
                    <a:pt x="25246" y="2754"/>
                    <a:pt x="22006" y="1375"/>
                  </a:cubicBezTo>
                  <a:close/>
                  <a:moveTo>
                    <a:pt x="15693" y="8835"/>
                  </a:moveTo>
                  <a:cubicBezTo>
                    <a:pt x="12743" y="10769"/>
                    <a:pt x="8970" y="11756"/>
                    <a:pt x="7272" y="11037"/>
                  </a:cubicBezTo>
                  <a:cubicBezTo>
                    <a:pt x="5574" y="10315"/>
                    <a:pt x="6600" y="8156"/>
                    <a:pt x="9547" y="6223"/>
                  </a:cubicBezTo>
                  <a:cubicBezTo>
                    <a:pt x="12496" y="4292"/>
                    <a:pt x="16273" y="3302"/>
                    <a:pt x="17971" y="4024"/>
                  </a:cubicBezTo>
                  <a:cubicBezTo>
                    <a:pt x="19666" y="4746"/>
                    <a:pt x="18643" y="6905"/>
                    <a:pt x="15693" y="883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" name="Google Shape;277;p17"/>
          <p:cNvSpPr txBox="1">
            <a:spLocks noGrp="1"/>
          </p:cNvSpPr>
          <p:nvPr>
            <p:ph type="title"/>
          </p:nvPr>
        </p:nvSpPr>
        <p:spPr>
          <a:xfrm>
            <a:off x="4716000" y="2417050"/>
            <a:ext cx="371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78" name="Google Shape;278;p17"/>
          <p:cNvSpPr txBox="1">
            <a:spLocks noGrp="1"/>
          </p:cNvSpPr>
          <p:nvPr>
            <p:ph type="title" idx="2" hasCustomPrompt="1"/>
          </p:nvPr>
        </p:nvSpPr>
        <p:spPr>
          <a:xfrm>
            <a:off x="7244400" y="1191100"/>
            <a:ext cx="1184100" cy="11796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9" name="Google Shape;279;p17"/>
          <p:cNvSpPr txBox="1">
            <a:spLocks noGrp="1"/>
          </p:cNvSpPr>
          <p:nvPr>
            <p:ph type="subTitle" idx="1"/>
          </p:nvPr>
        </p:nvSpPr>
        <p:spPr>
          <a:xfrm>
            <a:off x="4716000" y="3411250"/>
            <a:ext cx="3712500" cy="4116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4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18"/>
          <p:cNvSpPr txBox="1">
            <a:spLocks noGrp="1"/>
          </p:cNvSpPr>
          <p:nvPr>
            <p:ph type="title" idx="2" hasCustomPrompt="1"/>
          </p:nvPr>
        </p:nvSpPr>
        <p:spPr>
          <a:xfrm>
            <a:off x="1409350" y="2597100"/>
            <a:ext cx="952800" cy="5934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3" name="Google Shape;283;p18"/>
          <p:cNvSpPr txBox="1">
            <a:spLocks noGrp="1"/>
          </p:cNvSpPr>
          <p:nvPr>
            <p:ph type="subTitle" idx="1"/>
          </p:nvPr>
        </p:nvSpPr>
        <p:spPr>
          <a:xfrm>
            <a:off x="717550" y="3617570"/>
            <a:ext cx="23364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8"/>
          <p:cNvSpPr txBox="1">
            <a:spLocks noGrp="1"/>
          </p:cNvSpPr>
          <p:nvPr>
            <p:ph type="title" idx="3" hasCustomPrompt="1"/>
          </p:nvPr>
        </p:nvSpPr>
        <p:spPr>
          <a:xfrm>
            <a:off x="4095600" y="2597100"/>
            <a:ext cx="952800" cy="5934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5" name="Google Shape;285;p18"/>
          <p:cNvSpPr txBox="1">
            <a:spLocks noGrp="1"/>
          </p:cNvSpPr>
          <p:nvPr>
            <p:ph type="subTitle" idx="4"/>
          </p:nvPr>
        </p:nvSpPr>
        <p:spPr>
          <a:xfrm>
            <a:off x="3403800" y="3617570"/>
            <a:ext cx="23364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8"/>
          <p:cNvSpPr txBox="1">
            <a:spLocks noGrp="1"/>
          </p:cNvSpPr>
          <p:nvPr>
            <p:ph type="subTitle" idx="5"/>
          </p:nvPr>
        </p:nvSpPr>
        <p:spPr>
          <a:xfrm>
            <a:off x="717550" y="3196499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287" name="Google Shape;287;p18"/>
          <p:cNvSpPr txBox="1">
            <a:spLocks noGrp="1"/>
          </p:cNvSpPr>
          <p:nvPr>
            <p:ph type="subTitle" idx="6"/>
          </p:nvPr>
        </p:nvSpPr>
        <p:spPr>
          <a:xfrm>
            <a:off x="3403800" y="3196499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288" name="Google Shape;288;p18"/>
          <p:cNvSpPr txBox="1">
            <a:spLocks noGrp="1"/>
          </p:cNvSpPr>
          <p:nvPr>
            <p:ph type="title" idx="7" hasCustomPrompt="1"/>
          </p:nvPr>
        </p:nvSpPr>
        <p:spPr>
          <a:xfrm>
            <a:off x="6781859" y="2597100"/>
            <a:ext cx="952800" cy="5934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9" name="Google Shape;289;p18"/>
          <p:cNvSpPr txBox="1">
            <a:spLocks noGrp="1"/>
          </p:cNvSpPr>
          <p:nvPr>
            <p:ph type="subTitle" idx="8"/>
          </p:nvPr>
        </p:nvSpPr>
        <p:spPr>
          <a:xfrm>
            <a:off x="6090050" y="3617570"/>
            <a:ext cx="23364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8"/>
          <p:cNvSpPr txBox="1">
            <a:spLocks noGrp="1"/>
          </p:cNvSpPr>
          <p:nvPr>
            <p:ph type="subTitle" idx="9"/>
          </p:nvPr>
        </p:nvSpPr>
        <p:spPr>
          <a:xfrm>
            <a:off x="6090050" y="3196499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grpSp>
        <p:nvGrpSpPr>
          <p:cNvPr id="291" name="Google Shape;291;p18"/>
          <p:cNvGrpSpPr/>
          <p:nvPr/>
        </p:nvGrpSpPr>
        <p:grpSpPr>
          <a:xfrm>
            <a:off x="1316930" y="4775833"/>
            <a:ext cx="2723273" cy="155452"/>
            <a:chOff x="2434537" y="2460245"/>
            <a:chExt cx="2020532" cy="113510"/>
          </a:xfrm>
        </p:grpSpPr>
        <p:sp>
          <p:nvSpPr>
            <p:cNvPr id="292" name="Google Shape;292;p18"/>
            <p:cNvSpPr/>
            <p:nvPr/>
          </p:nvSpPr>
          <p:spPr>
            <a:xfrm>
              <a:off x="2675549" y="2460245"/>
              <a:ext cx="1779520" cy="113510"/>
            </a:xfrm>
            <a:custGeom>
              <a:avLst/>
              <a:gdLst/>
              <a:ahLst/>
              <a:cxnLst/>
              <a:rect l="l" t="t" r="r" b="b"/>
              <a:pathLst>
                <a:path w="61047" h="3894" extrusionOk="0">
                  <a:moveTo>
                    <a:pt x="1" y="0"/>
                  </a:moveTo>
                  <a:lnTo>
                    <a:pt x="61046" y="0"/>
                  </a:lnTo>
                  <a:lnTo>
                    <a:pt x="61046" y="3893"/>
                  </a:lnTo>
                  <a:lnTo>
                    <a:pt x="1" y="389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2434537" y="2460245"/>
              <a:ext cx="127473" cy="113510"/>
            </a:xfrm>
            <a:custGeom>
              <a:avLst/>
              <a:gdLst/>
              <a:ahLst/>
              <a:cxnLst/>
              <a:rect l="l" t="t" r="r" b="b"/>
              <a:pathLst>
                <a:path w="4373" h="3894" extrusionOk="0">
                  <a:moveTo>
                    <a:pt x="0" y="0"/>
                  </a:moveTo>
                  <a:lnTo>
                    <a:pt x="4372" y="0"/>
                  </a:lnTo>
                  <a:lnTo>
                    <a:pt x="4372" y="3893"/>
                  </a:lnTo>
                  <a:lnTo>
                    <a:pt x="0" y="389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" name="Google Shape;294;p18"/>
          <p:cNvSpPr/>
          <p:nvPr/>
        </p:nvSpPr>
        <p:spPr>
          <a:xfrm>
            <a:off x="8714273" y="3245403"/>
            <a:ext cx="615389" cy="484617"/>
          </a:xfrm>
          <a:custGeom>
            <a:avLst/>
            <a:gdLst/>
            <a:ahLst/>
            <a:cxnLst/>
            <a:rect l="l" t="t" r="r" b="b"/>
            <a:pathLst>
              <a:path w="17961" h="14100" extrusionOk="0">
                <a:moveTo>
                  <a:pt x="0" y="0"/>
                </a:moveTo>
                <a:lnTo>
                  <a:pt x="9390" y="14100"/>
                </a:lnTo>
                <a:lnTo>
                  <a:pt x="17960" y="375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5" name="Google Shape;295;p18"/>
          <p:cNvGrpSpPr/>
          <p:nvPr/>
        </p:nvGrpSpPr>
        <p:grpSpPr>
          <a:xfrm>
            <a:off x="5443836" y="234782"/>
            <a:ext cx="593041" cy="155445"/>
            <a:chOff x="1447343" y="1933009"/>
            <a:chExt cx="942682" cy="245181"/>
          </a:xfrm>
        </p:grpSpPr>
        <p:sp>
          <p:nvSpPr>
            <p:cNvPr id="296" name="Google Shape;296;p18"/>
            <p:cNvSpPr/>
            <p:nvPr/>
          </p:nvSpPr>
          <p:spPr>
            <a:xfrm>
              <a:off x="1807987" y="1933009"/>
              <a:ext cx="582038" cy="245181"/>
            </a:xfrm>
            <a:custGeom>
              <a:avLst/>
              <a:gdLst/>
              <a:ahLst/>
              <a:cxnLst/>
              <a:rect l="l" t="t" r="r" b="b"/>
              <a:pathLst>
                <a:path w="19967" h="8411" extrusionOk="0">
                  <a:moveTo>
                    <a:pt x="0" y="1"/>
                  </a:moveTo>
                  <a:lnTo>
                    <a:pt x="19967" y="1"/>
                  </a:lnTo>
                  <a:lnTo>
                    <a:pt x="19967" y="8411"/>
                  </a:lnTo>
                  <a:lnTo>
                    <a:pt x="0" y="841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1447343" y="1996352"/>
              <a:ext cx="582038" cy="118378"/>
            </a:xfrm>
            <a:custGeom>
              <a:avLst/>
              <a:gdLst/>
              <a:ahLst/>
              <a:cxnLst/>
              <a:rect l="l" t="t" r="r" b="b"/>
              <a:pathLst>
                <a:path w="19967" h="4061" extrusionOk="0">
                  <a:moveTo>
                    <a:pt x="0" y="1"/>
                  </a:moveTo>
                  <a:lnTo>
                    <a:pt x="19966" y="1"/>
                  </a:lnTo>
                  <a:lnTo>
                    <a:pt x="19966" y="4061"/>
                  </a:lnTo>
                  <a:lnTo>
                    <a:pt x="0" y="406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" name="Google Shape;298;p18"/>
          <p:cNvSpPr/>
          <p:nvPr/>
        </p:nvSpPr>
        <p:spPr>
          <a:xfrm>
            <a:off x="5767002" y="4532262"/>
            <a:ext cx="1682944" cy="155443"/>
          </a:xfrm>
          <a:custGeom>
            <a:avLst/>
            <a:gdLst/>
            <a:ahLst/>
            <a:cxnLst/>
            <a:rect l="l" t="t" r="r" b="b"/>
            <a:pathLst>
              <a:path w="52229" h="4768" extrusionOk="0">
                <a:moveTo>
                  <a:pt x="0" y="0"/>
                </a:moveTo>
                <a:lnTo>
                  <a:pt x="52229" y="0"/>
                </a:lnTo>
                <a:lnTo>
                  <a:pt x="52229" y="4768"/>
                </a:lnTo>
                <a:lnTo>
                  <a:pt x="0" y="4768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8"/>
          <p:cNvSpPr/>
          <p:nvPr/>
        </p:nvSpPr>
        <p:spPr>
          <a:xfrm>
            <a:off x="176306" y="3036793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8"/>
          <p:cNvSpPr/>
          <p:nvPr/>
        </p:nvSpPr>
        <p:spPr>
          <a:xfrm>
            <a:off x="8286319" y="419943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8"/>
          <p:cNvSpPr/>
          <p:nvPr/>
        </p:nvSpPr>
        <p:spPr>
          <a:xfrm>
            <a:off x="147308" y="4398263"/>
            <a:ext cx="484647" cy="484620"/>
          </a:xfrm>
          <a:custGeom>
            <a:avLst/>
            <a:gdLst/>
            <a:ahLst/>
            <a:cxnLst/>
            <a:rect l="l" t="t" r="r" b="b"/>
            <a:pathLst>
              <a:path w="12635" h="12631" extrusionOk="0">
                <a:moveTo>
                  <a:pt x="6317" y="9321"/>
                </a:moveTo>
                <a:lnTo>
                  <a:pt x="9634" y="12630"/>
                </a:lnTo>
                <a:lnTo>
                  <a:pt x="12634" y="9633"/>
                </a:lnTo>
                <a:lnTo>
                  <a:pt x="9318" y="6317"/>
                </a:lnTo>
                <a:lnTo>
                  <a:pt x="12634" y="3005"/>
                </a:lnTo>
                <a:lnTo>
                  <a:pt x="9634" y="0"/>
                </a:lnTo>
                <a:lnTo>
                  <a:pt x="6317" y="3317"/>
                </a:lnTo>
                <a:lnTo>
                  <a:pt x="3001" y="0"/>
                </a:lnTo>
                <a:lnTo>
                  <a:pt x="1" y="3005"/>
                </a:lnTo>
                <a:lnTo>
                  <a:pt x="3313" y="6317"/>
                </a:lnTo>
                <a:lnTo>
                  <a:pt x="1" y="9633"/>
                </a:lnTo>
                <a:lnTo>
                  <a:pt x="3001" y="1263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8"/>
          <p:cNvSpPr/>
          <p:nvPr/>
        </p:nvSpPr>
        <p:spPr>
          <a:xfrm>
            <a:off x="8306996" y="2002776"/>
            <a:ext cx="372134" cy="329192"/>
          </a:xfrm>
          <a:custGeom>
            <a:avLst/>
            <a:gdLst/>
            <a:ahLst/>
            <a:cxnLst/>
            <a:rect l="l" t="t" r="r" b="b"/>
            <a:pathLst>
              <a:path w="16238" h="14347" extrusionOk="0">
                <a:moveTo>
                  <a:pt x="16237" y="0"/>
                </a:moveTo>
                <a:lnTo>
                  <a:pt x="12424" y="7169"/>
                </a:lnTo>
                <a:lnTo>
                  <a:pt x="8603" y="14346"/>
                </a:lnTo>
                <a:lnTo>
                  <a:pt x="4300" y="7452"/>
                </a:lnTo>
                <a:lnTo>
                  <a:pt x="1" y="562"/>
                </a:lnTo>
                <a:lnTo>
                  <a:pt x="8121" y="27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3" name="Google Shape;303;p18"/>
          <p:cNvGrpSpPr/>
          <p:nvPr/>
        </p:nvGrpSpPr>
        <p:grpSpPr>
          <a:xfrm>
            <a:off x="-412199" y="1279418"/>
            <a:ext cx="932706" cy="621774"/>
            <a:chOff x="1442038" y="1107539"/>
            <a:chExt cx="735921" cy="493393"/>
          </a:xfrm>
        </p:grpSpPr>
        <p:sp>
          <p:nvSpPr>
            <p:cNvPr id="304" name="Google Shape;304;p18"/>
            <p:cNvSpPr/>
            <p:nvPr/>
          </p:nvSpPr>
          <p:spPr>
            <a:xfrm>
              <a:off x="1630289" y="1217843"/>
              <a:ext cx="387987" cy="261038"/>
            </a:xfrm>
            <a:custGeom>
              <a:avLst/>
              <a:gdLst/>
              <a:ahLst/>
              <a:cxnLst/>
              <a:rect l="l" t="t" r="r" b="b"/>
              <a:pathLst>
                <a:path w="13310" h="8955" extrusionOk="0">
                  <a:moveTo>
                    <a:pt x="12257" y="926"/>
                  </a:moveTo>
                  <a:cubicBezTo>
                    <a:pt x="12145" y="635"/>
                    <a:pt x="11898" y="399"/>
                    <a:pt x="11517" y="236"/>
                  </a:cubicBezTo>
                  <a:cubicBezTo>
                    <a:pt x="11419" y="196"/>
                    <a:pt x="11310" y="160"/>
                    <a:pt x="11194" y="127"/>
                  </a:cubicBezTo>
                  <a:cubicBezTo>
                    <a:pt x="11158" y="116"/>
                    <a:pt x="11118" y="109"/>
                    <a:pt x="11078" y="98"/>
                  </a:cubicBezTo>
                  <a:cubicBezTo>
                    <a:pt x="10994" y="80"/>
                    <a:pt x="10918" y="62"/>
                    <a:pt x="10831" y="51"/>
                  </a:cubicBezTo>
                  <a:cubicBezTo>
                    <a:pt x="10784" y="40"/>
                    <a:pt x="10730" y="37"/>
                    <a:pt x="10679" y="33"/>
                  </a:cubicBezTo>
                  <a:cubicBezTo>
                    <a:pt x="10595" y="22"/>
                    <a:pt x="10516" y="15"/>
                    <a:pt x="10428" y="8"/>
                  </a:cubicBezTo>
                  <a:cubicBezTo>
                    <a:pt x="10370" y="4"/>
                    <a:pt x="10312" y="4"/>
                    <a:pt x="10251" y="4"/>
                  </a:cubicBezTo>
                  <a:cubicBezTo>
                    <a:pt x="10204" y="4"/>
                    <a:pt x="10160" y="0"/>
                    <a:pt x="10113" y="0"/>
                  </a:cubicBezTo>
                  <a:cubicBezTo>
                    <a:pt x="10080" y="0"/>
                    <a:pt x="10044" y="4"/>
                    <a:pt x="10011" y="4"/>
                  </a:cubicBezTo>
                  <a:cubicBezTo>
                    <a:pt x="9921" y="4"/>
                    <a:pt x="9830" y="8"/>
                    <a:pt x="9735" y="15"/>
                  </a:cubicBezTo>
                  <a:cubicBezTo>
                    <a:pt x="9688" y="19"/>
                    <a:pt x="9645" y="15"/>
                    <a:pt x="9598" y="19"/>
                  </a:cubicBezTo>
                  <a:cubicBezTo>
                    <a:pt x="9561" y="22"/>
                    <a:pt x="9525" y="26"/>
                    <a:pt x="9496" y="26"/>
                  </a:cubicBezTo>
                  <a:cubicBezTo>
                    <a:pt x="9431" y="33"/>
                    <a:pt x="9362" y="40"/>
                    <a:pt x="9296" y="51"/>
                  </a:cubicBezTo>
                  <a:cubicBezTo>
                    <a:pt x="9246" y="55"/>
                    <a:pt x="9199" y="58"/>
                    <a:pt x="9151" y="62"/>
                  </a:cubicBezTo>
                  <a:cubicBezTo>
                    <a:pt x="9097" y="73"/>
                    <a:pt x="9042" y="80"/>
                    <a:pt x="8988" y="87"/>
                  </a:cubicBezTo>
                  <a:cubicBezTo>
                    <a:pt x="8934" y="95"/>
                    <a:pt x="8872" y="106"/>
                    <a:pt x="8818" y="113"/>
                  </a:cubicBezTo>
                  <a:lnTo>
                    <a:pt x="8723" y="127"/>
                  </a:lnTo>
                  <a:cubicBezTo>
                    <a:pt x="8625" y="146"/>
                    <a:pt x="8524" y="164"/>
                    <a:pt x="8426" y="185"/>
                  </a:cubicBezTo>
                  <a:cubicBezTo>
                    <a:pt x="8393" y="189"/>
                    <a:pt x="8360" y="200"/>
                    <a:pt x="8324" y="204"/>
                  </a:cubicBezTo>
                  <a:cubicBezTo>
                    <a:pt x="8317" y="204"/>
                    <a:pt x="8306" y="207"/>
                    <a:pt x="8299" y="207"/>
                  </a:cubicBezTo>
                  <a:cubicBezTo>
                    <a:pt x="8157" y="240"/>
                    <a:pt x="8016" y="273"/>
                    <a:pt x="7871" y="309"/>
                  </a:cubicBezTo>
                  <a:lnTo>
                    <a:pt x="7816" y="323"/>
                  </a:lnTo>
                  <a:cubicBezTo>
                    <a:pt x="7773" y="334"/>
                    <a:pt x="7725" y="345"/>
                    <a:pt x="7682" y="360"/>
                  </a:cubicBezTo>
                  <a:cubicBezTo>
                    <a:pt x="7598" y="381"/>
                    <a:pt x="7519" y="399"/>
                    <a:pt x="7435" y="425"/>
                  </a:cubicBezTo>
                  <a:cubicBezTo>
                    <a:pt x="7392" y="439"/>
                    <a:pt x="7341" y="458"/>
                    <a:pt x="7290" y="472"/>
                  </a:cubicBezTo>
                  <a:lnTo>
                    <a:pt x="7112" y="526"/>
                  </a:lnTo>
                  <a:lnTo>
                    <a:pt x="6978" y="566"/>
                  </a:lnTo>
                  <a:cubicBezTo>
                    <a:pt x="6895" y="595"/>
                    <a:pt x="6807" y="624"/>
                    <a:pt x="6728" y="653"/>
                  </a:cubicBezTo>
                  <a:lnTo>
                    <a:pt x="6564" y="708"/>
                  </a:lnTo>
                  <a:cubicBezTo>
                    <a:pt x="6546" y="715"/>
                    <a:pt x="6524" y="722"/>
                    <a:pt x="6506" y="730"/>
                  </a:cubicBezTo>
                  <a:cubicBezTo>
                    <a:pt x="6361" y="780"/>
                    <a:pt x="6220" y="839"/>
                    <a:pt x="6075" y="893"/>
                  </a:cubicBezTo>
                  <a:cubicBezTo>
                    <a:pt x="6053" y="904"/>
                    <a:pt x="6035" y="911"/>
                    <a:pt x="6013" y="915"/>
                  </a:cubicBezTo>
                  <a:cubicBezTo>
                    <a:pt x="6006" y="915"/>
                    <a:pt x="6006" y="915"/>
                    <a:pt x="6002" y="922"/>
                  </a:cubicBezTo>
                  <a:cubicBezTo>
                    <a:pt x="5821" y="995"/>
                    <a:pt x="5639" y="1071"/>
                    <a:pt x="5458" y="1147"/>
                  </a:cubicBezTo>
                  <a:cubicBezTo>
                    <a:pt x="5454" y="1151"/>
                    <a:pt x="5443" y="1151"/>
                    <a:pt x="5440" y="1158"/>
                  </a:cubicBezTo>
                  <a:cubicBezTo>
                    <a:pt x="5316" y="1212"/>
                    <a:pt x="5200" y="1270"/>
                    <a:pt x="5077" y="1325"/>
                  </a:cubicBezTo>
                  <a:cubicBezTo>
                    <a:pt x="5001" y="1361"/>
                    <a:pt x="4921" y="1394"/>
                    <a:pt x="4848" y="1430"/>
                  </a:cubicBezTo>
                  <a:cubicBezTo>
                    <a:pt x="4845" y="1430"/>
                    <a:pt x="4841" y="1434"/>
                    <a:pt x="4837" y="1434"/>
                  </a:cubicBezTo>
                  <a:cubicBezTo>
                    <a:pt x="4612" y="1542"/>
                    <a:pt x="4391" y="1658"/>
                    <a:pt x="4173" y="1778"/>
                  </a:cubicBezTo>
                  <a:cubicBezTo>
                    <a:pt x="4155" y="1785"/>
                    <a:pt x="4144" y="1796"/>
                    <a:pt x="4126" y="1804"/>
                  </a:cubicBezTo>
                  <a:cubicBezTo>
                    <a:pt x="4021" y="1865"/>
                    <a:pt x="3919" y="1923"/>
                    <a:pt x="3818" y="1981"/>
                  </a:cubicBezTo>
                  <a:cubicBezTo>
                    <a:pt x="3756" y="2018"/>
                    <a:pt x="3694" y="2050"/>
                    <a:pt x="3636" y="2087"/>
                  </a:cubicBezTo>
                  <a:cubicBezTo>
                    <a:pt x="3455" y="2195"/>
                    <a:pt x="3274" y="2304"/>
                    <a:pt x="3099" y="2420"/>
                  </a:cubicBezTo>
                  <a:cubicBezTo>
                    <a:pt x="3081" y="2435"/>
                    <a:pt x="3063" y="2446"/>
                    <a:pt x="3049" y="2457"/>
                  </a:cubicBezTo>
                  <a:cubicBezTo>
                    <a:pt x="3005" y="2489"/>
                    <a:pt x="2958" y="2522"/>
                    <a:pt x="2914" y="2547"/>
                  </a:cubicBezTo>
                  <a:cubicBezTo>
                    <a:pt x="2824" y="2613"/>
                    <a:pt x="2733" y="2671"/>
                    <a:pt x="2642" y="2736"/>
                  </a:cubicBezTo>
                  <a:cubicBezTo>
                    <a:pt x="2584" y="2776"/>
                    <a:pt x="2533" y="2816"/>
                    <a:pt x="2475" y="2856"/>
                  </a:cubicBezTo>
                  <a:cubicBezTo>
                    <a:pt x="2392" y="2917"/>
                    <a:pt x="2316" y="2976"/>
                    <a:pt x="2240" y="3034"/>
                  </a:cubicBezTo>
                  <a:cubicBezTo>
                    <a:pt x="2185" y="3074"/>
                    <a:pt x="2131" y="3121"/>
                    <a:pt x="2076" y="3161"/>
                  </a:cubicBezTo>
                  <a:cubicBezTo>
                    <a:pt x="2004" y="3219"/>
                    <a:pt x="1935" y="3273"/>
                    <a:pt x="1866" y="3335"/>
                  </a:cubicBezTo>
                  <a:cubicBezTo>
                    <a:pt x="1815" y="3378"/>
                    <a:pt x="1768" y="3418"/>
                    <a:pt x="1717" y="3465"/>
                  </a:cubicBezTo>
                  <a:cubicBezTo>
                    <a:pt x="1652" y="3520"/>
                    <a:pt x="1590" y="3578"/>
                    <a:pt x="1532" y="3632"/>
                  </a:cubicBezTo>
                  <a:cubicBezTo>
                    <a:pt x="1507" y="3654"/>
                    <a:pt x="1485" y="3672"/>
                    <a:pt x="1463" y="3698"/>
                  </a:cubicBezTo>
                  <a:cubicBezTo>
                    <a:pt x="1441" y="3716"/>
                    <a:pt x="1423" y="3737"/>
                    <a:pt x="1405" y="3756"/>
                  </a:cubicBezTo>
                  <a:cubicBezTo>
                    <a:pt x="1325" y="3832"/>
                    <a:pt x="1249" y="3904"/>
                    <a:pt x="1176" y="3981"/>
                  </a:cubicBezTo>
                  <a:cubicBezTo>
                    <a:pt x="1144" y="4017"/>
                    <a:pt x="1108" y="4050"/>
                    <a:pt x="1078" y="4086"/>
                  </a:cubicBezTo>
                  <a:cubicBezTo>
                    <a:pt x="981" y="4187"/>
                    <a:pt x="897" y="4285"/>
                    <a:pt x="814" y="4387"/>
                  </a:cubicBezTo>
                  <a:cubicBezTo>
                    <a:pt x="810" y="4391"/>
                    <a:pt x="806" y="4398"/>
                    <a:pt x="795" y="4405"/>
                  </a:cubicBezTo>
                  <a:lnTo>
                    <a:pt x="792" y="4409"/>
                  </a:lnTo>
                  <a:cubicBezTo>
                    <a:pt x="788" y="4416"/>
                    <a:pt x="781" y="4423"/>
                    <a:pt x="774" y="4430"/>
                  </a:cubicBezTo>
                  <a:cubicBezTo>
                    <a:pt x="708" y="4507"/>
                    <a:pt x="650" y="4586"/>
                    <a:pt x="596" y="4659"/>
                  </a:cubicBezTo>
                  <a:cubicBezTo>
                    <a:pt x="578" y="4684"/>
                    <a:pt x="560" y="4706"/>
                    <a:pt x="542" y="4735"/>
                  </a:cubicBezTo>
                  <a:cubicBezTo>
                    <a:pt x="520" y="4768"/>
                    <a:pt x="498" y="4797"/>
                    <a:pt x="473" y="4833"/>
                  </a:cubicBezTo>
                  <a:cubicBezTo>
                    <a:pt x="465" y="4851"/>
                    <a:pt x="454" y="4866"/>
                    <a:pt x="447" y="4880"/>
                  </a:cubicBezTo>
                  <a:cubicBezTo>
                    <a:pt x="396" y="4957"/>
                    <a:pt x="356" y="5029"/>
                    <a:pt x="317" y="5102"/>
                  </a:cubicBezTo>
                  <a:cubicBezTo>
                    <a:pt x="306" y="5120"/>
                    <a:pt x="288" y="5142"/>
                    <a:pt x="280" y="5167"/>
                  </a:cubicBezTo>
                  <a:cubicBezTo>
                    <a:pt x="273" y="5174"/>
                    <a:pt x="273" y="5178"/>
                    <a:pt x="269" y="5189"/>
                  </a:cubicBezTo>
                  <a:cubicBezTo>
                    <a:pt x="237" y="5250"/>
                    <a:pt x="211" y="5316"/>
                    <a:pt x="182" y="5374"/>
                  </a:cubicBezTo>
                  <a:cubicBezTo>
                    <a:pt x="175" y="5396"/>
                    <a:pt x="161" y="5421"/>
                    <a:pt x="153" y="5443"/>
                  </a:cubicBezTo>
                  <a:cubicBezTo>
                    <a:pt x="153" y="5446"/>
                    <a:pt x="153" y="5446"/>
                    <a:pt x="146" y="5450"/>
                  </a:cubicBezTo>
                  <a:cubicBezTo>
                    <a:pt x="128" y="5494"/>
                    <a:pt x="121" y="5533"/>
                    <a:pt x="106" y="5573"/>
                  </a:cubicBezTo>
                  <a:cubicBezTo>
                    <a:pt x="92" y="5610"/>
                    <a:pt x="81" y="5650"/>
                    <a:pt x="66" y="5686"/>
                  </a:cubicBezTo>
                  <a:lnTo>
                    <a:pt x="66" y="5697"/>
                  </a:lnTo>
                  <a:cubicBezTo>
                    <a:pt x="55" y="5722"/>
                    <a:pt x="55" y="5751"/>
                    <a:pt x="48" y="5773"/>
                  </a:cubicBezTo>
                  <a:cubicBezTo>
                    <a:pt x="37" y="5813"/>
                    <a:pt x="26" y="5860"/>
                    <a:pt x="19" y="5900"/>
                  </a:cubicBezTo>
                  <a:lnTo>
                    <a:pt x="19" y="5918"/>
                  </a:lnTo>
                  <a:cubicBezTo>
                    <a:pt x="15" y="5947"/>
                    <a:pt x="15" y="5969"/>
                    <a:pt x="12" y="5994"/>
                  </a:cubicBezTo>
                  <a:cubicBezTo>
                    <a:pt x="8" y="6031"/>
                    <a:pt x="1" y="6067"/>
                    <a:pt x="1" y="6099"/>
                  </a:cubicBezTo>
                  <a:lnTo>
                    <a:pt x="1" y="6132"/>
                  </a:lnTo>
                  <a:cubicBezTo>
                    <a:pt x="1" y="6158"/>
                    <a:pt x="1" y="6183"/>
                    <a:pt x="5" y="6208"/>
                  </a:cubicBezTo>
                  <a:cubicBezTo>
                    <a:pt x="5" y="6237"/>
                    <a:pt x="5" y="6259"/>
                    <a:pt x="12" y="6284"/>
                  </a:cubicBezTo>
                  <a:cubicBezTo>
                    <a:pt x="12" y="6299"/>
                    <a:pt x="15" y="6317"/>
                    <a:pt x="19" y="6332"/>
                  </a:cubicBezTo>
                  <a:cubicBezTo>
                    <a:pt x="23" y="6353"/>
                    <a:pt x="30" y="6379"/>
                    <a:pt x="34" y="6404"/>
                  </a:cubicBezTo>
                  <a:cubicBezTo>
                    <a:pt x="37" y="6422"/>
                    <a:pt x="37" y="6441"/>
                    <a:pt x="41" y="6459"/>
                  </a:cubicBezTo>
                  <a:cubicBezTo>
                    <a:pt x="52" y="6495"/>
                    <a:pt x="66" y="6528"/>
                    <a:pt x="77" y="6560"/>
                  </a:cubicBezTo>
                  <a:lnTo>
                    <a:pt x="1140" y="8955"/>
                  </a:lnTo>
                  <a:cubicBezTo>
                    <a:pt x="1122" y="8908"/>
                    <a:pt x="1108" y="8853"/>
                    <a:pt x="1093" y="8799"/>
                  </a:cubicBezTo>
                  <a:cubicBezTo>
                    <a:pt x="1089" y="8773"/>
                    <a:pt x="1086" y="8748"/>
                    <a:pt x="1082" y="8726"/>
                  </a:cubicBezTo>
                  <a:lnTo>
                    <a:pt x="1068" y="8603"/>
                  </a:lnTo>
                  <a:cubicBezTo>
                    <a:pt x="1068" y="8574"/>
                    <a:pt x="1064" y="8552"/>
                    <a:pt x="1064" y="8527"/>
                  </a:cubicBezTo>
                  <a:cubicBezTo>
                    <a:pt x="1064" y="8480"/>
                    <a:pt x="1068" y="8436"/>
                    <a:pt x="1071" y="8389"/>
                  </a:cubicBezTo>
                  <a:cubicBezTo>
                    <a:pt x="1078" y="8363"/>
                    <a:pt x="1078" y="8338"/>
                    <a:pt x="1082" y="8313"/>
                  </a:cubicBezTo>
                  <a:cubicBezTo>
                    <a:pt x="1089" y="8266"/>
                    <a:pt x="1100" y="8218"/>
                    <a:pt x="1115" y="8168"/>
                  </a:cubicBezTo>
                  <a:cubicBezTo>
                    <a:pt x="1118" y="8139"/>
                    <a:pt x="1122" y="8113"/>
                    <a:pt x="1133" y="8091"/>
                  </a:cubicBezTo>
                  <a:cubicBezTo>
                    <a:pt x="1140" y="8048"/>
                    <a:pt x="1158" y="8008"/>
                    <a:pt x="1173" y="7968"/>
                  </a:cubicBezTo>
                  <a:cubicBezTo>
                    <a:pt x="1187" y="7928"/>
                    <a:pt x="1198" y="7892"/>
                    <a:pt x="1213" y="7848"/>
                  </a:cubicBezTo>
                  <a:cubicBezTo>
                    <a:pt x="1224" y="7823"/>
                    <a:pt x="1242" y="7794"/>
                    <a:pt x="1249" y="7768"/>
                  </a:cubicBezTo>
                  <a:cubicBezTo>
                    <a:pt x="1278" y="7710"/>
                    <a:pt x="1303" y="7645"/>
                    <a:pt x="1336" y="7583"/>
                  </a:cubicBezTo>
                  <a:cubicBezTo>
                    <a:pt x="1351" y="7554"/>
                    <a:pt x="1369" y="7529"/>
                    <a:pt x="1380" y="7500"/>
                  </a:cubicBezTo>
                  <a:cubicBezTo>
                    <a:pt x="1423" y="7427"/>
                    <a:pt x="1467" y="7355"/>
                    <a:pt x="1514" y="7279"/>
                  </a:cubicBezTo>
                  <a:cubicBezTo>
                    <a:pt x="1543" y="7228"/>
                    <a:pt x="1576" y="7184"/>
                    <a:pt x="1608" y="7134"/>
                  </a:cubicBezTo>
                  <a:cubicBezTo>
                    <a:pt x="1626" y="7104"/>
                    <a:pt x="1644" y="7083"/>
                    <a:pt x="1663" y="7057"/>
                  </a:cubicBezTo>
                  <a:cubicBezTo>
                    <a:pt x="1717" y="6977"/>
                    <a:pt x="1775" y="6901"/>
                    <a:pt x="1840" y="6829"/>
                  </a:cubicBezTo>
                  <a:cubicBezTo>
                    <a:pt x="1844" y="6825"/>
                    <a:pt x="1848" y="6814"/>
                    <a:pt x="1851" y="6811"/>
                  </a:cubicBezTo>
                  <a:cubicBezTo>
                    <a:pt x="1859" y="6803"/>
                    <a:pt x="1866" y="6796"/>
                    <a:pt x="1869" y="6789"/>
                  </a:cubicBezTo>
                  <a:cubicBezTo>
                    <a:pt x="1953" y="6687"/>
                    <a:pt x="2040" y="6593"/>
                    <a:pt x="2134" y="6495"/>
                  </a:cubicBezTo>
                  <a:cubicBezTo>
                    <a:pt x="2167" y="6462"/>
                    <a:pt x="2196" y="6426"/>
                    <a:pt x="2232" y="6393"/>
                  </a:cubicBezTo>
                  <a:cubicBezTo>
                    <a:pt x="2305" y="6321"/>
                    <a:pt x="2377" y="6245"/>
                    <a:pt x="2461" y="6168"/>
                  </a:cubicBezTo>
                  <a:cubicBezTo>
                    <a:pt x="2501" y="6125"/>
                    <a:pt x="2548" y="6085"/>
                    <a:pt x="2588" y="6045"/>
                  </a:cubicBezTo>
                  <a:cubicBezTo>
                    <a:pt x="2646" y="5991"/>
                    <a:pt x="2711" y="5933"/>
                    <a:pt x="2777" y="5878"/>
                  </a:cubicBezTo>
                  <a:cubicBezTo>
                    <a:pt x="2827" y="5831"/>
                    <a:pt x="2878" y="5791"/>
                    <a:pt x="2929" y="5744"/>
                  </a:cubicBezTo>
                  <a:cubicBezTo>
                    <a:pt x="2994" y="5686"/>
                    <a:pt x="3067" y="5631"/>
                    <a:pt x="3136" y="5573"/>
                  </a:cubicBezTo>
                  <a:cubicBezTo>
                    <a:pt x="3190" y="5533"/>
                    <a:pt x="3241" y="5486"/>
                    <a:pt x="3295" y="5446"/>
                  </a:cubicBezTo>
                  <a:cubicBezTo>
                    <a:pt x="3372" y="5388"/>
                    <a:pt x="3448" y="5327"/>
                    <a:pt x="3531" y="5269"/>
                  </a:cubicBezTo>
                  <a:lnTo>
                    <a:pt x="3694" y="5145"/>
                  </a:lnTo>
                  <a:cubicBezTo>
                    <a:pt x="3782" y="5084"/>
                    <a:pt x="3876" y="5018"/>
                    <a:pt x="3967" y="4960"/>
                  </a:cubicBezTo>
                  <a:cubicBezTo>
                    <a:pt x="4028" y="4920"/>
                    <a:pt x="4090" y="4873"/>
                    <a:pt x="4152" y="4833"/>
                  </a:cubicBezTo>
                  <a:cubicBezTo>
                    <a:pt x="4329" y="4721"/>
                    <a:pt x="4507" y="4608"/>
                    <a:pt x="4689" y="4499"/>
                  </a:cubicBezTo>
                  <a:cubicBezTo>
                    <a:pt x="4747" y="4463"/>
                    <a:pt x="4808" y="4430"/>
                    <a:pt x="4870" y="4394"/>
                  </a:cubicBezTo>
                  <a:cubicBezTo>
                    <a:pt x="4986" y="4325"/>
                    <a:pt x="5106" y="4256"/>
                    <a:pt x="5226" y="4191"/>
                  </a:cubicBezTo>
                  <a:cubicBezTo>
                    <a:pt x="5443" y="4071"/>
                    <a:pt x="5668" y="3955"/>
                    <a:pt x="5890" y="3846"/>
                  </a:cubicBezTo>
                  <a:cubicBezTo>
                    <a:pt x="5966" y="3810"/>
                    <a:pt x="6042" y="3774"/>
                    <a:pt x="6125" y="3737"/>
                  </a:cubicBezTo>
                  <a:cubicBezTo>
                    <a:pt x="6249" y="3676"/>
                    <a:pt x="6368" y="3618"/>
                    <a:pt x="6492" y="3567"/>
                  </a:cubicBezTo>
                  <a:cubicBezTo>
                    <a:pt x="6684" y="3484"/>
                    <a:pt x="6873" y="3404"/>
                    <a:pt x="7065" y="3327"/>
                  </a:cubicBezTo>
                  <a:lnTo>
                    <a:pt x="7130" y="3302"/>
                  </a:lnTo>
                  <a:cubicBezTo>
                    <a:pt x="7294" y="3237"/>
                    <a:pt x="7457" y="3175"/>
                    <a:pt x="7617" y="3121"/>
                  </a:cubicBezTo>
                  <a:cubicBezTo>
                    <a:pt x="7671" y="3103"/>
                    <a:pt x="7725" y="3084"/>
                    <a:pt x="7783" y="3059"/>
                  </a:cubicBezTo>
                  <a:cubicBezTo>
                    <a:pt x="7910" y="3015"/>
                    <a:pt x="8037" y="2976"/>
                    <a:pt x="8164" y="2932"/>
                  </a:cubicBezTo>
                  <a:lnTo>
                    <a:pt x="8342" y="2878"/>
                  </a:lnTo>
                  <a:cubicBezTo>
                    <a:pt x="8473" y="2838"/>
                    <a:pt x="8607" y="2801"/>
                    <a:pt x="8734" y="2769"/>
                  </a:cubicBezTo>
                  <a:cubicBezTo>
                    <a:pt x="8778" y="2758"/>
                    <a:pt x="8825" y="2743"/>
                    <a:pt x="8868" y="2732"/>
                  </a:cubicBezTo>
                  <a:cubicBezTo>
                    <a:pt x="9042" y="2689"/>
                    <a:pt x="9209" y="2649"/>
                    <a:pt x="9376" y="2616"/>
                  </a:cubicBezTo>
                  <a:cubicBezTo>
                    <a:pt x="9409" y="2605"/>
                    <a:pt x="9445" y="2602"/>
                    <a:pt x="9478" y="2598"/>
                  </a:cubicBezTo>
                  <a:cubicBezTo>
                    <a:pt x="9608" y="2569"/>
                    <a:pt x="9739" y="2547"/>
                    <a:pt x="9870" y="2526"/>
                  </a:cubicBezTo>
                  <a:cubicBezTo>
                    <a:pt x="9931" y="2515"/>
                    <a:pt x="9986" y="2508"/>
                    <a:pt x="10040" y="2497"/>
                  </a:cubicBezTo>
                  <a:cubicBezTo>
                    <a:pt x="10142" y="2486"/>
                    <a:pt x="10247" y="2471"/>
                    <a:pt x="10349" y="2457"/>
                  </a:cubicBezTo>
                  <a:cubicBezTo>
                    <a:pt x="10414" y="2449"/>
                    <a:pt x="10479" y="2442"/>
                    <a:pt x="10548" y="2435"/>
                  </a:cubicBezTo>
                  <a:cubicBezTo>
                    <a:pt x="10628" y="2424"/>
                    <a:pt x="10711" y="2420"/>
                    <a:pt x="10791" y="2417"/>
                  </a:cubicBezTo>
                  <a:cubicBezTo>
                    <a:pt x="10886" y="2413"/>
                    <a:pt x="10976" y="2406"/>
                    <a:pt x="11067" y="2406"/>
                  </a:cubicBezTo>
                  <a:lnTo>
                    <a:pt x="11310" y="2406"/>
                  </a:lnTo>
                  <a:cubicBezTo>
                    <a:pt x="11368" y="2406"/>
                    <a:pt x="11426" y="2413"/>
                    <a:pt x="11484" y="2413"/>
                  </a:cubicBezTo>
                  <a:cubicBezTo>
                    <a:pt x="11571" y="2417"/>
                    <a:pt x="11655" y="2424"/>
                    <a:pt x="11731" y="2435"/>
                  </a:cubicBezTo>
                  <a:cubicBezTo>
                    <a:pt x="11782" y="2439"/>
                    <a:pt x="11836" y="2442"/>
                    <a:pt x="11883" y="2453"/>
                  </a:cubicBezTo>
                  <a:cubicBezTo>
                    <a:pt x="11970" y="2468"/>
                    <a:pt x="12054" y="2486"/>
                    <a:pt x="12130" y="2504"/>
                  </a:cubicBezTo>
                  <a:cubicBezTo>
                    <a:pt x="12170" y="2511"/>
                    <a:pt x="12210" y="2515"/>
                    <a:pt x="12246" y="2529"/>
                  </a:cubicBezTo>
                  <a:cubicBezTo>
                    <a:pt x="12362" y="2562"/>
                    <a:pt x="12471" y="2598"/>
                    <a:pt x="12569" y="2638"/>
                  </a:cubicBezTo>
                  <a:cubicBezTo>
                    <a:pt x="12950" y="2801"/>
                    <a:pt x="13197" y="3037"/>
                    <a:pt x="13309" y="332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1492497" y="1188751"/>
              <a:ext cx="677533" cy="412181"/>
            </a:xfrm>
            <a:custGeom>
              <a:avLst/>
              <a:gdLst/>
              <a:ahLst/>
              <a:cxnLst/>
              <a:rect l="l" t="t" r="r" b="b"/>
              <a:pathLst>
                <a:path w="23243" h="14140" extrusionOk="0">
                  <a:moveTo>
                    <a:pt x="23210" y="3317"/>
                  </a:moveTo>
                  <a:cubicBezTo>
                    <a:pt x="23207" y="3281"/>
                    <a:pt x="23196" y="3248"/>
                    <a:pt x="23192" y="3212"/>
                  </a:cubicBezTo>
                  <a:cubicBezTo>
                    <a:pt x="23185" y="3157"/>
                    <a:pt x="23174" y="3106"/>
                    <a:pt x="23159" y="3052"/>
                  </a:cubicBezTo>
                  <a:lnTo>
                    <a:pt x="23149" y="2972"/>
                  </a:lnTo>
                  <a:cubicBezTo>
                    <a:pt x="23127" y="2903"/>
                    <a:pt x="23105" y="2831"/>
                    <a:pt x="23080" y="2765"/>
                  </a:cubicBezTo>
                  <a:lnTo>
                    <a:pt x="21810" y="1"/>
                  </a:lnTo>
                  <a:cubicBezTo>
                    <a:pt x="21846" y="91"/>
                    <a:pt x="21871" y="189"/>
                    <a:pt x="21897" y="287"/>
                  </a:cubicBezTo>
                  <a:cubicBezTo>
                    <a:pt x="21908" y="334"/>
                    <a:pt x="21919" y="389"/>
                    <a:pt x="21926" y="443"/>
                  </a:cubicBezTo>
                  <a:cubicBezTo>
                    <a:pt x="21937" y="512"/>
                    <a:pt x="21944" y="581"/>
                    <a:pt x="21951" y="650"/>
                  </a:cubicBezTo>
                  <a:cubicBezTo>
                    <a:pt x="21955" y="705"/>
                    <a:pt x="21958" y="755"/>
                    <a:pt x="21958" y="813"/>
                  </a:cubicBezTo>
                  <a:cubicBezTo>
                    <a:pt x="21958" y="879"/>
                    <a:pt x="21958" y="951"/>
                    <a:pt x="21951" y="1024"/>
                  </a:cubicBezTo>
                  <a:cubicBezTo>
                    <a:pt x="21944" y="1085"/>
                    <a:pt x="21940" y="1144"/>
                    <a:pt x="21933" y="1202"/>
                  </a:cubicBezTo>
                  <a:cubicBezTo>
                    <a:pt x="21922" y="1274"/>
                    <a:pt x="21908" y="1347"/>
                    <a:pt x="21897" y="1419"/>
                  </a:cubicBezTo>
                  <a:cubicBezTo>
                    <a:pt x="21882" y="1481"/>
                    <a:pt x="21868" y="1550"/>
                    <a:pt x="21850" y="1619"/>
                  </a:cubicBezTo>
                  <a:cubicBezTo>
                    <a:pt x="21831" y="1688"/>
                    <a:pt x="21810" y="1760"/>
                    <a:pt x="21788" y="1833"/>
                  </a:cubicBezTo>
                  <a:cubicBezTo>
                    <a:pt x="21763" y="1909"/>
                    <a:pt x="21737" y="1985"/>
                    <a:pt x="21704" y="2065"/>
                  </a:cubicBezTo>
                  <a:cubicBezTo>
                    <a:pt x="21661" y="2178"/>
                    <a:pt x="21614" y="2294"/>
                    <a:pt x="21559" y="2413"/>
                  </a:cubicBezTo>
                  <a:lnTo>
                    <a:pt x="21545" y="2439"/>
                  </a:lnTo>
                  <a:cubicBezTo>
                    <a:pt x="21487" y="2566"/>
                    <a:pt x="21418" y="2693"/>
                    <a:pt x="21342" y="2827"/>
                  </a:cubicBezTo>
                  <a:cubicBezTo>
                    <a:pt x="21327" y="2852"/>
                    <a:pt x="21316" y="2874"/>
                    <a:pt x="21298" y="2903"/>
                  </a:cubicBezTo>
                  <a:cubicBezTo>
                    <a:pt x="21218" y="3034"/>
                    <a:pt x="21135" y="3168"/>
                    <a:pt x="21044" y="3306"/>
                  </a:cubicBezTo>
                  <a:cubicBezTo>
                    <a:pt x="21015" y="3346"/>
                    <a:pt x="20982" y="3393"/>
                    <a:pt x="20953" y="3433"/>
                  </a:cubicBezTo>
                  <a:cubicBezTo>
                    <a:pt x="20881" y="3538"/>
                    <a:pt x="20801" y="3636"/>
                    <a:pt x="20725" y="3741"/>
                  </a:cubicBezTo>
                  <a:cubicBezTo>
                    <a:pt x="20689" y="3792"/>
                    <a:pt x="20652" y="3836"/>
                    <a:pt x="20612" y="3886"/>
                  </a:cubicBezTo>
                  <a:cubicBezTo>
                    <a:pt x="20504" y="4021"/>
                    <a:pt x="20395" y="4159"/>
                    <a:pt x="20271" y="4293"/>
                  </a:cubicBezTo>
                  <a:cubicBezTo>
                    <a:pt x="20264" y="4307"/>
                    <a:pt x="20250" y="4318"/>
                    <a:pt x="20239" y="4333"/>
                  </a:cubicBezTo>
                  <a:cubicBezTo>
                    <a:pt x="20119" y="4471"/>
                    <a:pt x="19985" y="4608"/>
                    <a:pt x="19850" y="4746"/>
                  </a:cubicBezTo>
                  <a:cubicBezTo>
                    <a:pt x="19829" y="4772"/>
                    <a:pt x="19811" y="4794"/>
                    <a:pt x="19785" y="4815"/>
                  </a:cubicBezTo>
                  <a:cubicBezTo>
                    <a:pt x="19655" y="4946"/>
                    <a:pt x="19513" y="5084"/>
                    <a:pt x="19375" y="5214"/>
                  </a:cubicBezTo>
                  <a:cubicBezTo>
                    <a:pt x="19277" y="5305"/>
                    <a:pt x="19176" y="5396"/>
                    <a:pt x="19074" y="5487"/>
                  </a:cubicBezTo>
                  <a:cubicBezTo>
                    <a:pt x="18987" y="5563"/>
                    <a:pt x="18903" y="5643"/>
                    <a:pt x="18813" y="5719"/>
                  </a:cubicBezTo>
                  <a:cubicBezTo>
                    <a:pt x="18704" y="5809"/>
                    <a:pt x="18588" y="5900"/>
                    <a:pt x="18475" y="5991"/>
                  </a:cubicBezTo>
                  <a:cubicBezTo>
                    <a:pt x="18381" y="6067"/>
                    <a:pt x="18290" y="6140"/>
                    <a:pt x="18196" y="6219"/>
                  </a:cubicBezTo>
                  <a:cubicBezTo>
                    <a:pt x="18076" y="6310"/>
                    <a:pt x="17949" y="6404"/>
                    <a:pt x="17826" y="6495"/>
                  </a:cubicBezTo>
                  <a:cubicBezTo>
                    <a:pt x="17728" y="6568"/>
                    <a:pt x="17634" y="6644"/>
                    <a:pt x="17528" y="6716"/>
                  </a:cubicBezTo>
                  <a:cubicBezTo>
                    <a:pt x="17398" y="6811"/>
                    <a:pt x="17256" y="6902"/>
                    <a:pt x="17118" y="6999"/>
                  </a:cubicBezTo>
                  <a:cubicBezTo>
                    <a:pt x="17002" y="7079"/>
                    <a:pt x="16890" y="7163"/>
                    <a:pt x="16766" y="7239"/>
                  </a:cubicBezTo>
                  <a:cubicBezTo>
                    <a:pt x="16520" y="7399"/>
                    <a:pt x="16277" y="7551"/>
                    <a:pt x="16026" y="7707"/>
                  </a:cubicBezTo>
                  <a:cubicBezTo>
                    <a:pt x="15983" y="7732"/>
                    <a:pt x="15936" y="7761"/>
                    <a:pt x="15885" y="7787"/>
                  </a:cubicBezTo>
                  <a:cubicBezTo>
                    <a:pt x="15645" y="7932"/>
                    <a:pt x="15402" y="8073"/>
                    <a:pt x="15155" y="8208"/>
                  </a:cubicBezTo>
                  <a:cubicBezTo>
                    <a:pt x="15116" y="8229"/>
                    <a:pt x="15079" y="8248"/>
                    <a:pt x="15039" y="8273"/>
                  </a:cubicBezTo>
                  <a:cubicBezTo>
                    <a:pt x="14687" y="8462"/>
                    <a:pt x="14339" y="8643"/>
                    <a:pt x="13987" y="8821"/>
                  </a:cubicBezTo>
                  <a:cubicBezTo>
                    <a:pt x="13944" y="8839"/>
                    <a:pt x="13904" y="8861"/>
                    <a:pt x="13864" y="8879"/>
                  </a:cubicBezTo>
                  <a:cubicBezTo>
                    <a:pt x="13574" y="9020"/>
                    <a:pt x="13280" y="9155"/>
                    <a:pt x="12982" y="9289"/>
                  </a:cubicBezTo>
                  <a:cubicBezTo>
                    <a:pt x="12935" y="9311"/>
                    <a:pt x="12888" y="9329"/>
                    <a:pt x="12837" y="9351"/>
                  </a:cubicBezTo>
                  <a:cubicBezTo>
                    <a:pt x="12572" y="9470"/>
                    <a:pt x="12307" y="9579"/>
                    <a:pt x="12039" y="9688"/>
                  </a:cubicBezTo>
                  <a:cubicBezTo>
                    <a:pt x="11995" y="9706"/>
                    <a:pt x="11955" y="9724"/>
                    <a:pt x="11908" y="9735"/>
                  </a:cubicBezTo>
                  <a:cubicBezTo>
                    <a:pt x="11672" y="9826"/>
                    <a:pt x="11440" y="9917"/>
                    <a:pt x="11204" y="10004"/>
                  </a:cubicBezTo>
                  <a:cubicBezTo>
                    <a:pt x="11168" y="10018"/>
                    <a:pt x="11139" y="10033"/>
                    <a:pt x="11103" y="10040"/>
                  </a:cubicBezTo>
                  <a:cubicBezTo>
                    <a:pt x="10860" y="10127"/>
                    <a:pt x="10617" y="10207"/>
                    <a:pt x="10377" y="10290"/>
                  </a:cubicBezTo>
                  <a:cubicBezTo>
                    <a:pt x="10323" y="10308"/>
                    <a:pt x="10261" y="10327"/>
                    <a:pt x="10207" y="10345"/>
                  </a:cubicBezTo>
                  <a:cubicBezTo>
                    <a:pt x="9989" y="10414"/>
                    <a:pt x="9771" y="10479"/>
                    <a:pt x="9561" y="10544"/>
                  </a:cubicBezTo>
                  <a:cubicBezTo>
                    <a:pt x="9535" y="10552"/>
                    <a:pt x="9510" y="10559"/>
                    <a:pt x="9488" y="10566"/>
                  </a:cubicBezTo>
                  <a:cubicBezTo>
                    <a:pt x="9252" y="10635"/>
                    <a:pt x="9020" y="10697"/>
                    <a:pt x="8788" y="10758"/>
                  </a:cubicBezTo>
                  <a:cubicBezTo>
                    <a:pt x="8733" y="10769"/>
                    <a:pt x="8675" y="10784"/>
                    <a:pt x="8621" y="10798"/>
                  </a:cubicBezTo>
                  <a:cubicBezTo>
                    <a:pt x="8400" y="10853"/>
                    <a:pt x="8182" y="10907"/>
                    <a:pt x="7964" y="10951"/>
                  </a:cubicBezTo>
                  <a:cubicBezTo>
                    <a:pt x="7950" y="10958"/>
                    <a:pt x="7932" y="10962"/>
                    <a:pt x="7913" y="10962"/>
                  </a:cubicBezTo>
                  <a:cubicBezTo>
                    <a:pt x="7678" y="11012"/>
                    <a:pt x="7442" y="11056"/>
                    <a:pt x="7210" y="11096"/>
                  </a:cubicBezTo>
                  <a:cubicBezTo>
                    <a:pt x="7159" y="11107"/>
                    <a:pt x="7104" y="11114"/>
                    <a:pt x="7057" y="11125"/>
                  </a:cubicBezTo>
                  <a:cubicBezTo>
                    <a:pt x="6814" y="11165"/>
                    <a:pt x="6575" y="11201"/>
                    <a:pt x="6339" y="11234"/>
                  </a:cubicBezTo>
                  <a:lnTo>
                    <a:pt x="6245" y="11248"/>
                  </a:lnTo>
                  <a:cubicBezTo>
                    <a:pt x="5969" y="11284"/>
                    <a:pt x="5697" y="11310"/>
                    <a:pt x="5432" y="11332"/>
                  </a:cubicBezTo>
                  <a:cubicBezTo>
                    <a:pt x="5406" y="11332"/>
                    <a:pt x="5381" y="11339"/>
                    <a:pt x="5356" y="11339"/>
                  </a:cubicBezTo>
                  <a:cubicBezTo>
                    <a:pt x="5214" y="11346"/>
                    <a:pt x="5080" y="11357"/>
                    <a:pt x="4942" y="11361"/>
                  </a:cubicBezTo>
                  <a:cubicBezTo>
                    <a:pt x="4888" y="11364"/>
                    <a:pt x="4829" y="11364"/>
                    <a:pt x="4775" y="11364"/>
                  </a:cubicBezTo>
                  <a:cubicBezTo>
                    <a:pt x="4670" y="11368"/>
                    <a:pt x="4565" y="11368"/>
                    <a:pt x="4467" y="11368"/>
                  </a:cubicBezTo>
                  <a:lnTo>
                    <a:pt x="4245" y="11368"/>
                  </a:lnTo>
                  <a:cubicBezTo>
                    <a:pt x="4180" y="11368"/>
                    <a:pt x="4111" y="11368"/>
                    <a:pt x="4049" y="11364"/>
                  </a:cubicBezTo>
                  <a:cubicBezTo>
                    <a:pt x="3973" y="11361"/>
                    <a:pt x="3901" y="11361"/>
                    <a:pt x="3828" y="11357"/>
                  </a:cubicBezTo>
                  <a:cubicBezTo>
                    <a:pt x="3763" y="11350"/>
                    <a:pt x="3701" y="11350"/>
                    <a:pt x="3639" y="11346"/>
                  </a:cubicBezTo>
                  <a:cubicBezTo>
                    <a:pt x="3567" y="11342"/>
                    <a:pt x="3494" y="11332"/>
                    <a:pt x="3422" y="11328"/>
                  </a:cubicBezTo>
                  <a:cubicBezTo>
                    <a:pt x="3364" y="11324"/>
                    <a:pt x="3306" y="11321"/>
                    <a:pt x="3248" y="11310"/>
                  </a:cubicBezTo>
                  <a:cubicBezTo>
                    <a:pt x="3175" y="11303"/>
                    <a:pt x="3106" y="11292"/>
                    <a:pt x="3034" y="11284"/>
                  </a:cubicBezTo>
                  <a:cubicBezTo>
                    <a:pt x="2979" y="11274"/>
                    <a:pt x="2921" y="11270"/>
                    <a:pt x="2867" y="11259"/>
                  </a:cubicBezTo>
                  <a:cubicBezTo>
                    <a:pt x="2794" y="11248"/>
                    <a:pt x="2725" y="11234"/>
                    <a:pt x="2656" y="11219"/>
                  </a:cubicBezTo>
                  <a:cubicBezTo>
                    <a:pt x="2605" y="11212"/>
                    <a:pt x="2551" y="11201"/>
                    <a:pt x="2504" y="11186"/>
                  </a:cubicBezTo>
                  <a:cubicBezTo>
                    <a:pt x="2431" y="11176"/>
                    <a:pt x="2362" y="11157"/>
                    <a:pt x="2293" y="11139"/>
                  </a:cubicBezTo>
                  <a:cubicBezTo>
                    <a:pt x="2250" y="11125"/>
                    <a:pt x="2203" y="11114"/>
                    <a:pt x="2159" y="11103"/>
                  </a:cubicBezTo>
                  <a:cubicBezTo>
                    <a:pt x="2079" y="11078"/>
                    <a:pt x="2014" y="11056"/>
                    <a:pt x="1941" y="11034"/>
                  </a:cubicBezTo>
                  <a:cubicBezTo>
                    <a:pt x="1905" y="11020"/>
                    <a:pt x="1869" y="11012"/>
                    <a:pt x="1833" y="11001"/>
                  </a:cubicBezTo>
                  <a:cubicBezTo>
                    <a:pt x="1727" y="10965"/>
                    <a:pt x="1622" y="10925"/>
                    <a:pt x="1524" y="10885"/>
                  </a:cubicBezTo>
                  <a:cubicBezTo>
                    <a:pt x="733" y="10548"/>
                    <a:pt x="229" y="10062"/>
                    <a:pt x="0" y="9474"/>
                  </a:cubicBezTo>
                  <a:lnTo>
                    <a:pt x="1270" y="12239"/>
                  </a:lnTo>
                  <a:cubicBezTo>
                    <a:pt x="1506" y="12830"/>
                    <a:pt x="2003" y="13316"/>
                    <a:pt x="2794" y="13650"/>
                  </a:cubicBezTo>
                  <a:cubicBezTo>
                    <a:pt x="2892" y="13690"/>
                    <a:pt x="2997" y="13734"/>
                    <a:pt x="3102" y="13770"/>
                  </a:cubicBezTo>
                  <a:cubicBezTo>
                    <a:pt x="3139" y="13781"/>
                    <a:pt x="3175" y="13792"/>
                    <a:pt x="3215" y="13806"/>
                  </a:cubicBezTo>
                  <a:cubicBezTo>
                    <a:pt x="3287" y="13828"/>
                    <a:pt x="3356" y="13850"/>
                    <a:pt x="3433" y="13871"/>
                  </a:cubicBezTo>
                  <a:cubicBezTo>
                    <a:pt x="3476" y="13886"/>
                    <a:pt x="3527" y="13897"/>
                    <a:pt x="3574" y="13908"/>
                  </a:cubicBezTo>
                  <a:cubicBezTo>
                    <a:pt x="3639" y="13926"/>
                    <a:pt x="3708" y="13944"/>
                    <a:pt x="3781" y="13958"/>
                  </a:cubicBezTo>
                  <a:cubicBezTo>
                    <a:pt x="3832" y="13969"/>
                    <a:pt x="3886" y="13977"/>
                    <a:pt x="3941" y="13991"/>
                  </a:cubicBezTo>
                  <a:cubicBezTo>
                    <a:pt x="4010" y="14006"/>
                    <a:pt x="4075" y="14017"/>
                    <a:pt x="4147" y="14027"/>
                  </a:cubicBezTo>
                  <a:cubicBezTo>
                    <a:pt x="4202" y="14035"/>
                    <a:pt x="4263" y="14046"/>
                    <a:pt x="4318" y="14049"/>
                  </a:cubicBezTo>
                  <a:cubicBezTo>
                    <a:pt x="4383" y="14060"/>
                    <a:pt x="4456" y="14067"/>
                    <a:pt x="4528" y="14078"/>
                  </a:cubicBezTo>
                  <a:cubicBezTo>
                    <a:pt x="4590" y="14082"/>
                    <a:pt x="4648" y="14089"/>
                    <a:pt x="4706" y="14096"/>
                  </a:cubicBezTo>
                  <a:cubicBezTo>
                    <a:pt x="4779" y="14100"/>
                    <a:pt x="4851" y="14107"/>
                    <a:pt x="4924" y="14114"/>
                  </a:cubicBezTo>
                  <a:cubicBezTo>
                    <a:pt x="4989" y="14118"/>
                    <a:pt x="5051" y="14122"/>
                    <a:pt x="5116" y="14122"/>
                  </a:cubicBezTo>
                  <a:cubicBezTo>
                    <a:pt x="5189" y="14125"/>
                    <a:pt x="5265" y="14133"/>
                    <a:pt x="5337" y="14133"/>
                  </a:cubicBezTo>
                  <a:cubicBezTo>
                    <a:pt x="5399" y="14133"/>
                    <a:pt x="5468" y="14136"/>
                    <a:pt x="5533" y="14136"/>
                  </a:cubicBezTo>
                  <a:cubicBezTo>
                    <a:pt x="5588" y="14136"/>
                    <a:pt x="5642" y="14140"/>
                    <a:pt x="5697" y="14140"/>
                  </a:cubicBezTo>
                  <a:lnTo>
                    <a:pt x="5755" y="14140"/>
                  </a:lnTo>
                  <a:cubicBezTo>
                    <a:pt x="5853" y="14140"/>
                    <a:pt x="5958" y="14136"/>
                    <a:pt x="6063" y="14136"/>
                  </a:cubicBezTo>
                  <a:cubicBezTo>
                    <a:pt x="6118" y="14136"/>
                    <a:pt x="6172" y="14133"/>
                    <a:pt x="6230" y="14133"/>
                  </a:cubicBezTo>
                  <a:cubicBezTo>
                    <a:pt x="6368" y="14125"/>
                    <a:pt x="6502" y="14118"/>
                    <a:pt x="6644" y="14107"/>
                  </a:cubicBezTo>
                  <a:cubicBezTo>
                    <a:pt x="6665" y="14107"/>
                    <a:pt x="6687" y="14104"/>
                    <a:pt x="6716" y="14104"/>
                  </a:cubicBezTo>
                  <a:lnTo>
                    <a:pt x="6720" y="14104"/>
                  </a:lnTo>
                  <a:cubicBezTo>
                    <a:pt x="6981" y="14085"/>
                    <a:pt x="7253" y="14053"/>
                    <a:pt x="7533" y="14017"/>
                  </a:cubicBezTo>
                  <a:cubicBezTo>
                    <a:pt x="7551" y="14013"/>
                    <a:pt x="7572" y="14013"/>
                    <a:pt x="7591" y="14013"/>
                  </a:cubicBezTo>
                  <a:cubicBezTo>
                    <a:pt x="7601" y="14013"/>
                    <a:pt x="7612" y="14009"/>
                    <a:pt x="7623" y="14009"/>
                  </a:cubicBezTo>
                  <a:cubicBezTo>
                    <a:pt x="7859" y="13977"/>
                    <a:pt x="8099" y="13940"/>
                    <a:pt x="8338" y="13900"/>
                  </a:cubicBezTo>
                  <a:cubicBezTo>
                    <a:pt x="8360" y="13897"/>
                    <a:pt x="8385" y="13897"/>
                    <a:pt x="8411" y="13890"/>
                  </a:cubicBezTo>
                  <a:cubicBezTo>
                    <a:pt x="8440" y="13886"/>
                    <a:pt x="8465" y="13879"/>
                    <a:pt x="8494" y="13871"/>
                  </a:cubicBezTo>
                  <a:cubicBezTo>
                    <a:pt x="8723" y="13831"/>
                    <a:pt x="8958" y="13788"/>
                    <a:pt x="9194" y="13737"/>
                  </a:cubicBezTo>
                  <a:lnTo>
                    <a:pt x="9205" y="13737"/>
                  </a:lnTo>
                  <a:cubicBezTo>
                    <a:pt x="9220" y="13734"/>
                    <a:pt x="9231" y="13734"/>
                    <a:pt x="9241" y="13726"/>
                  </a:cubicBezTo>
                  <a:cubicBezTo>
                    <a:pt x="9459" y="13683"/>
                    <a:pt x="9677" y="13628"/>
                    <a:pt x="9898" y="13574"/>
                  </a:cubicBezTo>
                  <a:cubicBezTo>
                    <a:pt x="9931" y="13563"/>
                    <a:pt x="9956" y="13559"/>
                    <a:pt x="9989" y="13552"/>
                  </a:cubicBezTo>
                  <a:cubicBezTo>
                    <a:pt x="10018" y="13545"/>
                    <a:pt x="10043" y="13538"/>
                    <a:pt x="10065" y="13527"/>
                  </a:cubicBezTo>
                  <a:cubicBezTo>
                    <a:pt x="10297" y="13469"/>
                    <a:pt x="10529" y="13407"/>
                    <a:pt x="10765" y="13338"/>
                  </a:cubicBezTo>
                  <a:cubicBezTo>
                    <a:pt x="10769" y="13338"/>
                    <a:pt x="10776" y="13334"/>
                    <a:pt x="10783" y="13334"/>
                  </a:cubicBezTo>
                  <a:cubicBezTo>
                    <a:pt x="10802" y="13327"/>
                    <a:pt x="10820" y="13320"/>
                    <a:pt x="10841" y="13316"/>
                  </a:cubicBezTo>
                  <a:cubicBezTo>
                    <a:pt x="11059" y="13251"/>
                    <a:pt x="11273" y="13182"/>
                    <a:pt x="11491" y="13117"/>
                  </a:cubicBezTo>
                  <a:cubicBezTo>
                    <a:pt x="11524" y="13106"/>
                    <a:pt x="11556" y="13099"/>
                    <a:pt x="11585" y="13084"/>
                  </a:cubicBezTo>
                  <a:cubicBezTo>
                    <a:pt x="11607" y="13073"/>
                    <a:pt x="11636" y="13066"/>
                    <a:pt x="11658" y="13055"/>
                  </a:cubicBezTo>
                  <a:cubicBezTo>
                    <a:pt x="11897" y="12979"/>
                    <a:pt x="12140" y="12892"/>
                    <a:pt x="12384" y="12808"/>
                  </a:cubicBezTo>
                  <a:cubicBezTo>
                    <a:pt x="12394" y="12801"/>
                    <a:pt x="12402" y="12801"/>
                    <a:pt x="12413" y="12797"/>
                  </a:cubicBezTo>
                  <a:cubicBezTo>
                    <a:pt x="12434" y="12790"/>
                    <a:pt x="12460" y="12779"/>
                    <a:pt x="12485" y="12772"/>
                  </a:cubicBezTo>
                  <a:cubicBezTo>
                    <a:pt x="12721" y="12685"/>
                    <a:pt x="12950" y="12598"/>
                    <a:pt x="13185" y="12504"/>
                  </a:cubicBezTo>
                  <a:cubicBezTo>
                    <a:pt x="13218" y="12489"/>
                    <a:pt x="13247" y="12482"/>
                    <a:pt x="13276" y="12467"/>
                  </a:cubicBezTo>
                  <a:cubicBezTo>
                    <a:pt x="13291" y="12464"/>
                    <a:pt x="13305" y="12453"/>
                    <a:pt x="13320" y="12449"/>
                  </a:cubicBezTo>
                  <a:cubicBezTo>
                    <a:pt x="13584" y="12340"/>
                    <a:pt x="13853" y="12231"/>
                    <a:pt x="14118" y="12112"/>
                  </a:cubicBezTo>
                  <a:cubicBezTo>
                    <a:pt x="14143" y="12104"/>
                    <a:pt x="14165" y="12090"/>
                    <a:pt x="14194" y="12083"/>
                  </a:cubicBezTo>
                  <a:cubicBezTo>
                    <a:pt x="14216" y="12072"/>
                    <a:pt x="14238" y="12057"/>
                    <a:pt x="14263" y="12050"/>
                  </a:cubicBezTo>
                  <a:cubicBezTo>
                    <a:pt x="14557" y="11919"/>
                    <a:pt x="14851" y="11782"/>
                    <a:pt x="15141" y="11640"/>
                  </a:cubicBezTo>
                  <a:cubicBezTo>
                    <a:pt x="15159" y="11633"/>
                    <a:pt x="15181" y="11622"/>
                    <a:pt x="15199" y="11615"/>
                  </a:cubicBezTo>
                  <a:cubicBezTo>
                    <a:pt x="15217" y="11604"/>
                    <a:pt x="15243" y="11593"/>
                    <a:pt x="15261" y="11582"/>
                  </a:cubicBezTo>
                  <a:cubicBezTo>
                    <a:pt x="15613" y="11404"/>
                    <a:pt x="15968" y="11223"/>
                    <a:pt x="16313" y="11034"/>
                  </a:cubicBezTo>
                  <a:cubicBezTo>
                    <a:pt x="16331" y="11023"/>
                    <a:pt x="16353" y="11012"/>
                    <a:pt x="16371" y="11001"/>
                  </a:cubicBezTo>
                  <a:cubicBezTo>
                    <a:pt x="16389" y="10994"/>
                    <a:pt x="16407" y="10980"/>
                    <a:pt x="16425" y="10969"/>
                  </a:cubicBezTo>
                  <a:cubicBezTo>
                    <a:pt x="16668" y="10835"/>
                    <a:pt x="16915" y="10693"/>
                    <a:pt x="17158" y="10548"/>
                  </a:cubicBezTo>
                  <a:lnTo>
                    <a:pt x="17296" y="10468"/>
                  </a:lnTo>
                  <a:cubicBezTo>
                    <a:pt x="17546" y="10316"/>
                    <a:pt x="17793" y="10160"/>
                    <a:pt x="18040" y="10000"/>
                  </a:cubicBezTo>
                  <a:cubicBezTo>
                    <a:pt x="18065" y="9982"/>
                    <a:pt x="18098" y="9964"/>
                    <a:pt x="18127" y="9946"/>
                  </a:cubicBezTo>
                  <a:cubicBezTo>
                    <a:pt x="18218" y="9888"/>
                    <a:pt x="18305" y="9822"/>
                    <a:pt x="18396" y="9761"/>
                  </a:cubicBezTo>
                  <a:cubicBezTo>
                    <a:pt x="18530" y="9663"/>
                    <a:pt x="18671" y="9572"/>
                    <a:pt x="18802" y="9478"/>
                  </a:cubicBezTo>
                  <a:cubicBezTo>
                    <a:pt x="18907" y="9405"/>
                    <a:pt x="19001" y="9329"/>
                    <a:pt x="19103" y="9256"/>
                  </a:cubicBezTo>
                  <a:cubicBezTo>
                    <a:pt x="19223" y="9166"/>
                    <a:pt x="19350" y="9071"/>
                    <a:pt x="19469" y="8981"/>
                  </a:cubicBezTo>
                  <a:cubicBezTo>
                    <a:pt x="19564" y="8901"/>
                    <a:pt x="19658" y="8828"/>
                    <a:pt x="19749" y="8752"/>
                  </a:cubicBezTo>
                  <a:cubicBezTo>
                    <a:pt x="19861" y="8661"/>
                    <a:pt x="19977" y="8571"/>
                    <a:pt x="20086" y="8480"/>
                  </a:cubicBezTo>
                  <a:cubicBezTo>
                    <a:pt x="20177" y="8404"/>
                    <a:pt x="20264" y="8327"/>
                    <a:pt x="20348" y="8248"/>
                  </a:cubicBezTo>
                  <a:cubicBezTo>
                    <a:pt x="20453" y="8157"/>
                    <a:pt x="20554" y="8066"/>
                    <a:pt x="20649" y="7975"/>
                  </a:cubicBezTo>
                  <a:cubicBezTo>
                    <a:pt x="20670" y="7954"/>
                    <a:pt x="20696" y="7932"/>
                    <a:pt x="20721" y="7914"/>
                  </a:cubicBezTo>
                  <a:cubicBezTo>
                    <a:pt x="20837" y="7801"/>
                    <a:pt x="20950" y="7692"/>
                    <a:pt x="21059" y="7576"/>
                  </a:cubicBezTo>
                  <a:lnTo>
                    <a:pt x="21128" y="7511"/>
                  </a:lnTo>
                  <a:cubicBezTo>
                    <a:pt x="21265" y="7370"/>
                    <a:pt x="21396" y="7232"/>
                    <a:pt x="21519" y="7094"/>
                  </a:cubicBezTo>
                  <a:cubicBezTo>
                    <a:pt x="21527" y="7079"/>
                    <a:pt x="21541" y="7068"/>
                    <a:pt x="21548" y="7058"/>
                  </a:cubicBezTo>
                  <a:cubicBezTo>
                    <a:pt x="21639" y="6956"/>
                    <a:pt x="21726" y="6851"/>
                    <a:pt x="21810" y="6753"/>
                  </a:cubicBezTo>
                  <a:cubicBezTo>
                    <a:pt x="21835" y="6716"/>
                    <a:pt x="21864" y="6684"/>
                    <a:pt x="21890" y="6648"/>
                  </a:cubicBezTo>
                  <a:cubicBezTo>
                    <a:pt x="21929" y="6597"/>
                    <a:pt x="21966" y="6553"/>
                    <a:pt x="22002" y="6502"/>
                  </a:cubicBezTo>
                  <a:cubicBezTo>
                    <a:pt x="22085" y="6397"/>
                    <a:pt x="22158" y="6296"/>
                    <a:pt x="22231" y="6194"/>
                  </a:cubicBezTo>
                  <a:cubicBezTo>
                    <a:pt x="22263" y="6154"/>
                    <a:pt x="22292" y="6107"/>
                    <a:pt x="22321" y="6067"/>
                  </a:cubicBezTo>
                  <a:lnTo>
                    <a:pt x="22361" y="6013"/>
                  </a:lnTo>
                  <a:cubicBezTo>
                    <a:pt x="22437" y="5897"/>
                    <a:pt x="22506" y="5780"/>
                    <a:pt x="22575" y="5668"/>
                  </a:cubicBezTo>
                  <a:cubicBezTo>
                    <a:pt x="22590" y="5643"/>
                    <a:pt x="22601" y="5617"/>
                    <a:pt x="22619" y="5592"/>
                  </a:cubicBezTo>
                  <a:cubicBezTo>
                    <a:pt x="22651" y="5534"/>
                    <a:pt x="22688" y="5472"/>
                    <a:pt x="22720" y="5418"/>
                  </a:cubicBezTo>
                  <a:cubicBezTo>
                    <a:pt x="22757" y="5345"/>
                    <a:pt x="22793" y="5280"/>
                    <a:pt x="22826" y="5211"/>
                  </a:cubicBezTo>
                  <a:cubicBezTo>
                    <a:pt x="22829" y="5200"/>
                    <a:pt x="22833" y="5193"/>
                    <a:pt x="22836" y="5178"/>
                  </a:cubicBezTo>
                  <a:cubicBezTo>
                    <a:pt x="22880" y="5087"/>
                    <a:pt x="22920" y="5000"/>
                    <a:pt x="22956" y="4910"/>
                  </a:cubicBezTo>
                  <a:lnTo>
                    <a:pt x="22982" y="4830"/>
                  </a:lnTo>
                  <a:cubicBezTo>
                    <a:pt x="23014" y="4754"/>
                    <a:pt x="23036" y="4674"/>
                    <a:pt x="23065" y="4598"/>
                  </a:cubicBezTo>
                  <a:cubicBezTo>
                    <a:pt x="23080" y="4554"/>
                    <a:pt x="23098" y="4507"/>
                    <a:pt x="23109" y="4463"/>
                  </a:cubicBezTo>
                  <a:cubicBezTo>
                    <a:pt x="23119" y="4434"/>
                    <a:pt x="23119" y="4413"/>
                    <a:pt x="23127" y="4384"/>
                  </a:cubicBezTo>
                  <a:cubicBezTo>
                    <a:pt x="23145" y="4318"/>
                    <a:pt x="23159" y="4253"/>
                    <a:pt x="23174" y="4184"/>
                  </a:cubicBezTo>
                  <a:cubicBezTo>
                    <a:pt x="23181" y="4140"/>
                    <a:pt x="23196" y="4093"/>
                    <a:pt x="23207" y="4050"/>
                  </a:cubicBezTo>
                  <a:cubicBezTo>
                    <a:pt x="23210" y="4021"/>
                    <a:pt x="23210" y="3995"/>
                    <a:pt x="23214" y="3966"/>
                  </a:cubicBezTo>
                  <a:cubicBezTo>
                    <a:pt x="23225" y="3908"/>
                    <a:pt x="23228" y="3850"/>
                    <a:pt x="23232" y="3792"/>
                  </a:cubicBezTo>
                  <a:cubicBezTo>
                    <a:pt x="23236" y="3749"/>
                    <a:pt x="23243" y="3709"/>
                    <a:pt x="23243" y="3669"/>
                  </a:cubicBezTo>
                  <a:cubicBezTo>
                    <a:pt x="23243" y="3636"/>
                    <a:pt x="23239" y="3611"/>
                    <a:pt x="23239" y="3578"/>
                  </a:cubicBezTo>
                  <a:cubicBezTo>
                    <a:pt x="23239" y="3524"/>
                    <a:pt x="23232" y="3469"/>
                    <a:pt x="23228" y="3411"/>
                  </a:cubicBezTo>
                  <a:cubicBezTo>
                    <a:pt x="23210" y="3382"/>
                    <a:pt x="23214" y="3346"/>
                    <a:pt x="23210" y="331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1442038" y="1107539"/>
              <a:ext cx="735921" cy="438941"/>
            </a:xfrm>
            <a:custGeom>
              <a:avLst/>
              <a:gdLst/>
              <a:ahLst/>
              <a:cxnLst/>
              <a:rect l="l" t="t" r="r" b="b"/>
              <a:pathLst>
                <a:path w="25246" h="15058" extrusionOk="0">
                  <a:moveTo>
                    <a:pt x="22006" y="1375"/>
                  </a:moveTo>
                  <a:cubicBezTo>
                    <a:pt x="18773" y="0"/>
                    <a:pt x="11930" y="1640"/>
                    <a:pt x="6756" y="5033"/>
                  </a:cubicBezTo>
                  <a:cubicBezTo>
                    <a:pt x="1579" y="8425"/>
                    <a:pt x="1" y="12300"/>
                    <a:pt x="3237" y="13679"/>
                  </a:cubicBezTo>
                  <a:cubicBezTo>
                    <a:pt x="6470" y="15057"/>
                    <a:pt x="13313" y="13417"/>
                    <a:pt x="18487" y="10025"/>
                  </a:cubicBezTo>
                  <a:cubicBezTo>
                    <a:pt x="23664" y="6633"/>
                    <a:pt x="25246" y="2754"/>
                    <a:pt x="22006" y="1375"/>
                  </a:cubicBezTo>
                  <a:close/>
                  <a:moveTo>
                    <a:pt x="15693" y="8835"/>
                  </a:moveTo>
                  <a:cubicBezTo>
                    <a:pt x="12743" y="10769"/>
                    <a:pt x="8970" y="11756"/>
                    <a:pt x="7272" y="11037"/>
                  </a:cubicBezTo>
                  <a:cubicBezTo>
                    <a:pt x="5574" y="10315"/>
                    <a:pt x="6600" y="8156"/>
                    <a:pt x="9547" y="6223"/>
                  </a:cubicBezTo>
                  <a:cubicBezTo>
                    <a:pt x="12496" y="4292"/>
                    <a:pt x="16273" y="3302"/>
                    <a:pt x="17971" y="4024"/>
                  </a:cubicBezTo>
                  <a:cubicBezTo>
                    <a:pt x="19666" y="4746"/>
                    <a:pt x="18643" y="6905"/>
                    <a:pt x="15693" y="883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7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19"/>
          <p:cNvGrpSpPr/>
          <p:nvPr/>
        </p:nvGrpSpPr>
        <p:grpSpPr>
          <a:xfrm>
            <a:off x="1119530" y="275608"/>
            <a:ext cx="2723273" cy="155452"/>
            <a:chOff x="2434537" y="2460245"/>
            <a:chExt cx="2020532" cy="113510"/>
          </a:xfrm>
        </p:grpSpPr>
        <p:sp>
          <p:nvSpPr>
            <p:cNvPr id="309" name="Google Shape;309;p19"/>
            <p:cNvSpPr/>
            <p:nvPr/>
          </p:nvSpPr>
          <p:spPr>
            <a:xfrm>
              <a:off x="2675549" y="2460245"/>
              <a:ext cx="1779520" cy="113510"/>
            </a:xfrm>
            <a:custGeom>
              <a:avLst/>
              <a:gdLst/>
              <a:ahLst/>
              <a:cxnLst/>
              <a:rect l="l" t="t" r="r" b="b"/>
              <a:pathLst>
                <a:path w="61047" h="3894" extrusionOk="0">
                  <a:moveTo>
                    <a:pt x="1" y="0"/>
                  </a:moveTo>
                  <a:lnTo>
                    <a:pt x="61046" y="0"/>
                  </a:lnTo>
                  <a:lnTo>
                    <a:pt x="61046" y="3893"/>
                  </a:lnTo>
                  <a:lnTo>
                    <a:pt x="1" y="389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2434537" y="2460245"/>
              <a:ext cx="127473" cy="113510"/>
            </a:xfrm>
            <a:custGeom>
              <a:avLst/>
              <a:gdLst/>
              <a:ahLst/>
              <a:cxnLst/>
              <a:rect l="l" t="t" r="r" b="b"/>
              <a:pathLst>
                <a:path w="4373" h="3894" extrusionOk="0">
                  <a:moveTo>
                    <a:pt x="0" y="0"/>
                  </a:moveTo>
                  <a:lnTo>
                    <a:pt x="4372" y="0"/>
                  </a:lnTo>
                  <a:lnTo>
                    <a:pt x="4372" y="3893"/>
                  </a:lnTo>
                  <a:lnTo>
                    <a:pt x="0" y="389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19"/>
          <p:cNvSpPr/>
          <p:nvPr/>
        </p:nvSpPr>
        <p:spPr>
          <a:xfrm>
            <a:off x="152323" y="4243215"/>
            <a:ext cx="615389" cy="484617"/>
          </a:xfrm>
          <a:custGeom>
            <a:avLst/>
            <a:gdLst/>
            <a:ahLst/>
            <a:cxnLst/>
            <a:rect l="l" t="t" r="r" b="b"/>
            <a:pathLst>
              <a:path w="17961" h="14100" extrusionOk="0">
                <a:moveTo>
                  <a:pt x="0" y="0"/>
                </a:moveTo>
                <a:lnTo>
                  <a:pt x="9390" y="14100"/>
                </a:lnTo>
                <a:lnTo>
                  <a:pt x="17960" y="375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9"/>
          <p:cNvSpPr/>
          <p:nvPr/>
        </p:nvSpPr>
        <p:spPr>
          <a:xfrm>
            <a:off x="8455709" y="4261691"/>
            <a:ext cx="303767" cy="448036"/>
          </a:xfrm>
          <a:custGeom>
            <a:avLst/>
            <a:gdLst/>
            <a:ahLst/>
            <a:cxnLst/>
            <a:rect l="l" t="t" r="r" b="b"/>
            <a:pathLst>
              <a:path w="12628" h="18364" extrusionOk="0">
                <a:moveTo>
                  <a:pt x="1" y="1"/>
                </a:moveTo>
                <a:lnTo>
                  <a:pt x="1" y="18363"/>
                </a:lnTo>
                <a:lnTo>
                  <a:pt x="12627" y="11989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9"/>
          <p:cNvSpPr/>
          <p:nvPr/>
        </p:nvSpPr>
        <p:spPr>
          <a:xfrm>
            <a:off x="332784" y="1173566"/>
            <a:ext cx="303767" cy="448036"/>
          </a:xfrm>
          <a:custGeom>
            <a:avLst/>
            <a:gdLst/>
            <a:ahLst/>
            <a:cxnLst/>
            <a:rect l="l" t="t" r="r" b="b"/>
            <a:pathLst>
              <a:path w="12628" h="18364" extrusionOk="0">
                <a:moveTo>
                  <a:pt x="1" y="1"/>
                </a:moveTo>
                <a:lnTo>
                  <a:pt x="1" y="18363"/>
                </a:lnTo>
                <a:lnTo>
                  <a:pt x="12627" y="11989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9"/>
          <p:cNvSpPr/>
          <p:nvPr/>
        </p:nvSpPr>
        <p:spPr>
          <a:xfrm>
            <a:off x="4822272" y="4770846"/>
            <a:ext cx="1678117" cy="155454"/>
          </a:xfrm>
          <a:custGeom>
            <a:avLst/>
            <a:gdLst/>
            <a:ahLst/>
            <a:cxnLst/>
            <a:rect l="l" t="t" r="r" b="b"/>
            <a:pathLst>
              <a:path w="48511" h="4427" extrusionOk="0">
                <a:moveTo>
                  <a:pt x="0" y="0"/>
                </a:moveTo>
                <a:lnTo>
                  <a:pt x="48510" y="0"/>
                </a:lnTo>
                <a:lnTo>
                  <a:pt x="48510" y="4427"/>
                </a:lnTo>
                <a:lnTo>
                  <a:pt x="0" y="442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9"/>
          <p:cNvSpPr/>
          <p:nvPr/>
        </p:nvSpPr>
        <p:spPr>
          <a:xfrm>
            <a:off x="8471994" y="3227318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9"/>
          <p:cNvSpPr/>
          <p:nvPr/>
        </p:nvSpPr>
        <p:spPr>
          <a:xfrm>
            <a:off x="3671156" y="4624993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9"/>
          <p:cNvSpPr/>
          <p:nvPr/>
        </p:nvSpPr>
        <p:spPr>
          <a:xfrm>
            <a:off x="186344" y="2888418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9"/>
          <p:cNvSpPr/>
          <p:nvPr/>
        </p:nvSpPr>
        <p:spPr>
          <a:xfrm>
            <a:off x="8614745" y="1060764"/>
            <a:ext cx="484636" cy="484633"/>
          </a:xfrm>
          <a:custGeom>
            <a:avLst/>
            <a:gdLst/>
            <a:ahLst/>
            <a:cxnLst/>
            <a:rect l="l" t="t" r="r" b="b"/>
            <a:pathLst>
              <a:path w="13771" h="13767" extrusionOk="0">
                <a:moveTo>
                  <a:pt x="6884" y="10153"/>
                </a:moveTo>
                <a:lnTo>
                  <a:pt x="10497" y="13766"/>
                </a:lnTo>
                <a:lnTo>
                  <a:pt x="13770" y="10494"/>
                </a:lnTo>
                <a:lnTo>
                  <a:pt x="10160" y="6884"/>
                </a:lnTo>
                <a:lnTo>
                  <a:pt x="13770" y="3270"/>
                </a:lnTo>
                <a:lnTo>
                  <a:pt x="10497" y="1"/>
                </a:lnTo>
                <a:lnTo>
                  <a:pt x="6884" y="3611"/>
                </a:lnTo>
                <a:lnTo>
                  <a:pt x="3274" y="1"/>
                </a:lnTo>
                <a:lnTo>
                  <a:pt x="1" y="3270"/>
                </a:lnTo>
                <a:lnTo>
                  <a:pt x="3615" y="6884"/>
                </a:lnTo>
                <a:lnTo>
                  <a:pt x="1" y="10494"/>
                </a:lnTo>
                <a:lnTo>
                  <a:pt x="3274" y="1376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9" name="Google Shape;319;p19"/>
          <p:cNvGrpSpPr/>
          <p:nvPr/>
        </p:nvGrpSpPr>
        <p:grpSpPr>
          <a:xfrm>
            <a:off x="7017301" y="-69882"/>
            <a:ext cx="932706" cy="621774"/>
            <a:chOff x="1442038" y="1107539"/>
            <a:chExt cx="735921" cy="493393"/>
          </a:xfrm>
        </p:grpSpPr>
        <p:sp>
          <p:nvSpPr>
            <p:cNvPr id="320" name="Google Shape;320;p19"/>
            <p:cNvSpPr/>
            <p:nvPr/>
          </p:nvSpPr>
          <p:spPr>
            <a:xfrm>
              <a:off x="1630289" y="1217843"/>
              <a:ext cx="387987" cy="261038"/>
            </a:xfrm>
            <a:custGeom>
              <a:avLst/>
              <a:gdLst/>
              <a:ahLst/>
              <a:cxnLst/>
              <a:rect l="l" t="t" r="r" b="b"/>
              <a:pathLst>
                <a:path w="13310" h="8955" extrusionOk="0">
                  <a:moveTo>
                    <a:pt x="12257" y="926"/>
                  </a:moveTo>
                  <a:cubicBezTo>
                    <a:pt x="12145" y="635"/>
                    <a:pt x="11898" y="399"/>
                    <a:pt x="11517" y="236"/>
                  </a:cubicBezTo>
                  <a:cubicBezTo>
                    <a:pt x="11419" y="196"/>
                    <a:pt x="11310" y="160"/>
                    <a:pt x="11194" y="127"/>
                  </a:cubicBezTo>
                  <a:cubicBezTo>
                    <a:pt x="11158" y="116"/>
                    <a:pt x="11118" y="109"/>
                    <a:pt x="11078" y="98"/>
                  </a:cubicBezTo>
                  <a:cubicBezTo>
                    <a:pt x="10994" y="80"/>
                    <a:pt x="10918" y="62"/>
                    <a:pt x="10831" y="51"/>
                  </a:cubicBezTo>
                  <a:cubicBezTo>
                    <a:pt x="10784" y="40"/>
                    <a:pt x="10730" y="37"/>
                    <a:pt x="10679" y="33"/>
                  </a:cubicBezTo>
                  <a:cubicBezTo>
                    <a:pt x="10595" y="22"/>
                    <a:pt x="10516" y="15"/>
                    <a:pt x="10428" y="8"/>
                  </a:cubicBezTo>
                  <a:cubicBezTo>
                    <a:pt x="10370" y="4"/>
                    <a:pt x="10312" y="4"/>
                    <a:pt x="10251" y="4"/>
                  </a:cubicBezTo>
                  <a:cubicBezTo>
                    <a:pt x="10204" y="4"/>
                    <a:pt x="10160" y="0"/>
                    <a:pt x="10113" y="0"/>
                  </a:cubicBezTo>
                  <a:cubicBezTo>
                    <a:pt x="10080" y="0"/>
                    <a:pt x="10044" y="4"/>
                    <a:pt x="10011" y="4"/>
                  </a:cubicBezTo>
                  <a:cubicBezTo>
                    <a:pt x="9921" y="4"/>
                    <a:pt x="9830" y="8"/>
                    <a:pt x="9735" y="15"/>
                  </a:cubicBezTo>
                  <a:cubicBezTo>
                    <a:pt x="9688" y="19"/>
                    <a:pt x="9645" y="15"/>
                    <a:pt x="9598" y="19"/>
                  </a:cubicBezTo>
                  <a:cubicBezTo>
                    <a:pt x="9561" y="22"/>
                    <a:pt x="9525" y="26"/>
                    <a:pt x="9496" y="26"/>
                  </a:cubicBezTo>
                  <a:cubicBezTo>
                    <a:pt x="9431" y="33"/>
                    <a:pt x="9362" y="40"/>
                    <a:pt x="9296" y="51"/>
                  </a:cubicBezTo>
                  <a:cubicBezTo>
                    <a:pt x="9246" y="55"/>
                    <a:pt x="9199" y="58"/>
                    <a:pt x="9151" y="62"/>
                  </a:cubicBezTo>
                  <a:cubicBezTo>
                    <a:pt x="9097" y="73"/>
                    <a:pt x="9042" y="80"/>
                    <a:pt x="8988" y="87"/>
                  </a:cubicBezTo>
                  <a:cubicBezTo>
                    <a:pt x="8934" y="95"/>
                    <a:pt x="8872" y="106"/>
                    <a:pt x="8818" y="113"/>
                  </a:cubicBezTo>
                  <a:lnTo>
                    <a:pt x="8723" y="127"/>
                  </a:lnTo>
                  <a:cubicBezTo>
                    <a:pt x="8625" y="146"/>
                    <a:pt x="8524" y="164"/>
                    <a:pt x="8426" y="185"/>
                  </a:cubicBezTo>
                  <a:cubicBezTo>
                    <a:pt x="8393" y="189"/>
                    <a:pt x="8360" y="200"/>
                    <a:pt x="8324" y="204"/>
                  </a:cubicBezTo>
                  <a:cubicBezTo>
                    <a:pt x="8317" y="204"/>
                    <a:pt x="8306" y="207"/>
                    <a:pt x="8299" y="207"/>
                  </a:cubicBezTo>
                  <a:cubicBezTo>
                    <a:pt x="8157" y="240"/>
                    <a:pt x="8016" y="273"/>
                    <a:pt x="7871" y="309"/>
                  </a:cubicBezTo>
                  <a:lnTo>
                    <a:pt x="7816" y="323"/>
                  </a:lnTo>
                  <a:cubicBezTo>
                    <a:pt x="7773" y="334"/>
                    <a:pt x="7725" y="345"/>
                    <a:pt x="7682" y="360"/>
                  </a:cubicBezTo>
                  <a:cubicBezTo>
                    <a:pt x="7598" y="381"/>
                    <a:pt x="7519" y="399"/>
                    <a:pt x="7435" y="425"/>
                  </a:cubicBezTo>
                  <a:cubicBezTo>
                    <a:pt x="7392" y="439"/>
                    <a:pt x="7341" y="458"/>
                    <a:pt x="7290" y="472"/>
                  </a:cubicBezTo>
                  <a:lnTo>
                    <a:pt x="7112" y="526"/>
                  </a:lnTo>
                  <a:lnTo>
                    <a:pt x="6978" y="566"/>
                  </a:lnTo>
                  <a:cubicBezTo>
                    <a:pt x="6895" y="595"/>
                    <a:pt x="6807" y="624"/>
                    <a:pt x="6728" y="653"/>
                  </a:cubicBezTo>
                  <a:lnTo>
                    <a:pt x="6564" y="708"/>
                  </a:lnTo>
                  <a:cubicBezTo>
                    <a:pt x="6546" y="715"/>
                    <a:pt x="6524" y="722"/>
                    <a:pt x="6506" y="730"/>
                  </a:cubicBezTo>
                  <a:cubicBezTo>
                    <a:pt x="6361" y="780"/>
                    <a:pt x="6220" y="839"/>
                    <a:pt x="6075" y="893"/>
                  </a:cubicBezTo>
                  <a:cubicBezTo>
                    <a:pt x="6053" y="904"/>
                    <a:pt x="6035" y="911"/>
                    <a:pt x="6013" y="915"/>
                  </a:cubicBezTo>
                  <a:cubicBezTo>
                    <a:pt x="6006" y="915"/>
                    <a:pt x="6006" y="915"/>
                    <a:pt x="6002" y="922"/>
                  </a:cubicBezTo>
                  <a:cubicBezTo>
                    <a:pt x="5821" y="995"/>
                    <a:pt x="5639" y="1071"/>
                    <a:pt x="5458" y="1147"/>
                  </a:cubicBezTo>
                  <a:cubicBezTo>
                    <a:pt x="5454" y="1151"/>
                    <a:pt x="5443" y="1151"/>
                    <a:pt x="5440" y="1158"/>
                  </a:cubicBezTo>
                  <a:cubicBezTo>
                    <a:pt x="5316" y="1212"/>
                    <a:pt x="5200" y="1270"/>
                    <a:pt x="5077" y="1325"/>
                  </a:cubicBezTo>
                  <a:cubicBezTo>
                    <a:pt x="5001" y="1361"/>
                    <a:pt x="4921" y="1394"/>
                    <a:pt x="4848" y="1430"/>
                  </a:cubicBezTo>
                  <a:cubicBezTo>
                    <a:pt x="4845" y="1430"/>
                    <a:pt x="4841" y="1434"/>
                    <a:pt x="4837" y="1434"/>
                  </a:cubicBezTo>
                  <a:cubicBezTo>
                    <a:pt x="4612" y="1542"/>
                    <a:pt x="4391" y="1658"/>
                    <a:pt x="4173" y="1778"/>
                  </a:cubicBezTo>
                  <a:cubicBezTo>
                    <a:pt x="4155" y="1785"/>
                    <a:pt x="4144" y="1796"/>
                    <a:pt x="4126" y="1804"/>
                  </a:cubicBezTo>
                  <a:cubicBezTo>
                    <a:pt x="4021" y="1865"/>
                    <a:pt x="3919" y="1923"/>
                    <a:pt x="3818" y="1981"/>
                  </a:cubicBezTo>
                  <a:cubicBezTo>
                    <a:pt x="3756" y="2018"/>
                    <a:pt x="3694" y="2050"/>
                    <a:pt x="3636" y="2087"/>
                  </a:cubicBezTo>
                  <a:cubicBezTo>
                    <a:pt x="3455" y="2195"/>
                    <a:pt x="3274" y="2304"/>
                    <a:pt x="3099" y="2420"/>
                  </a:cubicBezTo>
                  <a:cubicBezTo>
                    <a:pt x="3081" y="2435"/>
                    <a:pt x="3063" y="2446"/>
                    <a:pt x="3049" y="2457"/>
                  </a:cubicBezTo>
                  <a:cubicBezTo>
                    <a:pt x="3005" y="2489"/>
                    <a:pt x="2958" y="2522"/>
                    <a:pt x="2914" y="2547"/>
                  </a:cubicBezTo>
                  <a:cubicBezTo>
                    <a:pt x="2824" y="2613"/>
                    <a:pt x="2733" y="2671"/>
                    <a:pt x="2642" y="2736"/>
                  </a:cubicBezTo>
                  <a:cubicBezTo>
                    <a:pt x="2584" y="2776"/>
                    <a:pt x="2533" y="2816"/>
                    <a:pt x="2475" y="2856"/>
                  </a:cubicBezTo>
                  <a:cubicBezTo>
                    <a:pt x="2392" y="2917"/>
                    <a:pt x="2316" y="2976"/>
                    <a:pt x="2240" y="3034"/>
                  </a:cubicBezTo>
                  <a:cubicBezTo>
                    <a:pt x="2185" y="3074"/>
                    <a:pt x="2131" y="3121"/>
                    <a:pt x="2076" y="3161"/>
                  </a:cubicBezTo>
                  <a:cubicBezTo>
                    <a:pt x="2004" y="3219"/>
                    <a:pt x="1935" y="3273"/>
                    <a:pt x="1866" y="3335"/>
                  </a:cubicBezTo>
                  <a:cubicBezTo>
                    <a:pt x="1815" y="3378"/>
                    <a:pt x="1768" y="3418"/>
                    <a:pt x="1717" y="3465"/>
                  </a:cubicBezTo>
                  <a:cubicBezTo>
                    <a:pt x="1652" y="3520"/>
                    <a:pt x="1590" y="3578"/>
                    <a:pt x="1532" y="3632"/>
                  </a:cubicBezTo>
                  <a:cubicBezTo>
                    <a:pt x="1507" y="3654"/>
                    <a:pt x="1485" y="3672"/>
                    <a:pt x="1463" y="3698"/>
                  </a:cubicBezTo>
                  <a:cubicBezTo>
                    <a:pt x="1441" y="3716"/>
                    <a:pt x="1423" y="3737"/>
                    <a:pt x="1405" y="3756"/>
                  </a:cubicBezTo>
                  <a:cubicBezTo>
                    <a:pt x="1325" y="3832"/>
                    <a:pt x="1249" y="3904"/>
                    <a:pt x="1176" y="3981"/>
                  </a:cubicBezTo>
                  <a:cubicBezTo>
                    <a:pt x="1144" y="4017"/>
                    <a:pt x="1108" y="4050"/>
                    <a:pt x="1078" y="4086"/>
                  </a:cubicBezTo>
                  <a:cubicBezTo>
                    <a:pt x="981" y="4187"/>
                    <a:pt x="897" y="4285"/>
                    <a:pt x="814" y="4387"/>
                  </a:cubicBezTo>
                  <a:cubicBezTo>
                    <a:pt x="810" y="4391"/>
                    <a:pt x="806" y="4398"/>
                    <a:pt x="795" y="4405"/>
                  </a:cubicBezTo>
                  <a:lnTo>
                    <a:pt x="792" y="4409"/>
                  </a:lnTo>
                  <a:cubicBezTo>
                    <a:pt x="788" y="4416"/>
                    <a:pt x="781" y="4423"/>
                    <a:pt x="774" y="4430"/>
                  </a:cubicBezTo>
                  <a:cubicBezTo>
                    <a:pt x="708" y="4507"/>
                    <a:pt x="650" y="4586"/>
                    <a:pt x="596" y="4659"/>
                  </a:cubicBezTo>
                  <a:cubicBezTo>
                    <a:pt x="578" y="4684"/>
                    <a:pt x="560" y="4706"/>
                    <a:pt x="542" y="4735"/>
                  </a:cubicBezTo>
                  <a:cubicBezTo>
                    <a:pt x="520" y="4768"/>
                    <a:pt x="498" y="4797"/>
                    <a:pt x="473" y="4833"/>
                  </a:cubicBezTo>
                  <a:cubicBezTo>
                    <a:pt x="465" y="4851"/>
                    <a:pt x="454" y="4866"/>
                    <a:pt x="447" y="4880"/>
                  </a:cubicBezTo>
                  <a:cubicBezTo>
                    <a:pt x="396" y="4957"/>
                    <a:pt x="356" y="5029"/>
                    <a:pt x="317" y="5102"/>
                  </a:cubicBezTo>
                  <a:cubicBezTo>
                    <a:pt x="306" y="5120"/>
                    <a:pt x="288" y="5142"/>
                    <a:pt x="280" y="5167"/>
                  </a:cubicBezTo>
                  <a:cubicBezTo>
                    <a:pt x="273" y="5174"/>
                    <a:pt x="273" y="5178"/>
                    <a:pt x="269" y="5189"/>
                  </a:cubicBezTo>
                  <a:cubicBezTo>
                    <a:pt x="237" y="5250"/>
                    <a:pt x="211" y="5316"/>
                    <a:pt x="182" y="5374"/>
                  </a:cubicBezTo>
                  <a:cubicBezTo>
                    <a:pt x="175" y="5396"/>
                    <a:pt x="161" y="5421"/>
                    <a:pt x="153" y="5443"/>
                  </a:cubicBezTo>
                  <a:cubicBezTo>
                    <a:pt x="153" y="5446"/>
                    <a:pt x="153" y="5446"/>
                    <a:pt x="146" y="5450"/>
                  </a:cubicBezTo>
                  <a:cubicBezTo>
                    <a:pt x="128" y="5494"/>
                    <a:pt x="121" y="5533"/>
                    <a:pt x="106" y="5573"/>
                  </a:cubicBezTo>
                  <a:cubicBezTo>
                    <a:pt x="92" y="5610"/>
                    <a:pt x="81" y="5650"/>
                    <a:pt x="66" y="5686"/>
                  </a:cubicBezTo>
                  <a:lnTo>
                    <a:pt x="66" y="5697"/>
                  </a:lnTo>
                  <a:cubicBezTo>
                    <a:pt x="55" y="5722"/>
                    <a:pt x="55" y="5751"/>
                    <a:pt x="48" y="5773"/>
                  </a:cubicBezTo>
                  <a:cubicBezTo>
                    <a:pt x="37" y="5813"/>
                    <a:pt x="26" y="5860"/>
                    <a:pt x="19" y="5900"/>
                  </a:cubicBezTo>
                  <a:lnTo>
                    <a:pt x="19" y="5918"/>
                  </a:lnTo>
                  <a:cubicBezTo>
                    <a:pt x="15" y="5947"/>
                    <a:pt x="15" y="5969"/>
                    <a:pt x="12" y="5994"/>
                  </a:cubicBezTo>
                  <a:cubicBezTo>
                    <a:pt x="8" y="6031"/>
                    <a:pt x="1" y="6067"/>
                    <a:pt x="1" y="6099"/>
                  </a:cubicBezTo>
                  <a:lnTo>
                    <a:pt x="1" y="6132"/>
                  </a:lnTo>
                  <a:cubicBezTo>
                    <a:pt x="1" y="6158"/>
                    <a:pt x="1" y="6183"/>
                    <a:pt x="5" y="6208"/>
                  </a:cubicBezTo>
                  <a:cubicBezTo>
                    <a:pt x="5" y="6237"/>
                    <a:pt x="5" y="6259"/>
                    <a:pt x="12" y="6284"/>
                  </a:cubicBezTo>
                  <a:cubicBezTo>
                    <a:pt x="12" y="6299"/>
                    <a:pt x="15" y="6317"/>
                    <a:pt x="19" y="6332"/>
                  </a:cubicBezTo>
                  <a:cubicBezTo>
                    <a:pt x="23" y="6353"/>
                    <a:pt x="30" y="6379"/>
                    <a:pt x="34" y="6404"/>
                  </a:cubicBezTo>
                  <a:cubicBezTo>
                    <a:pt x="37" y="6422"/>
                    <a:pt x="37" y="6441"/>
                    <a:pt x="41" y="6459"/>
                  </a:cubicBezTo>
                  <a:cubicBezTo>
                    <a:pt x="52" y="6495"/>
                    <a:pt x="66" y="6528"/>
                    <a:pt x="77" y="6560"/>
                  </a:cubicBezTo>
                  <a:lnTo>
                    <a:pt x="1140" y="8955"/>
                  </a:lnTo>
                  <a:cubicBezTo>
                    <a:pt x="1122" y="8908"/>
                    <a:pt x="1108" y="8853"/>
                    <a:pt x="1093" y="8799"/>
                  </a:cubicBezTo>
                  <a:cubicBezTo>
                    <a:pt x="1089" y="8773"/>
                    <a:pt x="1086" y="8748"/>
                    <a:pt x="1082" y="8726"/>
                  </a:cubicBezTo>
                  <a:lnTo>
                    <a:pt x="1068" y="8603"/>
                  </a:lnTo>
                  <a:cubicBezTo>
                    <a:pt x="1068" y="8574"/>
                    <a:pt x="1064" y="8552"/>
                    <a:pt x="1064" y="8527"/>
                  </a:cubicBezTo>
                  <a:cubicBezTo>
                    <a:pt x="1064" y="8480"/>
                    <a:pt x="1068" y="8436"/>
                    <a:pt x="1071" y="8389"/>
                  </a:cubicBezTo>
                  <a:cubicBezTo>
                    <a:pt x="1078" y="8363"/>
                    <a:pt x="1078" y="8338"/>
                    <a:pt x="1082" y="8313"/>
                  </a:cubicBezTo>
                  <a:cubicBezTo>
                    <a:pt x="1089" y="8266"/>
                    <a:pt x="1100" y="8218"/>
                    <a:pt x="1115" y="8168"/>
                  </a:cubicBezTo>
                  <a:cubicBezTo>
                    <a:pt x="1118" y="8139"/>
                    <a:pt x="1122" y="8113"/>
                    <a:pt x="1133" y="8091"/>
                  </a:cubicBezTo>
                  <a:cubicBezTo>
                    <a:pt x="1140" y="8048"/>
                    <a:pt x="1158" y="8008"/>
                    <a:pt x="1173" y="7968"/>
                  </a:cubicBezTo>
                  <a:cubicBezTo>
                    <a:pt x="1187" y="7928"/>
                    <a:pt x="1198" y="7892"/>
                    <a:pt x="1213" y="7848"/>
                  </a:cubicBezTo>
                  <a:cubicBezTo>
                    <a:pt x="1224" y="7823"/>
                    <a:pt x="1242" y="7794"/>
                    <a:pt x="1249" y="7768"/>
                  </a:cubicBezTo>
                  <a:cubicBezTo>
                    <a:pt x="1278" y="7710"/>
                    <a:pt x="1303" y="7645"/>
                    <a:pt x="1336" y="7583"/>
                  </a:cubicBezTo>
                  <a:cubicBezTo>
                    <a:pt x="1351" y="7554"/>
                    <a:pt x="1369" y="7529"/>
                    <a:pt x="1380" y="7500"/>
                  </a:cubicBezTo>
                  <a:cubicBezTo>
                    <a:pt x="1423" y="7427"/>
                    <a:pt x="1467" y="7355"/>
                    <a:pt x="1514" y="7279"/>
                  </a:cubicBezTo>
                  <a:cubicBezTo>
                    <a:pt x="1543" y="7228"/>
                    <a:pt x="1576" y="7184"/>
                    <a:pt x="1608" y="7134"/>
                  </a:cubicBezTo>
                  <a:cubicBezTo>
                    <a:pt x="1626" y="7104"/>
                    <a:pt x="1644" y="7083"/>
                    <a:pt x="1663" y="7057"/>
                  </a:cubicBezTo>
                  <a:cubicBezTo>
                    <a:pt x="1717" y="6977"/>
                    <a:pt x="1775" y="6901"/>
                    <a:pt x="1840" y="6829"/>
                  </a:cubicBezTo>
                  <a:cubicBezTo>
                    <a:pt x="1844" y="6825"/>
                    <a:pt x="1848" y="6814"/>
                    <a:pt x="1851" y="6811"/>
                  </a:cubicBezTo>
                  <a:cubicBezTo>
                    <a:pt x="1859" y="6803"/>
                    <a:pt x="1866" y="6796"/>
                    <a:pt x="1869" y="6789"/>
                  </a:cubicBezTo>
                  <a:cubicBezTo>
                    <a:pt x="1953" y="6687"/>
                    <a:pt x="2040" y="6593"/>
                    <a:pt x="2134" y="6495"/>
                  </a:cubicBezTo>
                  <a:cubicBezTo>
                    <a:pt x="2167" y="6462"/>
                    <a:pt x="2196" y="6426"/>
                    <a:pt x="2232" y="6393"/>
                  </a:cubicBezTo>
                  <a:cubicBezTo>
                    <a:pt x="2305" y="6321"/>
                    <a:pt x="2377" y="6245"/>
                    <a:pt x="2461" y="6168"/>
                  </a:cubicBezTo>
                  <a:cubicBezTo>
                    <a:pt x="2501" y="6125"/>
                    <a:pt x="2548" y="6085"/>
                    <a:pt x="2588" y="6045"/>
                  </a:cubicBezTo>
                  <a:cubicBezTo>
                    <a:pt x="2646" y="5991"/>
                    <a:pt x="2711" y="5933"/>
                    <a:pt x="2777" y="5878"/>
                  </a:cubicBezTo>
                  <a:cubicBezTo>
                    <a:pt x="2827" y="5831"/>
                    <a:pt x="2878" y="5791"/>
                    <a:pt x="2929" y="5744"/>
                  </a:cubicBezTo>
                  <a:cubicBezTo>
                    <a:pt x="2994" y="5686"/>
                    <a:pt x="3067" y="5631"/>
                    <a:pt x="3136" y="5573"/>
                  </a:cubicBezTo>
                  <a:cubicBezTo>
                    <a:pt x="3190" y="5533"/>
                    <a:pt x="3241" y="5486"/>
                    <a:pt x="3295" y="5446"/>
                  </a:cubicBezTo>
                  <a:cubicBezTo>
                    <a:pt x="3372" y="5388"/>
                    <a:pt x="3448" y="5327"/>
                    <a:pt x="3531" y="5269"/>
                  </a:cubicBezTo>
                  <a:lnTo>
                    <a:pt x="3694" y="5145"/>
                  </a:lnTo>
                  <a:cubicBezTo>
                    <a:pt x="3782" y="5084"/>
                    <a:pt x="3876" y="5018"/>
                    <a:pt x="3967" y="4960"/>
                  </a:cubicBezTo>
                  <a:cubicBezTo>
                    <a:pt x="4028" y="4920"/>
                    <a:pt x="4090" y="4873"/>
                    <a:pt x="4152" y="4833"/>
                  </a:cubicBezTo>
                  <a:cubicBezTo>
                    <a:pt x="4329" y="4721"/>
                    <a:pt x="4507" y="4608"/>
                    <a:pt x="4689" y="4499"/>
                  </a:cubicBezTo>
                  <a:cubicBezTo>
                    <a:pt x="4747" y="4463"/>
                    <a:pt x="4808" y="4430"/>
                    <a:pt x="4870" y="4394"/>
                  </a:cubicBezTo>
                  <a:cubicBezTo>
                    <a:pt x="4986" y="4325"/>
                    <a:pt x="5106" y="4256"/>
                    <a:pt x="5226" y="4191"/>
                  </a:cubicBezTo>
                  <a:cubicBezTo>
                    <a:pt x="5443" y="4071"/>
                    <a:pt x="5668" y="3955"/>
                    <a:pt x="5890" y="3846"/>
                  </a:cubicBezTo>
                  <a:cubicBezTo>
                    <a:pt x="5966" y="3810"/>
                    <a:pt x="6042" y="3774"/>
                    <a:pt x="6125" y="3737"/>
                  </a:cubicBezTo>
                  <a:cubicBezTo>
                    <a:pt x="6249" y="3676"/>
                    <a:pt x="6368" y="3618"/>
                    <a:pt x="6492" y="3567"/>
                  </a:cubicBezTo>
                  <a:cubicBezTo>
                    <a:pt x="6684" y="3484"/>
                    <a:pt x="6873" y="3404"/>
                    <a:pt x="7065" y="3327"/>
                  </a:cubicBezTo>
                  <a:lnTo>
                    <a:pt x="7130" y="3302"/>
                  </a:lnTo>
                  <a:cubicBezTo>
                    <a:pt x="7294" y="3237"/>
                    <a:pt x="7457" y="3175"/>
                    <a:pt x="7617" y="3121"/>
                  </a:cubicBezTo>
                  <a:cubicBezTo>
                    <a:pt x="7671" y="3103"/>
                    <a:pt x="7725" y="3084"/>
                    <a:pt x="7783" y="3059"/>
                  </a:cubicBezTo>
                  <a:cubicBezTo>
                    <a:pt x="7910" y="3015"/>
                    <a:pt x="8037" y="2976"/>
                    <a:pt x="8164" y="2932"/>
                  </a:cubicBezTo>
                  <a:lnTo>
                    <a:pt x="8342" y="2878"/>
                  </a:lnTo>
                  <a:cubicBezTo>
                    <a:pt x="8473" y="2838"/>
                    <a:pt x="8607" y="2801"/>
                    <a:pt x="8734" y="2769"/>
                  </a:cubicBezTo>
                  <a:cubicBezTo>
                    <a:pt x="8778" y="2758"/>
                    <a:pt x="8825" y="2743"/>
                    <a:pt x="8868" y="2732"/>
                  </a:cubicBezTo>
                  <a:cubicBezTo>
                    <a:pt x="9042" y="2689"/>
                    <a:pt x="9209" y="2649"/>
                    <a:pt x="9376" y="2616"/>
                  </a:cubicBezTo>
                  <a:cubicBezTo>
                    <a:pt x="9409" y="2605"/>
                    <a:pt x="9445" y="2602"/>
                    <a:pt x="9478" y="2598"/>
                  </a:cubicBezTo>
                  <a:cubicBezTo>
                    <a:pt x="9608" y="2569"/>
                    <a:pt x="9739" y="2547"/>
                    <a:pt x="9870" y="2526"/>
                  </a:cubicBezTo>
                  <a:cubicBezTo>
                    <a:pt x="9931" y="2515"/>
                    <a:pt x="9986" y="2508"/>
                    <a:pt x="10040" y="2497"/>
                  </a:cubicBezTo>
                  <a:cubicBezTo>
                    <a:pt x="10142" y="2486"/>
                    <a:pt x="10247" y="2471"/>
                    <a:pt x="10349" y="2457"/>
                  </a:cubicBezTo>
                  <a:cubicBezTo>
                    <a:pt x="10414" y="2449"/>
                    <a:pt x="10479" y="2442"/>
                    <a:pt x="10548" y="2435"/>
                  </a:cubicBezTo>
                  <a:cubicBezTo>
                    <a:pt x="10628" y="2424"/>
                    <a:pt x="10711" y="2420"/>
                    <a:pt x="10791" y="2417"/>
                  </a:cubicBezTo>
                  <a:cubicBezTo>
                    <a:pt x="10886" y="2413"/>
                    <a:pt x="10976" y="2406"/>
                    <a:pt x="11067" y="2406"/>
                  </a:cubicBezTo>
                  <a:lnTo>
                    <a:pt x="11310" y="2406"/>
                  </a:lnTo>
                  <a:cubicBezTo>
                    <a:pt x="11368" y="2406"/>
                    <a:pt x="11426" y="2413"/>
                    <a:pt x="11484" y="2413"/>
                  </a:cubicBezTo>
                  <a:cubicBezTo>
                    <a:pt x="11571" y="2417"/>
                    <a:pt x="11655" y="2424"/>
                    <a:pt x="11731" y="2435"/>
                  </a:cubicBezTo>
                  <a:cubicBezTo>
                    <a:pt x="11782" y="2439"/>
                    <a:pt x="11836" y="2442"/>
                    <a:pt x="11883" y="2453"/>
                  </a:cubicBezTo>
                  <a:cubicBezTo>
                    <a:pt x="11970" y="2468"/>
                    <a:pt x="12054" y="2486"/>
                    <a:pt x="12130" y="2504"/>
                  </a:cubicBezTo>
                  <a:cubicBezTo>
                    <a:pt x="12170" y="2511"/>
                    <a:pt x="12210" y="2515"/>
                    <a:pt x="12246" y="2529"/>
                  </a:cubicBezTo>
                  <a:cubicBezTo>
                    <a:pt x="12362" y="2562"/>
                    <a:pt x="12471" y="2598"/>
                    <a:pt x="12569" y="2638"/>
                  </a:cubicBezTo>
                  <a:cubicBezTo>
                    <a:pt x="12950" y="2801"/>
                    <a:pt x="13197" y="3037"/>
                    <a:pt x="13309" y="332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1492497" y="1188751"/>
              <a:ext cx="677533" cy="412181"/>
            </a:xfrm>
            <a:custGeom>
              <a:avLst/>
              <a:gdLst/>
              <a:ahLst/>
              <a:cxnLst/>
              <a:rect l="l" t="t" r="r" b="b"/>
              <a:pathLst>
                <a:path w="23243" h="14140" extrusionOk="0">
                  <a:moveTo>
                    <a:pt x="23210" y="3317"/>
                  </a:moveTo>
                  <a:cubicBezTo>
                    <a:pt x="23207" y="3281"/>
                    <a:pt x="23196" y="3248"/>
                    <a:pt x="23192" y="3212"/>
                  </a:cubicBezTo>
                  <a:cubicBezTo>
                    <a:pt x="23185" y="3157"/>
                    <a:pt x="23174" y="3106"/>
                    <a:pt x="23159" y="3052"/>
                  </a:cubicBezTo>
                  <a:lnTo>
                    <a:pt x="23149" y="2972"/>
                  </a:lnTo>
                  <a:cubicBezTo>
                    <a:pt x="23127" y="2903"/>
                    <a:pt x="23105" y="2831"/>
                    <a:pt x="23080" y="2765"/>
                  </a:cubicBezTo>
                  <a:lnTo>
                    <a:pt x="21810" y="1"/>
                  </a:lnTo>
                  <a:cubicBezTo>
                    <a:pt x="21846" y="91"/>
                    <a:pt x="21871" y="189"/>
                    <a:pt x="21897" y="287"/>
                  </a:cubicBezTo>
                  <a:cubicBezTo>
                    <a:pt x="21908" y="334"/>
                    <a:pt x="21919" y="389"/>
                    <a:pt x="21926" y="443"/>
                  </a:cubicBezTo>
                  <a:cubicBezTo>
                    <a:pt x="21937" y="512"/>
                    <a:pt x="21944" y="581"/>
                    <a:pt x="21951" y="650"/>
                  </a:cubicBezTo>
                  <a:cubicBezTo>
                    <a:pt x="21955" y="705"/>
                    <a:pt x="21958" y="755"/>
                    <a:pt x="21958" y="813"/>
                  </a:cubicBezTo>
                  <a:cubicBezTo>
                    <a:pt x="21958" y="879"/>
                    <a:pt x="21958" y="951"/>
                    <a:pt x="21951" y="1024"/>
                  </a:cubicBezTo>
                  <a:cubicBezTo>
                    <a:pt x="21944" y="1085"/>
                    <a:pt x="21940" y="1144"/>
                    <a:pt x="21933" y="1202"/>
                  </a:cubicBezTo>
                  <a:cubicBezTo>
                    <a:pt x="21922" y="1274"/>
                    <a:pt x="21908" y="1347"/>
                    <a:pt x="21897" y="1419"/>
                  </a:cubicBezTo>
                  <a:cubicBezTo>
                    <a:pt x="21882" y="1481"/>
                    <a:pt x="21868" y="1550"/>
                    <a:pt x="21850" y="1619"/>
                  </a:cubicBezTo>
                  <a:cubicBezTo>
                    <a:pt x="21831" y="1688"/>
                    <a:pt x="21810" y="1760"/>
                    <a:pt x="21788" y="1833"/>
                  </a:cubicBezTo>
                  <a:cubicBezTo>
                    <a:pt x="21763" y="1909"/>
                    <a:pt x="21737" y="1985"/>
                    <a:pt x="21704" y="2065"/>
                  </a:cubicBezTo>
                  <a:cubicBezTo>
                    <a:pt x="21661" y="2178"/>
                    <a:pt x="21614" y="2294"/>
                    <a:pt x="21559" y="2413"/>
                  </a:cubicBezTo>
                  <a:lnTo>
                    <a:pt x="21545" y="2439"/>
                  </a:lnTo>
                  <a:cubicBezTo>
                    <a:pt x="21487" y="2566"/>
                    <a:pt x="21418" y="2693"/>
                    <a:pt x="21342" y="2827"/>
                  </a:cubicBezTo>
                  <a:cubicBezTo>
                    <a:pt x="21327" y="2852"/>
                    <a:pt x="21316" y="2874"/>
                    <a:pt x="21298" y="2903"/>
                  </a:cubicBezTo>
                  <a:cubicBezTo>
                    <a:pt x="21218" y="3034"/>
                    <a:pt x="21135" y="3168"/>
                    <a:pt x="21044" y="3306"/>
                  </a:cubicBezTo>
                  <a:cubicBezTo>
                    <a:pt x="21015" y="3346"/>
                    <a:pt x="20982" y="3393"/>
                    <a:pt x="20953" y="3433"/>
                  </a:cubicBezTo>
                  <a:cubicBezTo>
                    <a:pt x="20881" y="3538"/>
                    <a:pt x="20801" y="3636"/>
                    <a:pt x="20725" y="3741"/>
                  </a:cubicBezTo>
                  <a:cubicBezTo>
                    <a:pt x="20689" y="3792"/>
                    <a:pt x="20652" y="3836"/>
                    <a:pt x="20612" y="3886"/>
                  </a:cubicBezTo>
                  <a:cubicBezTo>
                    <a:pt x="20504" y="4021"/>
                    <a:pt x="20395" y="4159"/>
                    <a:pt x="20271" y="4293"/>
                  </a:cubicBezTo>
                  <a:cubicBezTo>
                    <a:pt x="20264" y="4307"/>
                    <a:pt x="20250" y="4318"/>
                    <a:pt x="20239" y="4333"/>
                  </a:cubicBezTo>
                  <a:cubicBezTo>
                    <a:pt x="20119" y="4471"/>
                    <a:pt x="19985" y="4608"/>
                    <a:pt x="19850" y="4746"/>
                  </a:cubicBezTo>
                  <a:cubicBezTo>
                    <a:pt x="19829" y="4772"/>
                    <a:pt x="19811" y="4794"/>
                    <a:pt x="19785" y="4815"/>
                  </a:cubicBezTo>
                  <a:cubicBezTo>
                    <a:pt x="19655" y="4946"/>
                    <a:pt x="19513" y="5084"/>
                    <a:pt x="19375" y="5214"/>
                  </a:cubicBezTo>
                  <a:cubicBezTo>
                    <a:pt x="19277" y="5305"/>
                    <a:pt x="19176" y="5396"/>
                    <a:pt x="19074" y="5487"/>
                  </a:cubicBezTo>
                  <a:cubicBezTo>
                    <a:pt x="18987" y="5563"/>
                    <a:pt x="18903" y="5643"/>
                    <a:pt x="18813" y="5719"/>
                  </a:cubicBezTo>
                  <a:cubicBezTo>
                    <a:pt x="18704" y="5809"/>
                    <a:pt x="18588" y="5900"/>
                    <a:pt x="18475" y="5991"/>
                  </a:cubicBezTo>
                  <a:cubicBezTo>
                    <a:pt x="18381" y="6067"/>
                    <a:pt x="18290" y="6140"/>
                    <a:pt x="18196" y="6219"/>
                  </a:cubicBezTo>
                  <a:cubicBezTo>
                    <a:pt x="18076" y="6310"/>
                    <a:pt x="17949" y="6404"/>
                    <a:pt x="17826" y="6495"/>
                  </a:cubicBezTo>
                  <a:cubicBezTo>
                    <a:pt x="17728" y="6568"/>
                    <a:pt x="17634" y="6644"/>
                    <a:pt x="17528" y="6716"/>
                  </a:cubicBezTo>
                  <a:cubicBezTo>
                    <a:pt x="17398" y="6811"/>
                    <a:pt x="17256" y="6902"/>
                    <a:pt x="17118" y="6999"/>
                  </a:cubicBezTo>
                  <a:cubicBezTo>
                    <a:pt x="17002" y="7079"/>
                    <a:pt x="16890" y="7163"/>
                    <a:pt x="16766" y="7239"/>
                  </a:cubicBezTo>
                  <a:cubicBezTo>
                    <a:pt x="16520" y="7399"/>
                    <a:pt x="16277" y="7551"/>
                    <a:pt x="16026" y="7707"/>
                  </a:cubicBezTo>
                  <a:cubicBezTo>
                    <a:pt x="15983" y="7732"/>
                    <a:pt x="15936" y="7761"/>
                    <a:pt x="15885" y="7787"/>
                  </a:cubicBezTo>
                  <a:cubicBezTo>
                    <a:pt x="15645" y="7932"/>
                    <a:pt x="15402" y="8073"/>
                    <a:pt x="15155" y="8208"/>
                  </a:cubicBezTo>
                  <a:cubicBezTo>
                    <a:pt x="15116" y="8229"/>
                    <a:pt x="15079" y="8248"/>
                    <a:pt x="15039" y="8273"/>
                  </a:cubicBezTo>
                  <a:cubicBezTo>
                    <a:pt x="14687" y="8462"/>
                    <a:pt x="14339" y="8643"/>
                    <a:pt x="13987" y="8821"/>
                  </a:cubicBezTo>
                  <a:cubicBezTo>
                    <a:pt x="13944" y="8839"/>
                    <a:pt x="13904" y="8861"/>
                    <a:pt x="13864" y="8879"/>
                  </a:cubicBezTo>
                  <a:cubicBezTo>
                    <a:pt x="13574" y="9020"/>
                    <a:pt x="13280" y="9155"/>
                    <a:pt x="12982" y="9289"/>
                  </a:cubicBezTo>
                  <a:cubicBezTo>
                    <a:pt x="12935" y="9311"/>
                    <a:pt x="12888" y="9329"/>
                    <a:pt x="12837" y="9351"/>
                  </a:cubicBezTo>
                  <a:cubicBezTo>
                    <a:pt x="12572" y="9470"/>
                    <a:pt x="12307" y="9579"/>
                    <a:pt x="12039" y="9688"/>
                  </a:cubicBezTo>
                  <a:cubicBezTo>
                    <a:pt x="11995" y="9706"/>
                    <a:pt x="11955" y="9724"/>
                    <a:pt x="11908" y="9735"/>
                  </a:cubicBezTo>
                  <a:cubicBezTo>
                    <a:pt x="11672" y="9826"/>
                    <a:pt x="11440" y="9917"/>
                    <a:pt x="11204" y="10004"/>
                  </a:cubicBezTo>
                  <a:cubicBezTo>
                    <a:pt x="11168" y="10018"/>
                    <a:pt x="11139" y="10033"/>
                    <a:pt x="11103" y="10040"/>
                  </a:cubicBezTo>
                  <a:cubicBezTo>
                    <a:pt x="10860" y="10127"/>
                    <a:pt x="10617" y="10207"/>
                    <a:pt x="10377" y="10290"/>
                  </a:cubicBezTo>
                  <a:cubicBezTo>
                    <a:pt x="10323" y="10308"/>
                    <a:pt x="10261" y="10327"/>
                    <a:pt x="10207" y="10345"/>
                  </a:cubicBezTo>
                  <a:cubicBezTo>
                    <a:pt x="9989" y="10414"/>
                    <a:pt x="9771" y="10479"/>
                    <a:pt x="9561" y="10544"/>
                  </a:cubicBezTo>
                  <a:cubicBezTo>
                    <a:pt x="9535" y="10552"/>
                    <a:pt x="9510" y="10559"/>
                    <a:pt x="9488" y="10566"/>
                  </a:cubicBezTo>
                  <a:cubicBezTo>
                    <a:pt x="9252" y="10635"/>
                    <a:pt x="9020" y="10697"/>
                    <a:pt x="8788" y="10758"/>
                  </a:cubicBezTo>
                  <a:cubicBezTo>
                    <a:pt x="8733" y="10769"/>
                    <a:pt x="8675" y="10784"/>
                    <a:pt x="8621" y="10798"/>
                  </a:cubicBezTo>
                  <a:cubicBezTo>
                    <a:pt x="8400" y="10853"/>
                    <a:pt x="8182" y="10907"/>
                    <a:pt x="7964" y="10951"/>
                  </a:cubicBezTo>
                  <a:cubicBezTo>
                    <a:pt x="7950" y="10958"/>
                    <a:pt x="7932" y="10962"/>
                    <a:pt x="7913" y="10962"/>
                  </a:cubicBezTo>
                  <a:cubicBezTo>
                    <a:pt x="7678" y="11012"/>
                    <a:pt x="7442" y="11056"/>
                    <a:pt x="7210" y="11096"/>
                  </a:cubicBezTo>
                  <a:cubicBezTo>
                    <a:pt x="7159" y="11107"/>
                    <a:pt x="7104" y="11114"/>
                    <a:pt x="7057" y="11125"/>
                  </a:cubicBezTo>
                  <a:cubicBezTo>
                    <a:pt x="6814" y="11165"/>
                    <a:pt x="6575" y="11201"/>
                    <a:pt x="6339" y="11234"/>
                  </a:cubicBezTo>
                  <a:lnTo>
                    <a:pt x="6245" y="11248"/>
                  </a:lnTo>
                  <a:cubicBezTo>
                    <a:pt x="5969" y="11284"/>
                    <a:pt x="5697" y="11310"/>
                    <a:pt x="5432" y="11332"/>
                  </a:cubicBezTo>
                  <a:cubicBezTo>
                    <a:pt x="5406" y="11332"/>
                    <a:pt x="5381" y="11339"/>
                    <a:pt x="5356" y="11339"/>
                  </a:cubicBezTo>
                  <a:cubicBezTo>
                    <a:pt x="5214" y="11346"/>
                    <a:pt x="5080" y="11357"/>
                    <a:pt x="4942" y="11361"/>
                  </a:cubicBezTo>
                  <a:cubicBezTo>
                    <a:pt x="4888" y="11364"/>
                    <a:pt x="4829" y="11364"/>
                    <a:pt x="4775" y="11364"/>
                  </a:cubicBezTo>
                  <a:cubicBezTo>
                    <a:pt x="4670" y="11368"/>
                    <a:pt x="4565" y="11368"/>
                    <a:pt x="4467" y="11368"/>
                  </a:cubicBezTo>
                  <a:lnTo>
                    <a:pt x="4245" y="11368"/>
                  </a:lnTo>
                  <a:cubicBezTo>
                    <a:pt x="4180" y="11368"/>
                    <a:pt x="4111" y="11368"/>
                    <a:pt x="4049" y="11364"/>
                  </a:cubicBezTo>
                  <a:cubicBezTo>
                    <a:pt x="3973" y="11361"/>
                    <a:pt x="3901" y="11361"/>
                    <a:pt x="3828" y="11357"/>
                  </a:cubicBezTo>
                  <a:cubicBezTo>
                    <a:pt x="3763" y="11350"/>
                    <a:pt x="3701" y="11350"/>
                    <a:pt x="3639" y="11346"/>
                  </a:cubicBezTo>
                  <a:cubicBezTo>
                    <a:pt x="3567" y="11342"/>
                    <a:pt x="3494" y="11332"/>
                    <a:pt x="3422" y="11328"/>
                  </a:cubicBezTo>
                  <a:cubicBezTo>
                    <a:pt x="3364" y="11324"/>
                    <a:pt x="3306" y="11321"/>
                    <a:pt x="3248" y="11310"/>
                  </a:cubicBezTo>
                  <a:cubicBezTo>
                    <a:pt x="3175" y="11303"/>
                    <a:pt x="3106" y="11292"/>
                    <a:pt x="3034" y="11284"/>
                  </a:cubicBezTo>
                  <a:cubicBezTo>
                    <a:pt x="2979" y="11274"/>
                    <a:pt x="2921" y="11270"/>
                    <a:pt x="2867" y="11259"/>
                  </a:cubicBezTo>
                  <a:cubicBezTo>
                    <a:pt x="2794" y="11248"/>
                    <a:pt x="2725" y="11234"/>
                    <a:pt x="2656" y="11219"/>
                  </a:cubicBezTo>
                  <a:cubicBezTo>
                    <a:pt x="2605" y="11212"/>
                    <a:pt x="2551" y="11201"/>
                    <a:pt x="2504" y="11186"/>
                  </a:cubicBezTo>
                  <a:cubicBezTo>
                    <a:pt x="2431" y="11176"/>
                    <a:pt x="2362" y="11157"/>
                    <a:pt x="2293" y="11139"/>
                  </a:cubicBezTo>
                  <a:cubicBezTo>
                    <a:pt x="2250" y="11125"/>
                    <a:pt x="2203" y="11114"/>
                    <a:pt x="2159" y="11103"/>
                  </a:cubicBezTo>
                  <a:cubicBezTo>
                    <a:pt x="2079" y="11078"/>
                    <a:pt x="2014" y="11056"/>
                    <a:pt x="1941" y="11034"/>
                  </a:cubicBezTo>
                  <a:cubicBezTo>
                    <a:pt x="1905" y="11020"/>
                    <a:pt x="1869" y="11012"/>
                    <a:pt x="1833" y="11001"/>
                  </a:cubicBezTo>
                  <a:cubicBezTo>
                    <a:pt x="1727" y="10965"/>
                    <a:pt x="1622" y="10925"/>
                    <a:pt x="1524" y="10885"/>
                  </a:cubicBezTo>
                  <a:cubicBezTo>
                    <a:pt x="733" y="10548"/>
                    <a:pt x="229" y="10062"/>
                    <a:pt x="0" y="9474"/>
                  </a:cubicBezTo>
                  <a:lnTo>
                    <a:pt x="1270" y="12239"/>
                  </a:lnTo>
                  <a:cubicBezTo>
                    <a:pt x="1506" y="12830"/>
                    <a:pt x="2003" y="13316"/>
                    <a:pt x="2794" y="13650"/>
                  </a:cubicBezTo>
                  <a:cubicBezTo>
                    <a:pt x="2892" y="13690"/>
                    <a:pt x="2997" y="13734"/>
                    <a:pt x="3102" y="13770"/>
                  </a:cubicBezTo>
                  <a:cubicBezTo>
                    <a:pt x="3139" y="13781"/>
                    <a:pt x="3175" y="13792"/>
                    <a:pt x="3215" y="13806"/>
                  </a:cubicBezTo>
                  <a:cubicBezTo>
                    <a:pt x="3287" y="13828"/>
                    <a:pt x="3356" y="13850"/>
                    <a:pt x="3433" y="13871"/>
                  </a:cubicBezTo>
                  <a:cubicBezTo>
                    <a:pt x="3476" y="13886"/>
                    <a:pt x="3527" y="13897"/>
                    <a:pt x="3574" y="13908"/>
                  </a:cubicBezTo>
                  <a:cubicBezTo>
                    <a:pt x="3639" y="13926"/>
                    <a:pt x="3708" y="13944"/>
                    <a:pt x="3781" y="13958"/>
                  </a:cubicBezTo>
                  <a:cubicBezTo>
                    <a:pt x="3832" y="13969"/>
                    <a:pt x="3886" y="13977"/>
                    <a:pt x="3941" y="13991"/>
                  </a:cubicBezTo>
                  <a:cubicBezTo>
                    <a:pt x="4010" y="14006"/>
                    <a:pt x="4075" y="14017"/>
                    <a:pt x="4147" y="14027"/>
                  </a:cubicBezTo>
                  <a:cubicBezTo>
                    <a:pt x="4202" y="14035"/>
                    <a:pt x="4263" y="14046"/>
                    <a:pt x="4318" y="14049"/>
                  </a:cubicBezTo>
                  <a:cubicBezTo>
                    <a:pt x="4383" y="14060"/>
                    <a:pt x="4456" y="14067"/>
                    <a:pt x="4528" y="14078"/>
                  </a:cubicBezTo>
                  <a:cubicBezTo>
                    <a:pt x="4590" y="14082"/>
                    <a:pt x="4648" y="14089"/>
                    <a:pt x="4706" y="14096"/>
                  </a:cubicBezTo>
                  <a:cubicBezTo>
                    <a:pt x="4779" y="14100"/>
                    <a:pt x="4851" y="14107"/>
                    <a:pt x="4924" y="14114"/>
                  </a:cubicBezTo>
                  <a:cubicBezTo>
                    <a:pt x="4989" y="14118"/>
                    <a:pt x="5051" y="14122"/>
                    <a:pt x="5116" y="14122"/>
                  </a:cubicBezTo>
                  <a:cubicBezTo>
                    <a:pt x="5189" y="14125"/>
                    <a:pt x="5265" y="14133"/>
                    <a:pt x="5337" y="14133"/>
                  </a:cubicBezTo>
                  <a:cubicBezTo>
                    <a:pt x="5399" y="14133"/>
                    <a:pt x="5468" y="14136"/>
                    <a:pt x="5533" y="14136"/>
                  </a:cubicBezTo>
                  <a:cubicBezTo>
                    <a:pt x="5588" y="14136"/>
                    <a:pt x="5642" y="14140"/>
                    <a:pt x="5697" y="14140"/>
                  </a:cubicBezTo>
                  <a:lnTo>
                    <a:pt x="5755" y="14140"/>
                  </a:lnTo>
                  <a:cubicBezTo>
                    <a:pt x="5853" y="14140"/>
                    <a:pt x="5958" y="14136"/>
                    <a:pt x="6063" y="14136"/>
                  </a:cubicBezTo>
                  <a:cubicBezTo>
                    <a:pt x="6118" y="14136"/>
                    <a:pt x="6172" y="14133"/>
                    <a:pt x="6230" y="14133"/>
                  </a:cubicBezTo>
                  <a:cubicBezTo>
                    <a:pt x="6368" y="14125"/>
                    <a:pt x="6502" y="14118"/>
                    <a:pt x="6644" y="14107"/>
                  </a:cubicBezTo>
                  <a:cubicBezTo>
                    <a:pt x="6665" y="14107"/>
                    <a:pt x="6687" y="14104"/>
                    <a:pt x="6716" y="14104"/>
                  </a:cubicBezTo>
                  <a:lnTo>
                    <a:pt x="6720" y="14104"/>
                  </a:lnTo>
                  <a:cubicBezTo>
                    <a:pt x="6981" y="14085"/>
                    <a:pt x="7253" y="14053"/>
                    <a:pt x="7533" y="14017"/>
                  </a:cubicBezTo>
                  <a:cubicBezTo>
                    <a:pt x="7551" y="14013"/>
                    <a:pt x="7572" y="14013"/>
                    <a:pt x="7591" y="14013"/>
                  </a:cubicBezTo>
                  <a:cubicBezTo>
                    <a:pt x="7601" y="14013"/>
                    <a:pt x="7612" y="14009"/>
                    <a:pt x="7623" y="14009"/>
                  </a:cubicBezTo>
                  <a:cubicBezTo>
                    <a:pt x="7859" y="13977"/>
                    <a:pt x="8099" y="13940"/>
                    <a:pt x="8338" y="13900"/>
                  </a:cubicBezTo>
                  <a:cubicBezTo>
                    <a:pt x="8360" y="13897"/>
                    <a:pt x="8385" y="13897"/>
                    <a:pt x="8411" y="13890"/>
                  </a:cubicBezTo>
                  <a:cubicBezTo>
                    <a:pt x="8440" y="13886"/>
                    <a:pt x="8465" y="13879"/>
                    <a:pt x="8494" y="13871"/>
                  </a:cubicBezTo>
                  <a:cubicBezTo>
                    <a:pt x="8723" y="13831"/>
                    <a:pt x="8958" y="13788"/>
                    <a:pt x="9194" y="13737"/>
                  </a:cubicBezTo>
                  <a:lnTo>
                    <a:pt x="9205" y="13737"/>
                  </a:lnTo>
                  <a:cubicBezTo>
                    <a:pt x="9220" y="13734"/>
                    <a:pt x="9231" y="13734"/>
                    <a:pt x="9241" y="13726"/>
                  </a:cubicBezTo>
                  <a:cubicBezTo>
                    <a:pt x="9459" y="13683"/>
                    <a:pt x="9677" y="13628"/>
                    <a:pt x="9898" y="13574"/>
                  </a:cubicBezTo>
                  <a:cubicBezTo>
                    <a:pt x="9931" y="13563"/>
                    <a:pt x="9956" y="13559"/>
                    <a:pt x="9989" y="13552"/>
                  </a:cubicBezTo>
                  <a:cubicBezTo>
                    <a:pt x="10018" y="13545"/>
                    <a:pt x="10043" y="13538"/>
                    <a:pt x="10065" y="13527"/>
                  </a:cubicBezTo>
                  <a:cubicBezTo>
                    <a:pt x="10297" y="13469"/>
                    <a:pt x="10529" y="13407"/>
                    <a:pt x="10765" y="13338"/>
                  </a:cubicBezTo>
                  <a:cubicBezTo>
                    <a:pt x="10769" y="13338"/>
                    <a:pt x="10776" y="13334"/>
                    <a:pt x="10783" y="13334"/>
                  </a:cubicBezTo>
                  <a:cubicBezTo>
                    <a:pt x="10802" y="13327"/>
                    <a:pt x="10820" y="13320"/>
                    <a:pt x="10841" y="13316"/>
                  </a:cubicBezTo>
                  <a:cubicBezTo>
                    <a:pt x="11059" y="13251"/>
                    <a:pt x="11273" y="13182"/>
                    <a:pt x="11491" y="13117"/>
                  </a:cubicBezTo>
                  <a:cubicBezTo>
                    <a:pt x="11524" y="13106"/>
                    <a:pt x="11556" y="13099"/>
                    <a:pt x="11585" y="13084"/>
                  </a:cubicBezTo>
                  <a:cubicBezTo>
                    <a:pt x="11607" y="13073"/>
                    <a:pt x="11636" y="13066"/>
                    <a:pt x="11658" y="13055"/>
                  </a:cubicBezTo>
                  <a:cubicBezTo>
                    <a:pt x="11897" y="12979"/>
                    <a:pt x="12140" y="12892"/>
                    <a:pt x="12384" y="12808"/>
                  </a:cubicBezTo>
                  <a:cubicBezTo>
                    <a:pt x="12394" y="12801"/>
                    <a:pt x="12402" y="12801"/>
                    <a:pt x="12413" y="12797"/>
                  </a:cubicBezTo>
                  <a:cubicBezTo>
                    <a:pt x="12434" y="12790"/>
                    <a:pt x="12460" y="12779"/>
                    <a:pt x="12485" y="12772"/>
                  </a:cubicBezTo>
                  <a:cubicBezTo>
                    <a:pt x="12721" y="12685"/>
                    <a:pt x="12950" y="12598"/>
                    <a:pt x="13185" y="12504"/>
                  </a:cubicBezTo>
                  <a:cubicBezTo>
                    <a:pt x="13218" y="12489"/>
                    <a:pt x="13247" y="12482"/>
                    <a:pt x="13276" y="12467"/>
                  </a:cubicBezTo>
                  <a:cubicBezTo>
                    <a:pt x="13291" y="12464"/>
                    <a:pt x="13305" y="12453"/>
                    <a:pt x="13320" y="12449"/>
                  </a:cubicBezTo>
                  <a:cubicBezTo>
                    <a:pt x="13584" y="12340"/>
                    <a:pt x="13853" y="12231"/>
                    <a:pt x="14118" y="12112"/>
                  </a:cubicBezTo>
                  <a:cubicBezTo>
                    <a:pt x="14143" y="12104"/>
                    <a:pt x="14165" y="12090"/>
                    <a:pt x="14194" y="12083"/>
                  </a:cubicBezTo>
                  <a:cubicBezTo>
                    <a:pt x="14216" y="12072"/>
                    <a:pt x="14238" y="12057"/>
                    <a:pt x="14263" y="12050"/>
                  </a:cubicBezTo>
                  <a:cubicBezTo>
                    <a:pt x="14557" y="11919"/>
                    <a:pt x="14851" y="11782"/>
                    <a:pt x="15141" y="11640"/>
                  </a:cubicBezTo>
                  <a:cubicBezTo>
                    <a:pt x="15159" y="11633"/>
                    <a:pt x="15181" y="11622"/>
                    <a:pt x="15199" y="11615"/>
                  </a:cubicBezTo>
                  <a:cubicBezTo>
                    <a:pt x="15217" y="11604"/>
                    <a:pt x="15243" y="11593"/>
                    <a:pt x="15261" y="11582"/>
                  </a:cubicBezTo>
                  <a:cubicBezTo>
                    <a:pt x="15613" y="11404"/>
                    <a:pt x="15968" y="11223"/>
                    <a:pt x="16313" y="11034"/>
                  </a:cubicBezTo>
                  <a:cubicBezTo>
                    <a:pt x="16331" y="11023"/>
                    <a:pt x="16353" y="11012"/>
                    <a:pt x="16371" y="11001"/>
                  </a:cubicBezTo>
                  <a:cubicBezTo>
                    <a:pt x="16389" y="10994"/>
                    <a:pt x="16407" y="10980"/>
                    <a:pt x="16425" y="10969"/>
                  </a:cubicBezTo>
                  <a:cubicBezTo>
                    <a:pt x="16668" y="10835"/>
                    <a:pt x="16915" y="10693"/>
                    <a:pt x="17158" y="10548"/>
                  </a:cubicBezTo>
                  <a:lnTo>
                    <a:pt x="17296" y="10468"/>
                  </a:lnTo>
                  <a:cubicBezTo>
                    <a:pt x="17546" y="10316"/>
                    <a:pt x="17793" y="10160"/>
                    <a:pt x="18040" y="10000"/>
                  </a:cubicBezTo>
                  <a:cubicBezTo>
                    <a:pt x="18065" y="9982"/>
                    <a:pt x="18098" y="9964"/>
                    <a:pt x="18127" y="9946"/>
                  </a:cubicBezTo>
                  <a:cubicBezTo>
                    <a:pt x="18218" y="9888"/>
                    <a:pt x="18305" y="9822"/>
                    <a:pt x="18396" y="9761"/>
                  </a:cubicBezTo>
                  <a:cubicBezTo>
                    <a:pt x="18530" y="9663"/>
                    <a:pt x="18671" y="9572"/>
                    <a:pt x="18802" y="9478"/>
                  </a:cubicBezTo>
                  <a:cubicBezTo>
                    <a:pt x="18907" y="9405"/>
                    <a:pt x="19001" y="9329"/>
                    <a:pt x="19103" y="9256"/>
                  </a:cubicBezTo>
                  <a:cubicBezTo>
                    <a:pt x="19223" y="9166"/>
                    <a:pt x="19350" y="9071"/>
                    <a:pt x="19469" y="8981"/>
                  </a:cubicBezTo>
                  <a:cubicBezTo>
                    <a:pt x="19564" y="8901"/>
                    <a:pt x="19658" y="8828"/>
                    <a:pt x="19749" y="8752"/>
                  </a:cubicBezTo>
                  <a:cubicBezTo>
                    <a:pt x="19861" y="8661"/>
                    <a:pt x="19977" y="8571"/>
                    <a:pt x="20086" y="8480"/>
                  </a:cubicBezTo>
                  <a:cubicBezTo>
                    <a:pt x="20177" y="8404"/>
                    <a:pt x="20264" y="8327"/>
                    <a:pt x="20348" y="8248"/>
                  </a:cubicBezTo>
                  <a:cubicBezTo>
                    <a:pt x="20453" y="8157"/>
                    <a:pt x="20554" y="8066"/>
                    <a:pt x="20649" y="7975"/>
                  </a:cubicBezTo>
                  <a:cubicBezTo>
                    <a:pt x="20670" y="7954"/>
                    <a:pt x="20696" y="7932"/>
                    <a:pt x="20721" y="7914"/>
                  </a:cubicBezTo>
                  <a:cubicBezTo>
                    <a:pt x="20837" y="7801"/>
                    <a:pt x="20950" y="7692"/>
                    <a:pt x="21059" y="7576"/>
                  </a:cubicBezTo>
                  <a:lnTo>
                    <a:pt x="21128" y="7511"/>
                  </a:lnTo>
                  <a:cubicBezTo>
                    <a:pt x="21265" y="7370"/>
                    <a:pt x="21396" y="7232"/>
                    <a:pt x="21519" y="7094"/>
                  </a:cubicBezTo>
                  <a:cubicBezTo>
                    <a:pt x="21527" y="7079"/>
                    <a:pt x="21541" y="7068"/>
                    <a:pt x="21548" y="7058"/>
                  </a:cubicBezTo>
                  <a:cubicBezTo>
                    <a:pt x="21639" y="6956"/>
                    <a:pt x="21726" y="6851"/>
                    <a:pt x="21810" y="6753"/>
                  </a:cubicBezTo>
                  <a:cubicBezTo>
                    <a:pt x="21835" y="6716"/>
                    <a:pt x="21864" y="6684"/>
                    <a:pt x="21890" y="6648"/>
                  </a:cubicBezTo>
                  <a:cubicBezTo>
                    <a:pt x="21929" y="6597"/>
                    <a:pt x="21966" y="6553"/>
                    <a:pt x="22002" y="6502"/>
                  </a:cubicBezTo>
                  <a:cubicBezTo>
                    <a:pt x="22085" y="6397"/>
                    <a:pt x="22158" y="6296"/>
                    <a:pt x="22231" y="6194"/>
                  </a:cubicBezTo>
                  <a:cubicBezTo>
                    <a:pt x="22263" y="6154"/>
                    <a:pt x="22292" y="6107"/>
                    <a:pt x="22321" y="6067"/>
                  </a:cubicBezTo>
                  <a:lnTo>
                    <a:pt x="22361" y="6013"/>
                  </a:lnTo>
                  <a:cubicBezTo>
                    <a:pt x="22437" y="5897"/>
                    <a:pt x="22506" y="5780"/>
                    <a:pt x="22575" y="5668"/>
                  </a:cubicBezTo>
                  <a:cubicBezTo>
                    <a:pt x="22590" y="5643"/>
                    <a:pt x="22601" y="5617"/>
                    <a:pt x="22619" y="5592"/>
                  </a:cubicBezTo>
                  <a:cubicBezTo>
                    <a:pt x="22651" y="5534"/>
                    <a:pt x="22688" y="5472"/>
                    <a:pt x="22720" y="5418"/>
                  </a:cubicBezTo>
                  <a:cubicBezTo>
                    <a:pt x="22757" y="5345"/>
                    <a:pt x="22793" y="5280"/>
                    <a:pt x="22826" y="5211"/>
                  </a:cubicBezTo>
                  <a:cubicBezTo>
                    <a:pt x="22829" y="5200"/>
                    <a:pt x="22833" y="5193"/>
                    <a:pt x="22836" y="5178"/>
                  </a:cubicBezTo>
                  <a:cubicBezTo>
                    <a:pt x="22880" y="5087"/>
                    <a:pt x="22920" y="5000"/>
                    <a:pt x="22956" y="4910"/>
                  </a:cubicBezTo>
                  <a:lnTo>
                    <a:pt x="22982" y="4830"/>
                  </a:lnTo>
                  <a:cubicBezTo>
                    <a:pt x="23014" y="4754"/>
                    <a:pt x="23036" y="4674"/>
                    <a:pt x="23065" y="4598"/>
                  </a:cubicBezTo>
                  <a:cubicBezTo>
                    <a:pt x="23080" y="4554"/>
                    <a:pt x="23098" y="4507"/>
                    <a:pt x="23109" y="4463"/>
                  </a:cubicBezTo>
                  <a:cubicBezTo>
                    <a:pt x="23119" y="4434"/>
                    <a:pt x="23119" y="4413"/>
                    <a:pt x="23127" y="4384"/>
                  </a:cubicBezTo>
                  <a:cubicBezTo>
                    <a:pt x="23145" y="4318"/>
                    <a:pt x="23159" y="4253"/>
                    <a:pt x="23174" y="4184"/>
                  </a:cubicBezTo>
                  <a:cubicBezTo>
                    <a:pt x="23181" y="4140"/>
                    <a:pt x="23196" y="4093"/>
                    <a:pt x="23207" y="4050"/>
                  </a:cubicBezTo>
                  <a:cubicBezTo>
                    <a:pt x="23210" y="4021"/>
                    <a:pt x="23210" y="3995"/>
                    <a:pt x="23214" y="3966"/>
                  </a:cubicBezTo>
                  <a:cubicBezTo>
                    <a:pt x="23225" y="3908"/>
                    <a:pt x="23228" y="3850"/>
                    <a:pt x="23232" y="3792"/>
                  </a:cubicBezTo>
                  <a:cubicBezTo>
                    <a:pt x="23236" y="3749"/>
                    <a:pt x="23243" y="3709"/>
                    <a:pt x="23243" y="3669"/>
                  </a:cubicBezTo>
                  <a:cubicBezTo>
                    <a:pt x="23243" y="3636"/>
                    <a:pt x="23239" y="3611"/>
                    <a:pt x="23239" y="3578"/>
                  </a:cubicBezTo>
                  <a:cubicBezTo>
                    <a:pt x="23239" y="3524"/>
                    <a:pt x="23232" y="3469"/>
                    <a:pt x="23228" y="3411"/>
                  </a:cubicBezTo>
                  <a:cubicBezTo>
                    <a:pt x="23210" y="3382"/>
                    <a:pt x="23214" y="3346"/>
                    <a:pt x="23210" y="331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1442038" y="1107539"/>
              <a:ext cx="735921" cy="438941"/>
            </a:xfrm>
            <a:custGeom>
              <a:avLst/>
              <a:gdLst/>
              <a:ahLst/>
              <a:cxnLst/>
              <a:rect l="l" t="t" r="r" b="b"/>
              <a:pathLst>
                <a:path w="25246" h="15058" extrusionOk="0">
                  <a:moveTo>
                    <a:pt x="22006" y="1375"/>
                  </a:moveTo>
                  <a:cubicBezTo>
                    <a:pt x="18773" y="0"/>
                    <a:pt x="11930" y="1640"/>
                    <a:pt x="6756" y="5033"/>
                  </a:cubicBezTo>
                  <a:cubicBezTo>
                    <a:pt x="1579" y="8425"/>
                    <a:pt x="1" y="12300"/>
                    <a:pt x="3237" y="13679"/>
                  </a:cubicBezTo>
                  <a:cubicBezTo>
                    <a:pt x="6470" y="15057"/>
                    <a:pt x="13313" y="13417"/>
                    <a:pt x="18487" y="10025"/>
                  </a:cubicBezTo>
                  <a:cubicBezTo>
                    <a:pt x="23664" y="6633"/>
                    <a:pt x="25246" y="2754"/>
                    <a:pt x="22006" y="1375"/>
                  </a:cubicBezTo>
                  <a:close/>
                  <a:moveTo>
                    <a:pt x="15693" y="8835"/>
                  </a:moveTo>
                  <a:cubicBezTo>
                    <a:pt x="12743" y="10769"/>
                    <a:pt x="8970" y="11756"/>
                    <a:pt x="7272" y="11037"/>
                  </a:cubicBezTo>
                  <a:cubicBezTo>
                    <a:pt x="5574" y="10315"/>
                    <a:pt x="6600" y="8156"/>
                    <a:pt x="9547" y="6223"/>
                  </a:cubicBezTo>
                  <a:cubicBezTo>
                    <a:pt x="12496" y="4292"/>
                    <a:pt x="16273" y="3302"/>
                    <a:pt x="17971" y="4024"/>
                  </a:cubicBezTo>
                  <a:cubicBezTo>
                    <a:pt x="19666" y="4746"/>
                    <a:pt x="18643" y="6905"/>
                    <a:pt x="15693" y="883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19"/>
          <p:cNvGrpSpPr/>
          <p:nvPr/>
        </p:nvGrpSpPr>
        <p:grpSpPr>
          <a:xfrm>
            <a:off x="1779161" y="4545732"/>
            <a:ext cx="593041" cy="155445"/>
            <a:chOff x="1447343" y="1933009"/>
            <a:chExt cx="942682" cy="245181"/>
          </a:xfrm>
        </p:grpSpPr>
        <p:sp>
          <p:nvSpPr>
            <p:cNvPr id="324" name="Google Shape;324;p19"/>
            <p:cNvSpPr/>
            <p:nvPr/>
          </p:nvSpPr>
          <p:spPr>
            <a:xfrm>
              <a:off x="1807987" y="1933009"/>
              <a:ext cx="582038" cy="245181"/>
            </a:xfrm>
            <a:custGeom>
              <a:avLst/>
              <a:gdLst/>
              <a:ahLst/>
              <a:cxnLst/>
              <a:rect l="l" t="t" r="r" b="b"/>
              <a:pathLst>
                <a:path w="19967" h="8411" extrusionOk="0">
                  <a:moveTo>
                    <a:pt x="0" y="1"/>
                  </a:moveTo>
                  <a:lnTo>
                    <a:pt x="19967" y="1"/>
                  </a:lnTo>
                  <a:lnTo>
                    <a:pt x="19967" y="8411"/>
                  </a:lnTo>
                  <a:lnTo>
                    <a:pt x="0" y="841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1447343" y="1996352"/>
              <a:ext cx="582038" cy="118378"/>
            </a:xfrm>
            <a:custGeom>
              <a:avLst/>
              <a:gdLst/>
              <a:ahLst/>
              <a:cxnLst/>
              <a:rect l="l" t="t" r="r" b="b"/>
              <a:pathLst>
                <a:path w="19967" h="4061" extrusionOk="0">
                  <a:moveTo>
                    <a:pt x="0" y="1"/>
                  </a:moveTo>
                  <a:lnTo>
                    <a:pt x="19966" y="1"/>
                  </a:lnTo>
                  <a:lnTo>
                    <a:pt x="19966" y="4061"/>
                  </a:lnTo>
                  <a:lnTo>
                    <a:pt x="0" y="406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" name="Google Shape;326;p19"/>
          <p:cNvSpPr txBox="1">
            <a:spLocks noGrp="1"/>
          </p:cNvSpPr>
          <p:nvPr>
            <p:ph type="subTitle" idx="1"/>
          </p:nvPr>
        </p:nvSpPr>
        <p:spPr>
          <a:xfrm>
            <a:off x="4497929" y="2837075"/>
            <a:ext cx="3503100" cy="47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4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327" name="Google Shape;327;p19"/>
          <p:cNvSpPr txBox="1">
            <a:spLocks noGrp="1"/>
          </p:cNvSpPr>
          <p:nvPr>
            <p:ph type="subTitle" idx="2"/>
          </p:nvPr>
        </p:nvSpPr>
        <p:spPr>
          <a:xfrm>
            <a:off x="4497925" y="1217125"/>
            <a:ext cx="3503100" cy="15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/>
          <p:nvPr/>
        </p:nvSpPr>
        <p:spPr>
          <a:xfrm>
            <a:off x="8424008" y="1790488"/>
            <a:ext cx="484647" cy="484620"/>
          </a:xfrm>
          <a:custGeom>
            <a:avLst/>
            <a:gdLst/>
            <a:ahLst/>
            <a:cxnLst/>
            <a:rect l="l" t="t" r="r" b="b"/>
            <a:pathLst>
              <a:path w="12635" h="12631" extrusionOk="0">
                <a:moveTo>
                  <a:pt x="6317" y="9321"/>
                </a:moveTo>
                <a:lnTo>
                  <a:pt x="9634" y="12630"/>
                </a:lnTo>
                <a:lnTo>
                  <a:pt x="12634" y="9633"/>
                </a:lnTo>
                <a:lnTo>
                  <a:pt x="9318" y="6317"/>
                </a:lnTo>
                <a:lnTo>
                  <a:pt x="12634" y="3005"/>
                </a:lnTo>
                <a:lnTo>
                  <a:pt x="9634" y="0"/>
                </a:lnTo>
                <a:lnTo>
                  <a:pt x="6317" y="3317"/>
                </a:lnTo>
                <a:lnTo>
                  <a:pt x="3001" y="0"/>
                </a:lnTo>
                <a:lnTo>
                  <a:pt x="1" y="3005"/>
                </a:lnTo>
                <a:lnTo>
                  <a:pt x="3313" y="6317"/>
                </a:lnTo>
                <a:lnTo>
                  <a:pt x="1" y="9633"/>
                </a:lnTo>
                <a:lnTo>
                  <a:pt x="3001" y="1263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0"/>
          <p:cNvSpPr/>
          <p:nvPr/>
        </p:nvSpPr>
        <p:spPr>
          <a:xfrm>
            <a:off x="322383" y="3946138"/>
            <a:ext cx="484647" cy="484620"/>
          </a:xfrm>
          <a:custGeom>
            <a:avLst/>
            <a:gdLst/>
            <a:ahLst/>
            <a:cxnLst/>
            <a:rect l="l" t="t" r="r" b="b"/>
            <a:pathLst>
              <a:path w="12635" h="12631" extrusionOk="0">
                <a:moveTo>
                  <a:pt x="6317" y="9321"/>
                </a:moveTo>
                <a:lnTo>
                  <a:pt x="9634" y="12630"/>
                </a:lnTo>
                <a:lnTo>
                  <a:pt x="12634" y="9633"/>
                </a:lnTo>
                <a:lnTo>
                  <a:pt x="9318" y="6317"/>
                </a:lnTo>
                <a:lnTo>
                  <a:pt x="12634" y="3005"/>
                </a:lnTo>
                <a:lnTo>
                  <a:pt x="9634" y="0"/>
                </a:lnTo>
                <a:lnTo>
                  <a:pt x="6317" y="3317"/>
                </a:lnTo>
                <a:lnTo>
                  <a:pt x="3001" y="0"/>
                </a:lnTo>
                <a:lnTo>
                  <a:pt x="1" y="3005"/>
                </a:lnTo>
                <a:lnTo>
                  <a:pt x="3313" y="6317"/>
                </a:lnTo>
                <a:lnTo>
                  <a:pt x="1" y="9633"/>
                </a:lnTo>
                <a:lnTo>
                  <a:pt x="3001" y="1263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0"/>
          <p:cNvSpPr/>
          <p:nvPr/>
        </p:nvSpPr>
        <p:spPr>
          <a:xfrm>
            <a:off x="353162" y="2817976"/>
            <a:ext cx="423087" cy="484642"/>
          </a:xfrm>
          <a:custGeom>
            <a:avLst/>
            <a:gdLst/>
            <a:ahLst/>
            <a:cxnLst/>
            <a:rect l="l" t="t" r="r" b="b"/>
            <a:pathLst>
              <a:path w="13603" h="15516" extrusionOk="0">
                <a:moveTo>
                  <a:pt x="0" y="1"/>
                </a:moveTo>
                <a:lnTo>
                  <a:pt x="6800" y="3731"/>
                </a:lnTo>
                <a:lnTo>
                  <a:pt x="13603" y="7464"/>
                </a:lnTo>
                <a:lnTo>
                  <a:pt x="6966" y="11492"/>
                </a:lnTo>
                <a:lnTo>
                  <a:pt x="334" y="15515"/>
                </a:lnTo>
                <a:lnTo>
                  <a:pt x="167" y="7758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20"/>
          <p:cNvGrpSpPr/>
          <p:nvPr/>
        </p:nvGrpSpPr>
        <p:grpSpPr>
          <a:xfrm>
            <a:off x="-469733" y="1112600"/>
            <a:ext cx="998410" cy="923544"/>
            <a:chOff x="2506538" y="1118529"/>
            <a:chExt cx="507064" cy="468994"/>
          </a:xfrm>
        </p:grpSpPr>
        <p:sp>
          <p:nvSpPr>
            <p:cNvPr id="333" name="Google Shape;333;p20"/>
            <p:cNvSpPr/>
            <p:nvPr/>
          </p:nvSpPr>
          <p:spPr>
            <a:xfrm>
              <a:off x="2739009" y="1181872"/>
              <a:ext cx="274593" cy="405651"/>
            </a:xfrm>
            <a:custGeom>
              <a:avLst/>
              <a:gdLst/>
              <a:ahLst/>
              <a:cxnLst/>
              <a:rect l="l" t="t" r="r" b="b"/>
              <a:pathLst>
                <a:path w="9420" h="13916" extrusionOk="0">
                  <a:moveTo>
                    <a:pt x="6677" y="1"/>
                  </a:moveTo>
                  <a:lnTo>
                    <a:pt x="1" y="5966"/>
                  </a:lnTo>
                  <a:lnTo>
                    <a:pt x="2744" y="13915"/>
                  </a:lnTo>
                  <a:lnTo>
                    <a:pt x="9420" y="7947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2506538" y="1292496"/>
              <a:ext cx="312459" cy="295027"/>
            </a:xfrm>
            <a:custGeom>
              <a:avLst/>
              <a:gdLst/>
              <a:ahLst/>
              <a:cxnLst/>
              <a:rect l="l" t="t" r="r" b="b"/>
              <a:pathLst>
                <a:path w="10719" h="10121" extrusionOk="0">
                  <a:moveTo>
                    <a:pt x="7976" y="2171"/>
                  </a:moveTo>
                  <a:lnTo>
                    <a:pt x="1" y="1"/>
                  </a:lnTo>
                  <a:lnTo>
                    <a:pt x="2748" y="7947"/>
                  </a:lnTo>
                  <a:lnTo>
                    <a:pt x="10719" y="10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2506538" y="1118529"/>
              <a:ext cx="427106" cy="237252"/>
            </a:xfrm>
            <a:custGeom>
              <a:avLst/>
              <a:gdLst/>
              <a:ahLst/>
              <a:cxnLst/>
              <a:rect l="l" t="t" r="r" b="b"/>
              <a:pathLst>
                <a:path w="14652" h="8139" extrusionOk="0">
                  <a:moveTo>
                    <a:pt x="6677" y="0"/>
                  </a:moveTo>
                  <a:lnTo>
                    <a:pt x="1" y="5969"/>
                  </a:lnTo>
                  <a:lnTo>
                    <a:pt x="7976" y="8139"/>
                  </a:lnTo>
                  <a:lnTo>
                    <a:pt x="14652" y="217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20"/>
          <p:cNvSpPr/>
          <p:nvPr/>
        </p:nvSpPr>
        <p:spPr>
          <a:xfrm>
            <a:off x="8337300" y="489051"/>
            <a:ext cx="423087" cy="484642"/>
          </a:xfrm>
          <a:custGeom>
            <a:avLst/>
            <a:gdLst/>
            <a:ahLst/>
            <a:cxnLst/>
            <a:rect l="l" t="t" r="r" b="b"/>
            <a:pathLst>
              <a:path w="13603" h="15516" extrusionOk="0">
                <a:moveTo>
                  <a:pt x="0" y="1"/>
                </a:moveTo>
                <a:lnTo>
                  <a:pt x="6800" y="3731"/>
                </a:lnTo>
                <a:lnTo>
                  <a:pt x="13603" y="7464"/>
                </a:lnTo>
                <a:lnTo>
                  <a:pt x="6966" y="11492"/>
                </a:lnTo>
                <a:lnTo>
                  <a:pt x="334" y="15515"/>
                </a:lnTo>
                <a:lnTo>
                  <a:pt x="167" y="7758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0"/>
          <p:cNvSpPr/>
          <p:nvPr/>
        </p:nvSpPr>
        <p:spPr>
          <a:xfrm>
            <a:off x="2326127" y="192137"/>
            <a:ext cx="1682949" cy="155449"/>
          </a:xfrm>
          <a:custGeom>
            <a:avLst/>
            <a:gdLst/>
            <a:ahLst/>
            <a:cxnLst/>
            <a:rect l="l" t="t" r="r" b="b"/>
            <a:pathLst>
              <a:path w="52229" h="4768" extrusionOk="0">
                <a:moveTo>
                  <a:pt x="0" y="0"/>
                </a:moveTo>
                <a:lnTo>
                  <a:pt x="52229" y="0"/>
                </a:lnTo>
                <a:lnTo>
                  <a:pt x="52229" y="4768"/>
                </a:lnTo>
                <a:lnTo>
                  <a:pt x="0" y="4768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20"/>
          <p:cNvSpPr/>
          <p:nvPr/>
        </p:nvSpPr>
        <p:spPr>
          <a:xfrm>
            <a:off x="8455709" y="4261691"/>
            <a:ext cx="303767" cy="448036"/>
          </a:xfrm>
          <a:custGeom>
            <a:avLst/>
            <a:gdLst/>
            <a:ahLst/>
            <a:cxnLst/>
            <a:rect l="l" t="t" r="r" b="b"/>
            <a:pathLst>
              <a:path w="12628" h="18364" extrusionOk="0">
                <a:moveTo>
                  <a:pt x="1" y="1"/>
                </a:moveTo>
                <a:lnTo>
                  <a:pt x="1" y="18363"/>
                </a:lnTo>
                <a:lnTo>
                  <a:pt x="12627" y="11989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0"/>
          <p:cNvSpPr/>
          <p:nvPr/>
        </p:nvSpPr>
        <p:spPr>
          <a:xfrm>
            <a:off x="8552119" y="2984543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0"/>
          <p:cNvSpPr/>
          <p:nvPr/>
        </p:nvSpPr>
        <p:spPr>
          <a:xfrm>
            <a:off x="1453869" y="4467443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2" name="Google Shape;342;p20"/>
          <p:cNvGrpSpPr/>
          <p:nvPr/>
        </p:nvGrpSpPr>
        <p:grpSpPr>
          <a:xfrm>
            <a:off x="4461030" y="4709733"/>
            <a:ext cx="2723273" cy="155452"/>
            <a:chOff x="2434537" y="2460245"/>
            <a:chExt cx="2020532" cy="113510"/>
          </a:xfrm>
        </p:grpSpPr>
        <p:sp>
          <p:nvSpPr>
            <p:cNvPr id="343" name="Google Shape;343;p20"/>
            <p:cNvSpPr/>
            <p:nvPr/>
          </p:nvSpPr>
          <p:spPr>
            <a:xfrm>
              <a:off x="2675549" y="2460245"/>
              <a:ext cx="1779520" cy="113510"/>
            </a:xfrm>
            <a:custGeom>
              <a:avLst/>
              <a:gdLst/>
              <a:ahLst/>
              <a:cxnLst/>
              <a:rect l="l" t="t" r="r" b="b"/>
              <a:pathLst>
                <a:path w="61047" h="3894" extrusionOk="0">
                  <a:moveTo>
                    <a:pt x="1" y="0"/>
                  </a:moveTo>
                  <a:lnTo>
                    <a:pt x="61046" y="0"/>
                  </a:lnTo>
                  <a:lnTo>
                    <a:pt x="61046" y="3893"/>
                  </a:lnTo>
                  <a:lnTo>
                    <a:pt x="1" y="389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2434537" y="2460245"/>
              <a:ext cx="127473" cy="113510"/>
            </a:xfrm>
            <a:custGeom>
              <a:avLst/>
              <a:gdLst/>
              <a:ahLst/>
              <a:cxnLst/>
              <a:rect l="l" t="t" r="r" b="b"/>
              <a:pathLst>
                <a:path w="4373" h="3894" extrusionOk="0">
                  <a:moveTo>
                    <a:pt x="0" y="0"/>
                  </a:moveTo>
                  <a:lnTo>
                    <a:pt x="4372" y="0"/>
                  </a:lnTo>
                  <a:lnTo>
                    <a:pt x="4372" y="3893"/>
                  </a:lnTo>
                  <a:lnTo>
                    <a:pt x="0" y="389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1096525" y="2417050"/>
            <a:ext cx="4969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2989400" y="1191100"/>
            <a:ext cx="1184100" cy="11796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096525" y="3411250"/>
            <a:ext cx="4969800" cy="4116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6527249" y="122339"/>
            <a:ext cx="330790" cy="484626"/>
          </a:xfrm>
          <a:custGeom>
            <a:avLst/>
            <a:gdLst/>
            <a:ahLst/>
            <a:cxnLst/>
            <a:rect l="l" t="t" r="r" b="b"/>
            <a:pathLst>
              <a:path w="12628" h="18364" extrusionOk="0">
                <a:moveTo>
                  <a:pt x="1" y="1"/>
                </a:moveTo>
                <a:lnTo>
                  <a:pt x="1" y="18363"/>
                </a:lnTo>
                <a:lnTo>
                  <a:pt x="12627" y="11989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464075" y="2773989"/>
            <a:ext cx="423087" cy="484642"/>
          </a:xfrm>
          <a:custGeom>
            <a:avLst/>
            <a:gdLst/>
            <a:ahLst/>
            <a:cxnLst/>
            <a:rect l="l" t="t" r="r" b="b"/>
            <a:pathLst>
              <a:path w="13603" h="15516" extrusionOk="0">
                <a:moveTo>
                  <a:pt x="0" y="1"/>
                </a:moveTo>
                <a:lnTo>
                  <a:pt x="6800" y="3731"/>
                </a:lnTo>
                <a:lnTo>
                  <a:pt x="13603" y="7464"/>
                </a:lnTo>
                <a:lnTo>
                  <a:pt x="6966" y="11492"/>
                </a:lnTo>
                <a:lnTo>
                  <a:pt x="334" y="15515"/>
                </a:lnTo>
                <a:lnTo>
                  <a:pt x="167" y="7758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8428912" y="347614"/>
            <a:ext cx="423087" cy="484642"/>
          </a:xfrm>
          <a:custGeom>
            <a:avLst/>
            <a:gdLst/>
            <a:ahLst/>
            <a:cxnLst/>
            <a:rect l="l" t="t" r="r" b="b"/>
            <a:pathLst>
              <a:path w="13603" h="15516" extrusionOk="0">
                <a:moveTo>
                  <a:pt x="0" y="1"/>
                </a:moveTo>
                <a:lnTo>
                  <a:pt x="6800" y="3731"/>
                </a:lnTo>
                <a:lnTo>
                  <a:pt x="13603" y="7464"/>
                </a:lnTo>
                <a:lnTo>
                  <a:pt x="6966" y="11492"/>
                </a:lnTo>
                <a:lnTo>
                  <a:pt x="334" y="15515"/>
                </a:lnTo>
                <a:lnTo>
                  <a:pt x="167" y="7758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1459284" y="4735521"/>
            <a:ext cx="1678107" cy="155450"/>
          </a:xfrm>
          <a:custGeom>
            <a:avLst/>
            <a:gdLst/>
            <a:ahLst/>
            <a:cxnLst/>
            <a:rect l="l" t="t" r="r" b="b"/>
            <a:pathLst>
              <a:path w="48511" h="4427" extrusionOk="0">
                <a:moveTo>
                  <a:pt x="0" y="0"/>
                </a:moveTo>
                <a:lnTo>
                  <a:pt x="48510" y="0"/>
                </a:lnTo>
                <a:lnTo>
                  <a:pt x="48510" y="4427"/>
                </a:lnTo>
                <a:lnTo>
                  <a:pt x="0" y="442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2334305" y="122151"/>
            <a:ext cx="1468124" cy="155446"/>
          </a:xfrm>
          <a:custGeom>
            <a:avLst/>
            <a:gdLst/>
            <a:ahLst/>
            <a:cxnLst/>
            <a:rect l="l" t="t" r="r" b="b"/>
            <a:pathLst>
              <a:path w="46860" h="4889" extrusionOk="0">
                <a:moveTo>
                  <a:pt x="1" y="1"/>
                </a:moveTo>
                <a:lnTo>
                  <a:pt x="46859" y="1"/>
                </a:lnTo>
                <a:lnTo>
                  <a:pt x="46859" y="4888"/>
                </a:lnTo>
                <a:lnTo>
                  <a:pt x="1" y="4888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579256" y="209418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8600306" y="3076943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278345" y="3902177"/>
            <a:ext cx="484636" cy="484633"/>
          </a:xfrm>
          <a:custGeom>
            <a:avLst/>
            <a:gdLst/>
            <a:ahLst/>
            <a:cxnLst/>
            <a:rect l="l" t="t" r="r" b="b"/>
            <a:pathLst>
              <a:path w="13771" h="13767" extrusionOk="0">
                <a:moveTo>
                  <a:pt x="6884" y="10153"/>
                </a:moveTo>
                <a:lnTo>
                  <a:pt x="10497" y="13766"/>
                </a:lnTo>
                <a:lnTo>
                  <a:pt x="13770" y="10494"/>
                </a:lnTo>
                <a:lnTo>
                  <a:pt x="10160" y="6884"/>
                </a:lnTo>
                <a:lnTo>
                  <a:pt x="13770" y="3270"/>
                </a:lnTo>
                <a:lnTo>
                  <a:pt x="10497" y="1"/>
                </a:lnTo>
                <a:lnTo>
                  <a:pt x="6884" y="3611"/>
                </a:lnTo>
                <a:lnTo>
                  <a:pt x="3274" y="1"/>
                </a:lnTo>
                <a:lnTo>
                  <a:pt x="1" y="3270"/>
                </a:lnTo>
                <a:lnTo>
                  <a:pt x="3615" y="6884"/>
                </a:lnTo>
                <a:lnTo>
                  <a:pt x="1" y="10494"/>
                </a:lnTo>
                <a:lnTo>
                  <a:pt x="3274" y="1376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8262470" y="1746527"/>
            <a:ext cx="484636" cy="484633"/>
          </a:xfrm>
          <a:custGeom>
            <a:avLst/>
            <a:gdLst/>
            <a:ahLst/>
            <a:cxnLst/>
            <a:rect l="l" t="t" r="r" b="b"/>
            <a:pathLst>
              <a:path w="13771" h="13767" extrusionOk="0">
                <a:moveTo>
                  <a:pt x="6884" y="10153"/>
                </a:moveTo>
                <a:lnTo>
                  <a:pt x="10497" y="13766"/>
                </a:lnTo>
                <a:lnTo>
                  <a:pt x="13770" y="10494"/>
                </a:lnTo>
                <a:lnTo>
                  <a:pt x="10160" y="6884"/>
                </a:lnTo>
                <a:lnTo>
                  <a:pt x="13770" y="3270"/>
                </a:lnTo>
                <a:lnTo>
                  <a:pt x="10497" y="1"/>
                </a:lnTo>
                <a:lnTo>
                  <a:pt x="6884" y="3611"/>
                </a:lnTo>
                <a:lnTo>
                  <a:pt x="3274" y="1"/>
                </a:lnTo>
                <a:lnTo>
                  <a:pt x="1" y="3270"/>
                </a:lnTo>
                <a:lnTo>
                  <a:pt x="3615" y="6884"/>
                </a:lnTo>
                <a:lnTo>
                  <a:pt x="1" y="10494"/>
                </a:lnTo>
                <a:lnTo>
                  <a:pt x="3274" y="1376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38;p3"/>
          <p:cNvGrpSpPr/>
          <p:nvPr/>
        </p:nvGrpSpPr>
        <p:grpSpPr>
          <a:xfrm>
            <a:off x="-572858" y="999750"/>
            <a:ext cx="998410" cy="923544"/>
            <a:chOff x="2506538" y="1118529"/>
            <a:chExt cx="507064" cy="468994"/>
          </a:xfrm>
        </p:grpSpPr>
        <p:sp>
          <p:nvSpPr>
            <p:cNvPr id="39" name="Google Shape;39;p3"/>
            <p:cNvSpPr/>
            <p:nvPr/>
          </p:nvSpPr>
          <p:spPr>
            <a:xfrm>
              <a:off x="2739009" y="1181872"/>
              <a:ext cx="274593" cy="405651"/>
            </a:xfrm>
            <a:custGeom>
              <a:avLst/>
              <a:gdLst/>
              <a:ahLst/>
              <a:cxnLst/>
              <a:rect l="l" t="t" r="r" b="b"/>
              <a:pathLst>
                <a:path w="9420" h="13916" extrusionOk="0">
                  <a:moveTo>
                    <a:pt x="6677" y="1"/>
                  </a:moveTo>
                  <a:lnTo>
                    <a:pt x="1" y="5966"/>
                  </a:lnTo>
                  <a:lnTo>
                    <a:pt x="2744" y="13915"/>
                  </a:lnTo>
                  <a:lnTo>
                    <a:pt x="9420" y="7947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506538" y="1292496"/>
              <a:ext cx="312459" cy="295027"/>
            </a:xfrm>
            <a:custGeom>
              <a:avLst/>
              <a:gdLst/>
              <a:ahLst/>
              <a:cxnLst/>
              <a:rect l="l" t="t" r="r" b="b"/>
              <a:pathLst>
                <a:path w="10719" h="10121" extrusionOk="0">
                  <a:moveTo>
                    <a:pt x="7976" y="2171"/>
                  </a:moveTo>
                  <a:lnTo>
                    <a:pt x="1" y="1"/>
                  </a:lnTo>
                  <a:lnTo>
                    <a:pt x="2748" y="7947"/>
                  </a:lnTo>
                  <a:lnTo>
                    <a:pt x="10719" y="10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2506538" y="1118529"/>
              <a:ext cx="427106" cy="237252"/>
            </a:xfrm>
            <a:custGeom>
              <a:avLst/>
              <a:gdLst/>
              <a:ahLst/>
              <a:cxnLst/>
              <a:rect l="l" t="t" r="r" b="b"/>
              <a:pathLst>
                <a:path w="14652" h="8139" extrusionOk="0">
                  <a:moveTo>
                    <a:pt x="6677" y="0"/>
                  </a:moveTo>
                  <a:lnTo>
                    <a:pt x="1" y="5969"/>
                  </a:lnTo>
                  <a:lnTo>
                    <a:pt x="7976" y="8139"/>
                  </a:lnTo>
                  <a:lnTo>
                    <a:pt x="14652" y="217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1"/>
          <p:cNvSpPr txBox="1">
            <a:spLocks noGrp="1"/>
          </p:cNvSpPr>
          <p:nvPr>
            <p:ph type="subTitle" idx="1"/>
          </p:nvPr>
        </p:nvSpPr>
        <p:spPr>
          <a:xfrm>
            <a:off x="3948850" y="2823300"/>
            <a:ext cx="4475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21"/>
          <p:cNvSpPr txBox="1">
            <a:spLocks noGrp="1"/>
          </p:cNvSpPr>
          <p:nvPr>
            <p:ph type="title"/>
          </p:nvPr>
        </p:nvSpPr>
        <p:spPr>
          <a:xfrm>
            <a:off x="3948850" y="1525800"/>
            <a:ext cx="4475100" cy="12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21"/>
          <p:cNvSpPr>
            <a:spLocks noGrp="1"/>
          </p:cNvSpPr>
          <p:nvPr>
            <p:ph type="pic" idx="2"/>
          </p:nvPr>
        </p:nvSpPr>
        <p:spPr>
          <a:xfrm>
            <a:off x="952775" y="1189425"/>
            <a:ext cx="2790300" cy="2790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49" name="Google Shape;349;p21"/>
          <p:cNvGrpSpPr/>
          <p:nvPr/>
        </p:nvGrpSpPr>
        <p:grpSpPr>
          <a:xfrm>
            <a:off x="1119530" y="275608"/>
            <a:ext cx="2723273" cy="155452"/>
            <a:chOff x="2434537" y="2460245"/>
            <a:chExt cx="2020532" cy="113510"/>
          </a:xfrm>
        </p:grpSpPr>
        <p:sp>
          <p:nvSpPr>
            <p:cNvPr id="350" name="Google Shape;350;p21"/>
            <p:cNvSpPr/>
            <p:nvPr/>
          </p:nvSpPr>
          <p:spPr>
            <a:xfrm>
              <a:off x="2675549" y="2460245"/>
              <a:ext cx="1779520" cy="113510"/>
            </a:xfrm>
            <a:custGeom>
              <a:avLst/>
              <a:gdLst/>
              <a:ahLst/>
              <a:cxnLst/>
              <a:rect l="l" t="t" r="r" b="b"/>
              <a:pathLst>
                <a:path w="61047" h="3894" extrusionOk="0">
                  <a:moveTo>
                    <a:pt x="1" y="0"/>
                  </a:moveTo>
                  <a:lnTo>
                    <a:pt x="61046" y="0"/>
                  </a:lnTo>
                  <a:lnTo>
                    <a:pt x="61046" y="3893"/>
                  </a:lnTo>
                  <a:lnTo>
                    <a:pt x="1" y="389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2434537" y="2460245"/>
              <a:ext cx="127473" cy="113510"/>
            </a:xfrm>
            <a:custGeom>
              <a:avLst/>
              <a:gdLst/>
              <a:ahLst/>
              <a:cxnLst/>
              <a:rect l="l" t="t" r="r" b="b"/>
              <a:pathLst>
                <a:path w="4373" h="3894" extrusionOk="0">
                  <a:moveTo>
                    <a:pt x="0" y="0"/>
                  </a:moveTo>
                  <a:lnTo>
                    <a:pt x="4372" y="0"/>
                  </a:lnTo>
                  <a:lnTo>
                    <a:pt x="4372" y="3893"/>
                  </a:lnTo>
                  <a:lnTo>
                    <a:pt x="0" y="389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" name="Google Shape;352;p21"/>
          <p:cNvSpPr/>
          <p:nvPr/>
        </p:nvSpPr>
        <p:spPr>
          <a:xfrm>
            <a:off x="152323" y="4243215"/>
            <a:ext cx="615389" cy="484617"/>
          </a:xfrm>
          <a:custGeom>
            <a:avLst/>
            <a:gdLst/>
            <a:ahLst/>
            <a:cxnLst/>
            <a:rect l="l" t="t" r="r" b="b"/>
            <a:pathLst>
              <a:path w="17961" h="14100" extrusionOk="0">
                <a:moveTo>
                  <a:pt x="0" y="0"/>
                </a:moveTo>
                <a:lnTo>
                  <a:pt x="9390" y="14100"/>
                </a:lnTo>
                <a:lnTo>
                  <a:pt x="17960" y="375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1"/>
          <p:cNvSpPr/>
          <p:nvPr/>
        </p:nvSpPr>
        <p:spPr>
          <a:xfrm>
            <a:off x="8455709" y="4261691"/>
            <a:ext cx="303767" cy="448036"/>
          </a:xfrm>
          <a:custGeom>
            <a:avLst/>
            <a:gdLst/>
            <a:ahLst/>
            <a:cxnLst/>
            <a:rect l="l" t="t" r="r" b="b"/>
            <a:pathLst>
              <a:path w="12628" h="18364" extrusionOk="0">
                <a:moveTo>
                  <a:pt x="1" y="1"/>
                </a:moveTo>
                <a:lnTo>
                  <a:pt x="1" y="18363"/>
                </a:lnTo>
                <a:lnTo>
                  <a:pt x="12627" y="11989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1"/>
          <p:cNvSpPr/>
          <p:nvPr/>
        </p:nvSpPr>
        <p:spPr>
          <a:xfrm>
            <a:off x="332784" y="1173566"/>
            <a:ext cx="303767" cy="448036"/>
          </a:xfrm>
          <a:custGeom>
            <a:avLst/>
            <a:gdLst/>
            <a:ahLst/>
            <a:cxnLst/>
            <a:rect l="l" t="t" r="r" b="b"/>
            <a:pathLst>
              <a:path w="12628" h="18364" extrusionOk="0">
                <a:moveTo>
                  <a:pt x="1" y="1"/>
                </a:moveTo>
                <a:lnTo>
                  <a:pt x="1" y="18363"/>
                </a:lnTo>
                <a:lnTo>
                  <a:pt x="12627" y="11989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1"/>
          <p:cNvSpPr/>
          <p:nvPr/>
        </p:nvSpPr>
        <p:spPr>
          <a:xfrm>
            <a:off x="4822272" y="4770846"/>
            <a:ext cx="1678107" cy="155450"/>
          </a:xfrm>
          <a:custGeom>
            <a:avLst/>
            <a:gdLst/>
            <a:ahLst/>
            <a:cxnLst/>
            <a:rect l="l" t="t" r="r" b="b"/>
            <a:pathLst>
              <a:path w="48511" h="4427" extrusionOk="0">
                <a:moveTo>
                  <a:pt x="0" y="0"/>
                </a:moveTo>
                <a:lnTo>
                  <a:pt x="48510" y="0"/>
                </a:lnTo>
                <a:lnTo>
                  <a:pt x="48510" y="4427"/>
                </a:lnTo>
                <a:lnTo>
                  <a:pt x="0" y="442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1"/>
          <p:cNvSpPr/>
          <p:nvPr/>
        </p:nvSpPr>
        <p:spPr>
          <a:xfrm>
            <a:off x="8471994" y="3227318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1"/>
          <p:cNvSpPr/>
          <p:nvPr/>
        </p:nvSpPr>
        <p:spPr>
          <a:xfrm>
            <a:off x="3671156" y="4624993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1"/>
          <p:cNvSpPr/>
          <p:nvPr/>
        </p:nvSpPr>
        <p:spPr>
          <a:xfrm>
            <a:off x="186344" y="2888418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1"/>
          <p:cNvSpPr/>
          <p:nvPr/>
        </p:nvSpPr>
        <p:spPr>
          <a:xfrm>
            <a:off x="8614745" y="1060764"/>
            <a:ext cx="484636" cy="484633"/>
          </a:xfrm>
          <a:custGeom>
            <a:avLst/>
            <a:gdLst/>
            <a:ahLst/>
            <a:cxnLst/>
            <a:rect l="l" t="t" r="r" b="b"/>
            <a:pathLst>
              <a:path w="13771" h="13767" extrusionOk="0">
                <a:moveTo>
                  <a:pt x="6884" y="10153"/>
                </a:moveTo>
                <a:lnTo>
                  <a:pt x="10497" y="13766"/>
                </a:lnTo>
                <a:lnTo>
                  <a:pt x="13770" y="10494"/>
                </a:lnTo>
                <a:lnTo>
                  <a:pt x="10160" y="6884"/>
                </a:lnTo>
                <a:lnTo>
                  <a:pt x="13770" y="3270"/>
                </a:lnTo>
                <a:lnTo>
                  <a:pt x="10497" y="1"/>
                </a:lnTo>
                <a:lnTo>
                  <a:pt x="6884" y="3611"/>
                </a:lnTo>
                <a:lnTo>
                  <a:pt x="3274" y="1"/>
                </a:lnTo>
                <a:lnTo>
                  <a:pt x="1" y="3270"/>
                </a:lnTo>
                <a:lnTo>
                  <a:pt x="3615" y="6884"/>
                </a:lnTo>
                <a:lnTo>
                  <a:pt x="1" y="10494"/>
                </a:lnTo>
                <a:lnTo>
                  <a:pt x="3274" y="1376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0" name="Google Shape;360;p21"/>
          <p:cNvGrpSpPr/>
          <p:nvPr/>
        </p:nvGrpSpPr>
        <p:grpSpPr>
          <a:xfrm>
            <a:off x="7017301" y="-69882"/>
            <a:ext cx="932706" cy="621774"/>
            <a:chOff x="1442038" y="1107539"/>
            <a:chExt cx="735921" cy="493393"/>
          </a:xfrm>
        </p:grpSpPr>
        <p:sp>
          <p:nvSpPr>
            <p:cNvPr id="361" name="Google Shape;361;p21"/>
            <p:cNvSpPr/>
            <p:nvPr/>
          </p:nvSpPr>
          <p:spPr>
            <a:xfrm>
              <a:off x="1630289" y="1217843"/>
              <a:ext cx="387987" cy="261038"/>
            </a:xfrm>
            <a:custGeom>
              <a:avLst/>
              <a:gdLst/>
              <a:ahLst/>
              <a:cxnLst/>
              <a:rect l="l" t="t" r="r" b="b"/>
              <a:pathLst>
                <a:path w="13310" h="8955" extrusionOk="0">
                  <a:moveTo>
                    <a:pt x="12257" y="926"/>
                  </a:moveTo>
                  <a:cubicBezTo>
                    <a:pt x="12145" y="635"/>
                    <a:pt x="11898" y="399"/>
                    <a:pt x="11517" y="236"/>
                  </a:cubicBezTo>
                  <a:cubicBezTo>
                    <a:pt x="11419" y="196"/>
                    <a:pt x="11310" y="160"/>
                    <a:pt x="11194" y="127"/>
                  </a:cubicBezTo>
                  <a:cubicBezTo>
                    <a:pt x="11158" y="116"/>
                    <a:pt x="11118" y="109"/>
                    <a:pt x="11078" y="98"/>
                  </a:cubicBezTo>
                  <a:cubicBezTo>
                    <a:pt x="10994" y="80"/>
                    <a:pt x="10918" y="62"/>
                    <a:pt x="10831" y="51"/>
                  </a:cubicBezTo>
                  <a:cubicBezTo>
                    <a:pt x="10784" y="40"/>
                    <a:pt x="10730" y="37"/>
                    <a:pt x="10679" y="33"/>
                  </a:cubicBezTo>
                  <a:cubicBezTo>
                    <a:pt x="10595" y="22"/>
                    <a:pt x="10516" y="15"/>
                    <a:pt x="10428" y="8"/>
                  </a:cubicBezTo>
                  <a:cubicBezTo>
                    <a:pt x="10370" y="4"/>
                    <a:pt x="10312" y="4"/>
                    <a:pt x="10251" y="4"/>
                  </a:cubicBezTo>
                  <a:cubicBezTo>
                    <a:pt x="10204" y="4"/>
                    <a:pt x="10160" y="0"/>
                    <a:pt x="10113" y="0"/>
                  </a:cubicBezTo>
                  <a:cubicBezTo>
                    <a:pt x="10080" y="0"/>
                    <a:pt x="10044" y="4"/>
                    <a:pt x="10011" y="4"/>
                  </a:cubicBezTo>
                  <a:cubicBezTo>
                    <a:pt x="9921" y="4"/>
                    <a:pt x="9830" y="8"/>
                    <a:pt x="9735" y="15"/>
                  </a:cubicBezTo>
                  <a:cubicBezTo>
                    <a:pt x="9688" y="19"/>
                    <a:pt x="9645" y="15"/>
                    <a:pt x="9598" y="19"/>
                  </a:cubicBezTo>
                  <a:cubicBezTo>
                    <a:pt x="9561" y="22"/>
                    <a:pt x="9525" y="26"/>
                    <a:pt x="9496" y="26"/>
                  </a:cubicBezTo>
                  <a:cubicBezTo>
                    <a:pt x="9431" y="33"/>
                    <a:pt x="9362" y="40"/>
                    <a:pt x="9296" y="51"/>
                  </a:cubicBezTo>
                  <a:cubicBezTo>
                    <a:pt x="9246" y="55"/>
                    <a:pt x="9199" y="58"/>
                    <a:pt x="9151" y="62"/>
                  </a:cubicBezTo>
                  <a:cubicBezTo>
                    <a:pt x="9097" y="73"/>
                    <a:pt x="9042" y="80"/>
                    <a:pt x="8988" y="87"/>
                  </a:cubicBezTo>
                  <a:cubicBezTo>
                    <a:pt x="8934" y="95"/>
                    <a:pt x="8872" y="106"/>
                    <a:pt x="8818" y="113"/>
                  </a:cubicBezTo>
                  <a:lnTo>
                    <a:pt x="8723" y="127"/>
                  </a:lnTo>
                  <a:cubicBezTo>
                    <a:pt x="8625" y="146"/>
                    <a:pt x="8524" y="164"/>
                    <a:pt x="8426" y="185"/>
                  </a:cubicBezTo>
                  <a:cubicBezTo>
                    <a:pt x="8393" y="189"/>
                    <a:pt x="8360" y="200"/>
                    <a:pt x="8324" y="204"/>
                  </a:cubicBezTo>
                  <a:cubicBezTo>
                    <a:pt x="8317" y="204"/>
                    <a:pt x="8306" y="207"/>
                    <a:pt x="8299" y="207"/>
                  </a:cubicBezTo>
                  <a:cubicBezTo>
                    <a:pt x="8157" y="240"/>
                    <a:pt x="8016" y="273"/>
                    <a:pt x="7871" y="309"/>
                  </a:cubicBezTo>
                  <a:lnTo>
                    <a:pt x="7816" y="323"/>
                  </a:lnTo>
                  <a:cubicBezTo>
                    <a:pt x="7773" y="334"/>
                    <a:pt x="7725" y="345"/>
                    <a:pt x="7682" y="360"/>
                  </a:cubicBezTo>
                  <a:cubicBezTo>
                    <a:pt x="7598" y="381"/>
                    <a:pt x="7519" y="399"/>
                    <a:pt x="7435" y="425"/>
                  </a:cubicBezTo>
                  <a:cubicBezTo>
                    <a:pt x="7392" y="439"/>
                    <a:pt x="7341" y="458"/>
                    <a:pt x="7290" y="472"/>
                  </a:cubicBezTo>
                  <a:lnTo>
                    <a:pt x="7112" y="526"/>
                  </a:lnTo>
                  <a:lnTo>
                    <a:pt x="6978" y="566"/>
                  </a:lnTo>
                  <a:cubicBezTo>
                    <a:pt x="6895" y="595"/>
                    <a:pt x="6807" y="624"/>
                    <a:pt x="6728" y="653"/>
                  </a:cubicBezTo>
                  <a:lnTo>
                    <a:pt x="6564" y="708"/>
                  </a:lnTo>
                  <a:cubicBezTo>
                    <a:pt x="6546" y="715"/>
                    <a:pt x="6524" y="722"/>
                    <a:pt x="6506" y="730"/>
                  </a:cubicBezTo>
                  <a:cubicBezTo>
                    <a:pt x="6361" y="780"/>
                    <a:pt x="6220" y="839"/>
                    <a:pt x="6075" y="893"/>
                  </a:cubicBezTo>
                  <a:cubicBezTo>
                    <a:pt x="6053" y="904"/>
                    <a:pt x="6035" y="911"/>
                    <a:pt x="6013" y="915"/>
                  </a:cubicBezTo>
                  <a:cubicBezTo>
                    <a:pt x="6006" y="915"/>
                    <a:pt x="6006" y="915"/>
                    <a:pt x="6002" y="922"/>
                  </a:cubicBezTo>
                  <a:cubicBezTo>
                    <a:pt x="5821" y="995"/>
                    <a:pt x="5639" y="1071"/>
                    <a:pt x="5458" y="1147"/>
                  </a:cubicBezTo>
                  <a:cubicBezTo>
                    <a:pt x="5454" y="1151"/>
                    <a:pt x="5443" y="1151"/>
                    <a:pt x="5440" y="1158"/>
                  </a:cubicBezTo>
                  <a:cubicBezTo>
                    <a:pt x="5316" y="1212"/>
                    <a:pt x="5200" y="1270"/>
                    <a:pt x="5077" y="1325"/>
                  </a:cubicBezTo>
                  <a:cubicBezTo>
                    <a:pt x="5001" y="1361"/>
                    <a:pt x="4921" y="1394"/>
                    <a:pt x="4848" y="1430"/>
                  </a:cubicBezTo>
                  <a:cubicBezTo>
                    <a:pt x="4845" y="1430"/>
                    <a:pt x="4841" y="1434"/>
                    <a:pt x="4837" y="1434"/>
                  </a:cubicBezTo>
                  <a:cubicBezTo>
                    <a:pt x="4612" y="1542"/>
                    <a:pt x="4391" y="1658"/>
                    <a:pt x="4173" y="1778"/>
                  </a:cubicBezTo>
                  <a:cubicBezTo>
                    <a:pt x="4155" y="1785"/>
                    <a:pt x="4144" y="1796"/>
                    <a:pt x="4126" y="1804"/>
                  </a:cubicBezTo>
                  <a:cubicBezTo>
                    <a:pt x="4021" y="1865"/>
                    <a:pt x="3919" y="1923"/>
                    <a:pt x="3818" y="1981"/>
                  </a:cubicBezTo>
                  <a:cubicBezTo>
                    <a:pt x="3756" y="2018"/>
                    <a:pt x="3694" y="2050"/>
                    <a:pt x="3636" y="2087"/>
                  </a:cubicBezTo>
                  <a:cubicBezTo>
                    <a:pt x="3455" y="2195"/>
                    <a:pt x="3274" y="2304"/>
                    <a:pt x="3099" y="2420"/>
                  </a:cubicBezTo>
                  <a:cubicBezTo>
                    <a:pt x="3081" y="2435"/>
                    <a:pt x="3063" y="2446"/>
                    <a:pt x="3049" y="2457"/>
                  </a:cubicBezTo>
                  <a:cubicBezTo>
                    <a:pt x="3005" y="2489"/>
                    <a:pt x="2958" y="2522"/>
                    <a:pt x="2914" y="2547"/>
                  </a:cubicBezTo>
                  <a:cubicBezTo>
                    <a:pt x="2824" y="2613"/>
                    <a:pt x="2733" y="2671"/>
                    <a:pt x="2642" y="2736"/>
                  </a:cubicBezTo>
                  <a:cubicBezTo>
                    <a:pt x="2584" y="2776"/>
                    <a:pt x="2533" y="2816"/>
                    <a:pt x="2475" y="2856"/>
                  </a:cubicBezTo>
                  <a:cubicBezTo>
                    <a:pt x="2392" y="2917"/>
                    <a:pt x="2316" y="2976"/>
                    <a:pt x="2240" y="3034"/>
                  </a:cubicBezTo>
                  <a:cubicBezTo>
                    <a:pt x="2185" y="3074"/>
                    <a:pt x="2131" y="3121"/>
                    <a:pt x="2076" y="3161"/>
                  </a:cubicBezTo>
                  <a:cubicBezTo>
                    <a:pt x="2004" y="3219"/>
                    <a:pt x="1935" y="3273"/>
                    <a:pt x="1866" y="3335"/>
                  </a:cubicBezTo>
                  <a:cubicBezTo>
                    <a:pt x="1815" y="3378"/>
                    <a:pt x="1768" y="3418"/>
                    <a:pt x="1717" y="3465"/>
                  </a:cubicBezTo>
                  <a:cubicBezTo>
                    <a:pt x="1652" y="3520"/>
                    <a:pt x="1590" y="3578"/>
                    <a:pt x="1532" y="3632"/>
                  </a:cubicBezTo>
                  <a:cubicBezTo>
                    <a:pt x="1507" y="3654"/>
                    <a:pt x="1485" y="3672"/>
                    <a:pt x="1463" y="3698"/>
                  </a:cubicBezTo>
                  <a:cubicBezTo>
                    <a:pt x="1441" y="3716"/>
                    <a:pt x="1423" y="3737"/>
                    <a:pt x="1405" y="3756"/>
                  </a:cubicBezTo>
                  <a:cubicBezTo>
                    <a:pt x="1325" y="3832"/>
                    <a:pt x="1249" y="3904"/>
                    <a:pt x="1176" y="3981"/>
                  </a:cubicBezTo>
                  <a:cubicBezTo>
                    <a:pt x="1144" y="4017"/>
                    <a:pt x="1108" y="4050"/>
                    <a:pt x="1078" y="4086"/>
                  </a:cubicBezTo>
                  <a:cubicBezTo>
                    <a:pt x="981" y="4187"/>
                    <a:pt x="897" y="4285"/>
                    <a:pt x="814" y="4387"/>
                  </a:cubicBezTo>
                  <a:cubicBezTo>
                    <a:pt x="810" y="4391"/>
                    <a:pt x="806" y="4398"/>
                    <a:pt x="795" y="4405"/>
                  </a:cubicBezTo>
                  <a:lnTo>
                    <a:pt x="792" y="4409"/>
                  </a:lnTo>
                  <a:cubicBezTo>
                    <a:pt x="788" y="4416"/>
                    <a:pt x="781" y="4423"/>
                    <a:pt x="774" y="4430"/>
                  </a:cubicBezTo>
                  <a:cubicBezTo>
                    <a:pt x="708" y="4507"/>
                    <a:pt x="650" y="4586"/>
                    <a:pt x="596" y="4659"/>
                  </a:cubicBezTo>
                  <a:cubicBezTo>
                    <a:pt x="578" y="4684"/>
                    <a:pt x="560" y="4706"/>
                    <a:pt x="542" y="4735"/>
                  </a:cubicBezTo>
                  <a:cubicBezTo>
                    <a:pt x="520" y="4768"/>
                    <a:pt x="498" y="4797"/>
                    <a:pt x="473" y="4833"/>
                  </a:cubicBezTo>
                  <a:cubicBezTo>
                    <a:pt x="465" y="4851"/>
                    <a:pt x="454" y="4866"/>
                    <a:pt x="447" y="4880"/>
                  </a:cubicBezTo>
                  <a:cubicBezTo>
                    <a:pt x="396" y="4957"/>
                    <a:pt x="356" y="5029"/>
                    <a:pt x="317" y="5102"/>
                  </a:cubicBezTo>
                  <a:cubicBezTo>
                    <a:pt x="306" y="5120"/>
                    <a:pt x="288" y="5142"/>
                    <a:pt x="280" y="5167"/>
                  </a:cubicBezTo>
                  <a:cubicBezTo>
                    <a:pt x="273" y="5174"/>
                    <a:pt x="273" y="5178"/>
                    <a:pt x="269" y="5189"/>
                  </a:cubicBezTo>
                  <a:cubicBezTo>
                    <a:pt x="237" y="5250"/>
                    <a:pt x="211" y="5316"/>
                    <a:pt x="182" y="5374"/>
                  </a:cubicBezTo>
                  <a:cubicBezTo>
                    <a:pt x="175" y="5396"/>
                    <a:pt x="161" y="5421"/>
                    <a:pt x="153" y="5443"/>
                  </a:cubicBezTo>
                  <a:cubicBezTo>
                    <a:pt x="153" y="5446"/>
                    <a:pt x="153" y="5446"/>
                    <a:pt x="146" y="5450"/>
                  </a:cubicBezTo>
                  <a:cubicBezTo>
                    <a:pt x="128" y="5494"/>
                    <a:pt x="121" y="5533"/>
                    <a:pt x="106" y="5573"/>
                  </a:cubicBezTo>
                  <a:cubicBezTo>
                    <a:pt x="92" y="5610"/>
                    <a:pt x="81" y="5650"/>
                    <a:pt x="66" y="5686"/>
                  </a:cubicBezTo>
                  <a:lnTo>
                    <a:pt x="66" y="5697"/>
                  </a:lnTo>
                  <a:cubicBezTo>
                    <a:pt x="55" y="5722"/>
                    <a:pt x="55" y="5751"/>
                    <a:pt x="48" y="5773"/>
                  </a:cubicBezTo>
                  <a:cubicBezTo>
                    <a:pt x="37" y="5813"/>
                    <a:pt x="26" y="5860"/>
                    <a:pt x="19" y="5900"/>
                  </a:cubicBezTo>
                  <a:lnTo>
                    <a:pt x="19" y="5918"/>
                  </a:lnTo>
                  <a:cubicBezTo>
                    <a:pt x="15" y="5947"/>
                    <a:pt x="15" y="5969"/>
                    <a:pt x="12" y="5994"/>
                  </a:cubicBezTo>
                  <a:cubicBezTo>
                    <a:pt x="8" y="6031"/>
                    <a:pt x="1" y="6067"/>
                    <a:pt x="1" y="6099"/>
                  </a:cubicBezTo>
                  <a:lnTo>
                    <a:pt x="1" y="6132"/>
                  </a:lnTo>
                  <a:cubicBezTo>
                    <a:pt x="1" y="6158"/>
                    <a:pt x="1" y="6183"/>
                    <a:pt x="5" y="6208"/>
                  </a:cubicBezTo>
                  <a:cubicBezTo>
                    <a:pt x="5" y="6237"/>
                    <a:pt x="5" y="6259"/>
                    <a:pt x="12" y="6284"/>
                  </a:cubicBezTo>
                  <a:cubicBezTo>
                    <a:pt x="12" y="6299"/>
                    <a:pt x="15" y="6317"/>
                    <a:pt x="19" y="6332"/>
                  </a:cubicBezTo>
                  <a:cubicBezTo>
                    <a:pt x="23" y="6353"/>
                    <a:pt x="30" y="6379"/>
                    <a:pt x="34" y="6404"/>
                  </a:cubicBezTo>
                  <a:cubicBezTo>
                    <a:pt x="37" y="6422"/>
                    <a:pt x="37" y="6441"/>
                    <a:pt x="41" y="6459"/>
                  </a:cubicBezTo>
                  <a:cubicBezTo>
                    <a:pt x="52" y="6495"/>
                    <a:pt x="66" y="6528"/>
                    <a:pt x="77" y="6560"/>
                  </a:cubicBezTo>
                  <a:lnTo>
                    <a:pt x="1140" y="8955"/>
                  </a:lnTo>
                  <a:cubicBezTo>
                    <a:pt x="1122" y="8908"/>
                    <a:pt x="1108" y="8853"/>
                    <a:pt x="1093" y="8799"/>
                  </a:cubicBezTo>
                  <a:cubicBezTo>
                    <a:pt x="1089" y="8773"/>
                    <a:pt x="1086" y="8748"/>
                    <a:pt x="1082" y="8726"/>
                  </a:cubicBezTo>
                  <a:lnTo>
                    <a:pt x="1068" y="8603"/>
                  </a:lnTo>
                  <a:cubicBezTo>
                    <a:pt x="1068" y="8574"/>
                    <a:pt x="1064" y="8552"/>
                    <a:pt x="1064" y="8527"/>
                  </a:cubicBezTo>
                  <a:cubicBezTo>
                    <a:pt x="1064" y="8480"/>
                    <a:pt x="1068" y="8436"/>
                    <a:pt x="1071" y="8389"/>
                  </a:cubicBezTo>
                  <a:cubicBezTo>
                    <a:pt x="1078" y="8363"/>
                    <a:pt x="1078" y="8338"/>
                    <a:pt x="1082" y="8313"/>
                  </a:cubicBezTo>
                  <a:cubicBezTo>
                    <a:pt x="1089" y="8266"/>
                    <a:pt x="1100" y="8218"/>
                    <a:pt x="1115" y="8168"/>
                  </a:cubicBezTo>
                  <a:cubicBezTo>
                    <a:pt x="1118" y="8139"/>
                    <a:pt x="1122" y="8113"/>
                    <a:pt x="1133" y="8091"/>
                  </a:cubicBezTo>
                  <a:cubicBezTo>
                    <a:pt x="1140" y="8048"/>
                    <a:pt x="1158" y="8008"/>
                    <a:pt x="1173" y="7968"/>
                  </a:cubicBezTo>
                  <a:cubicBezTo>
                    <a:pt x="1187" y="7928"/>
                    <a:pt x="1198" y="7892"/>
                    <a:pt x="1213" y="7848"/>
                  </a:cubicBezTo>
                  <a:cubicBezTo>
                    <a:pt x="1224" y="7823"/>
                    <a:pt x="1242" y="7794"/>
                    <a:pt x="1249" y="7768"/>
                  </a:cubicBezTo>
                  <a:cubicBezTo>
                    <a:pt x="1278" y="7710"/>
                    <a:pt x="1303" y="7645"/>
                    <a:pt x="1336" y="7583"/>
                  </a:cubicBezTo>
                  <a:cubicBezTo>
                    <a:pt x="1351" y="7554"/>
                    <a:pt x="1369" y="7529"/>
                    <a:pt x="1380" y="7500"/>
                  </a:cubicBezTo>
                  <a:cubicBezTo>
                    <a:pt x="1423" y="7427"/>
                    <a:pt x="1467" y="7355"/>
                    <a:pt x="1514" y="7279"/>
                  </a:cubicBezTo>
                  <a:cubicBezTo>
                    <a:pt x="1543" y="7228"/>
                    <a:pt x="1576" y="7184"/>
                    <a:pt x="1608" y="7134"/>
                  </a:cubicBezTo>
                  <a:cubicBezTo>
                    <a:pt x="1626" y="7104"/>
                    <a:pt x="1644" y="7083"/>
                    <a:pt x="1663" y="7057"/>
                  </a:cubicBezTo>
                  <a:cubicBezTo>
                    <a:pt x="1717" y="6977"/>
                    <a:pt x="1775" y="6901"/>
                    <a:pt x="1840" y="6829"/>
                  </a:cubicBezTo>
                  <a:cubicBezTo>
                    <a:pt x="1844" y="6825"/>
                    <a:pt x="1848" y="6814"/>
                    <a:pt x="1851" y="6811"/>
                  </a:cubicBezTo>
                  <a:cubicBezTo>
                    <a:pt x="1859" y="6803"/>
                    <a:pt x="1866" y="6796"/>
                    <a:pt x="1869" y="6789"/>
                  </a:cubicBezTo>
                  <a:cubicBezTo>
                    <a:pt x="1953" y="6687"/>
                    <a:pt x="2040" y="6593"/>
                    <a:pt x="2134" y="6495"/>
                  </a:cubicBezTo>
                  <a:cubicBezTo>
                    <a:pt x="2167" y="6462"/>
                    <a:pt x="2196" y="6426"/>
                    <a:pt x="2232" y="6393"/>
                  </a:cubicBezTo>
                  <a:cubicBezTo>
                    <a:pt x="2305" y="6321"/>
                    <a:pt x="2377" y="6245"/>
                    <a:pt x="2461" y="6168"/>
                  </a:cubicBezTo>
                  <a:cubicBezTo>
                    <a:pt x="2501" y="6125"/>
                    <a:pt x="2548" y="6085"/>
                    <a:pt x="2588" y="6045"/>
                  </a:cubicBezTo>
                  <a:cubicBezTo>
                    <a:pt x="2646" y="5991"/>
                    <a:pt x="2711" y="5933"/>
                    <a:pt x="2777" y="5878"/>
                  </a:cubicBezTo>
                  <a:cubicBezTo>
                    <a:pt x="2827" y="5831"/>
                    <a:pt x="2878" y="5791"/>
                    <a:pt x="2929" y="5744"/>
                  </a:cubicBezTo>
                  <a:cubicBezTo>
                    <a:pt x="2994" y="5686"/>
                    <a:pt x="3067" y="5631"/>
                    <a:pt x="3136" y="5573"/>
                  </a:cubicBezTo>
                  <a:cubicBezTo>
                    <a:pt x="3190" y="5533"/>
                    <a:pt x="3241" y="5486"/>
                    <a:pt x="3295" y="5446"/>
                  </a:cubicBezTo>
                  <a:cubicBezTo>
                    <a:pt x="3372" y="5388"/>
                    <a:pt x="3448" y="5327"/>
                    <a:pt x="3531" y="5269"/>
                  </a:cubicBezTo>
                  <a:lnTo>
                    <a:pt x="3694" y="5145"/>
                  </a:lnTo>
                  <a:cubicBezTo>
                    <a:pt x="3782" y="5084"/>
                    <a:pt x="3876" y="5018"/>
                    <a:pt x="3967" y="4960"/>
                  </a:cubicBezTo>
                  <a:cubicBezTo>
                    <a:pt x="4028" y="4920"/>
                    <a:pt x="4090" y="4873"/>
                    <a:pt x="4152" y="4833"/>
                  </a:cubicBezTo>
                  <a:cubicBezTo>
                    <a:pt x="4329" y="4721"/>
                    <a:pt x="4507" y="4608"/>
                    <a:pt x="4689" y="4499"/>
                  </a:cubicBezTo>
                  <a:cubicBezTo>
                    <a:pt x="4747" y="4463"/>
                    <a:pt x="4808" y="4430"/>
                    <a:pt x="4870" y="4394"/>
                  </a:cubicBezTo>
                  <a:cubicBezTo>
                    <a:pt x="4986" y="4325"/>
                    <a:pt x="5106" y="4256"/>
                    <a:pt x="5226" y="4191"/>
                  </a:cubicBezTo>
                  <a:cubicBezTo>
                    <a:pt x="5443" y="4071"/>
                    <a:pt x="5668" y="3955"/>
                    <a:pt x="5890" y="3846"/>
                  </a:cubicBezTo>
                  <a:cubicBezTo>
                    <a:pt x="5966" y="3810"/>
                    <a:pt x="6042" y="3774"/>
                    <a:pt x="6125" y="3737"/>
                  </a:cubicBezTo>
                  <a:cubicBezTo>
                    <a:pt x="6249" y="3676"/>
                    <a:pt x="6368" y="3618"/>
                    <a:pt x="6492" y="3567"/>
                  </a:cubicBezTo>
                  <a:cubicBezTo>
                    <a:pt x="6684" y="3484"/>
                    <a:pt x="6873" y="3404"/>
                    <a:pt x="7065" y="3327"/>
                  </a:cubicBezTo>
                  <a:lnTo>
                    <a:pt x="7130" y="3302"/>
                  </a:lnTo>
                  <a:cubicBezTo>
                    <a:pt x="7294" y="3237"/>
                    <a:pt x="7457" y="3175"/>
                    <a:pt x="7617" y="3121"/>
                  </a:cubicBezTo>
                  <a:cubicBezTo>
                    <a:pt x="7671" y="3103"/>
                    <a:pt x="7725" y="3084"/>
                    <a:pt x="7783" y="3059"/>
                  </a:cubicBezTo>
                  <a:cubicBezTo>
                    <a:pt x="7910" y="3015"/>
                    <a:pt x="8037" y="2976"/>
                    <a:pt x="8164" y="2932"/>
                  </a:cubicBezTo>
                  <a:lnTo>
                    <a:pt x="8342" y="2878"/>
                  </a:lnTo>
                  <a:cubicBezTo>
                    <a:pt x="8473" y="2838"/>
                    <a:pt x="8607" y="2801"/>
                    <a:pt x="8734" y="2769"/>
                  </a:cubicBezTo>
                  <a:cubicBezTo>
                    <a:pt x="8778" y="2758"/>
                    <a:pt x="8825" y="2743"/>
                    <a:pt x="8868" y="2732"/>
                  </a:cubicBezTo>
                  <a:cubicBezTo>
                    <a:pt x="9042" y="2689"/>
                    <a:pt x="9209" y="2649"/>
                    <a:pt x="9376" y="2616"/>
                  </a:cubicBezTo>
                  <a:cubicBezTo>
                    <a:pt x="9409" y="2605"/>
                    <a:pt x="9445" y="2602"/>
                    <a:pt x="9478" y="2598"/>
                  </a:cubicBezTo>
                  <a:cubicBezTo>
                    <a:pt x="9608" y="2569"/>
                    <a:pt x="9739" y="2547"/>
                    <a:pt x="9870" y="2526"/>
                  </a:cubicBezTo>
                  <a:cubicBezTo>
                    <a:pt x="9931" y="2515"/>
                    <a:pt x="9986" y="2508"/>
                    <a:pt x="10040" y="2497"/>
                  </a:cubicBezTo>
                  <a:cubicBezTo>
                    <a:pt x="10142" y="2486"/>
                    <a:pt x="10247" y="2471"/>
                    <a:pt x="10349" y="2457"/>
                  </a:cubicBezTo>
                  <a:cubicBezTo>
                    <a:pt x="10414" y="2449"/>
                    <a:pt x="10479" y="2442"/>
                    <a:pt x="10548" y="2435"/>
                  </a:cubicBezTo>
                  <a:cubicBezTo>
                    <a:pt x="10628" y="2424"/>
                    <a:pt x="10711" y="2420"/>
                    <a:pt x="10791" y="2417"/>
                  </a:cubicBezTo>
                  <a:cubicBezTo>
                    <a:pt x="10886" y="2413"/>
                    <a:pt x="10976" y="2406"/>
                    <a:pt x="11067" y="2406"/>
                  </a:cubicBezTo>
                  <a:lnTo>
                    <a:pt x="11310" y="2406"/>
                  </a:lnTo>
                  <a:cubicBezTo>
                    <a:pt x="11368" y="2406"/>
                    <a:pt x="11426" y="2413"/>
                    <a:pt x="11484" y="2413"/>
                  </a:cubicBezTo>
                  <a:cubicBezTo>
                    <a:pt x="11571" y="2417"/>
                    <a:pt x="11655" y="2424"/>
                    <a:pt x="11731" y="2435"/>
                  </a:cubicBezTo>
                  <a:cubicBezTo>
                    <a:pt x="11782" y="2439"/>
                    <a:pt x="11836" y="2442"/>
                    <a:pt x="11883" y="2453"/>
                  </a:cubicBezTo>
                  <a:cubicBezTo>
                    <a:pt x="11970" y="2468"/>
                    <a:pt x="12054" y="2486"/>
                    <a:pt x="12130" y="2504"/>
                  </a:cubicBezTo>
                  <a:cubicBezTo>
                    <a:pt x="12170" y="2511"/>
                    <a:pt x="12210" y="2515"/>
                    <a:pt x="12246" y="2529"/>
                  </a:cubicBezTo>
                  <a:cubicBezTo>
                    <a:pt x="12362" y="2562"/>
                    <a:pt x="12471" y="2598"/>
                    <a:pt x="12569" y="2638"/>
                  </a:cubicBezTo>
                  <a:cubicBezTo>
                    <a:pt x="12950" y="2801"/>
                    <a:pt x="13197" y="3037"/>
                    <a:pt x="13309" y="332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1492497" y="1188751"/>
              <a:ext cx="677533" cy="412181"/>
            </a:xfrm>
            <a:custGeom>
              <a:avLst/>
              <a:gdLst/>
              <a:ahLst/>
              <a:cxnLst/>
              <a:rect l="l" t="t" r="r" b="b"/>
              <a:pathLst>
                <a:path w="23243" h="14140" extrusionOk="0">
                  <a:moveTo>
                    <a:pt x="23210" y="3317"/>
                  </a:moveTo>
                  <a:cubicBezTo>
                    <a:pt x="23207" y="3281"/>
                    <a:pt x="23196" y="3248"/>
                    <a:pt x="23192" y="3212"/>
                  </a:cubicBezTo>
                  <a:cubicBezTo>
                    <a:pt x="23185" y="3157"/>
                    <a:pt x="23174" y="3106"/>
                    <a:pt x="23159" y="3052"/>
                  </a:cubicBezTo>
                  <a:lnTo>
                    <a:pt x="23149" y="2972"/>
                  </a:lnTo>
                  <a:cubicBezTo>
                    <a:pt x="23127" y="2903"/>
                    <a:pt x="23105" y="2831"/>
                    <a:pt x="23080" y="2765"/>
                  </a:cubicBezTo>
                  <a:lnTo>
                    <a:pt x="21810" y="1"/>
                  </a:lnTo>
                  <a:cubicBezTo>
                    <a:pt x="21846" y="91"/>
                    <a:pt x="21871" y="189"/>
                    <a:pt x="21897" y="287"/>
                  </a:cubicBezTo>
                  <a:cubicBezTo>
                    <a:pt x="21908" y="334"/>
                    <a:pt x="21919" y="389"/>
                    <a:pt x="21926" y="443"/>
                  </a:cubicBezTo>
                  <a:cubicBezTo>
                    <a:pt x="21937" y="512"/>
                    <a:pt x="21944" y="581"/>
                    <a:pt x="21951" y="650"/>
                  </a:cubicBezTo>
                  <a:cubicBezTo>
                    <a:pt x="21955" y="705"/>
                    <a:pt x="21958" y="755"/>
                    <a:pt x="21958" y="813"/>
                  </a:cubicBezTo>
                  <a:cubicBezTo>
                    <a:pt x="21958" y="879"/>
                    <a:pt x="21958" y="951"/>
                    <a:pt x="21951" y="1024"/>
                  </a:cubicBezTo>
                  <a:cubicBezTo>
                    <a:pt x="21944" y="1085"/>
                    <a:pt x="21940" y="1144"/>
                    <a:pt x="21933" y="1202"/>
                  </a:cubicBezTo>
                  <a:cubicBezTo>
                    <a:pt x="21922" y="1274"/>
                    <a:pt x="21908" y="1347"/>
                    <a:pt x="21897" y="1419"/>
                  </a:cubicBezTo>
                  <a:cubicBezTo>
                    <a:pt x="21882" y="1481"/>
                    <a:pt x="21868" y="1550"/>
                    <a:pt x="21850" y="1619"/>
                  </a:cubicBezTo>
                  <a:cubicBezTo>
                    <a:pt x="21831" y="1688"/>
                    <a:pt x="21810" y="1760"/>
                    <a:pt x="21788" y="1833"/>
                  </a:cubicBezTo>
                  <a:cubicBezTo>
                    <a:pt x="21763" y="1909"/>
                    <a:pt x="21737" y="1985"/>
                    <a:pt x="21704" y="2065"/>
                  </a:cubicBezTo>
                  <a:cubicBezTo>
                    <a:pt x="21661" y="2178"/>
                    <a:pt x="21614" y="2294"/>
                    <a:pt x="21559" y="2413"/>
                  </a:cubicBezTo>
                  <a:lnTo>
                    <a:pt x="21545" y="2439"/>
                  </a:lnTo>
                  <a:cubicBezTo>
                    <a:pt x="21487" y="2566"/>
                    <a:pt x="21418" y="2693"/>
                    <a:pt x="21342" y="2827"/>
                  </a:cubicBezTo>
                  <a:cubicBezTo>
                    <a:pt x="21327" y="2852"/>
                    <a:pt x="21316" y="2874"/>
                    <a:pt x="21298" y="2903"/>
                  </a:cubicBezTo>
                  <a:cubicBezTo>
                    <a:pt x="21218" y="3034"/>
                    <a:pt x="21135" y="3168"/>
                    <a:pt x="21044" y="3306"/>
                  </a:cubicBezTo>
                  <a:cubicBezTo>
                    <a:pt x="21015" y="3346"/>
                    <a:pt x="20982" y="3393"/>
                    <a:pt x="20953" y="3433"/>
                  </a:cubicBezTo>
                  <a:cubicBezTo>
                    <a:pt x="20881" y="3538"/>
                    <a:pt x="20801" y="3636"/>
                    <a:pt x="20725" y="3741"/>
                  </a:cubicBezTo>
                  <a:cubicBezTo>
                    <a:pt x="20689" y="3792"/>
                    <a:pt x="20652" y="3836"/>
                    <a:pt x="20612" y="3886"/>
                  </a:cubicBezTo>
                  <a:cubicBezTo>
                    <a:pt x="20504" y="4021"/>
                    <a:pt x="20395" y="4159"/>
                    <a:pt x="20271" y="4293"/>
                  </a:cubicBezTo>
                  <a:cubicBezTo>
                    <a:pt x="20264" y="4307"/>
                    <a:pt x="20250" y="4318"/>
                    <a:pt x="20239" y="4333"/>
                  </a:cubicBezTo>
                  <a:cubicBezTo>
                    <a:pt x="20119" y="4471"/>
                    <a:pt x="19985" y="4608"/>
                    <a:pt x="19850" y="4746"/>
                  </a:cubicBezTo>
                  <a:cubicBezTo>
                    <a:pt x="19829" y="4772"/>
                    <a:pt x="19811" y="4794"/>
                    <a:pt x="19785" y="4815"/>
                  </a:cubicBezTo>
                  <a:cubicBezTo>
                    <a:pt x="19655" y="4946"/>
                    <a:pt x="19513" y="5084"/>
                    <a:pt x="19375" y="5214"/>
                  </a:cubicBezTo>
                  <a:cubicBezTo>
                    <a:pt x="19277" y="5305"/>
                    <a:pt x="19176" y="5396"/>
                    <a:pt x="19074" y="5487"/>
                  </a:cubicBezTo>
                  <a:cubicBezTo>
                    <a:pt x="18987" y="5563"/>
                    <a:pt x="18903" y="5643"/>
                    <a:pt x="18813" y="5719"/>
                  </a:cubicBezTo>
                  <a:cubicBezTo>
                    <a:pt x="18704" y="5809"/>
                    <a:pt x="18588" y="5900"/>
                    <a:pt x="18475" y="5991"/>
                  </a:cubicBezTo>
                  <a:cubicBezTo>
                    <a:pt x="18381" y="6067"/>
                    <a:pt x="18290" y="6140"/>
                    <a:pt x="18196" y="6219"/>
                  </a:cubicBezTo>
                  <a:cubicBezTo>
                    <a:pt x="18076" y="6310"/>
                    <a:pt x="17949" y="6404"/>
                    <a:pt x="17826" y="6495"/>
                  </a:cubicBezTo>
                  <a:cubicBezTo>
                    <a:pt x="17728" y="6568"/>
                    <a:pt x="17634" y="6644"/>
                    <a:pt x="17528" y="6716"/>
                  </a:cubicBezTo>
                  <a:cubicBezTo>
                    <a:pt x="17398" y="6811"/>
                    <a:pt x="17256" y="6902"/>
                    <a:pt x="17118" y="6999"/>
                  </a:cubicBezTo>
                  <a:cubicBezTo>
                    <a:pt x="17002" y="7079"/>
                    <a:pt x="16890" y="7163"/>
                    <a:pt x="16766" y="7239"/>
                  </a:cubicBezTo>
                  <a:cubicBezTo>
                    <a:pt x="16520" y="7399"/>
                    <a:pt x="16277" y="7551"/>
                    <a:pt x="16026" y="7707"/>
                  </a:cubicBezTo>
                  <a:cubicBezTo>
                    <a:pt x="15983" y="7732"/>
                    <a:pt x="15936" y="7761"/>
                    <a:pt x="15885" y="7787"/>
                  </a:cubicBezTo>
                  <a:cubicBezTo>
                    <a:pt x="15645" y="7932"/>
                    <a:pt x="15402" y="8073"/>
                    <a:pt x="15155" y="8208"/>
                  </a:cubicBezTo>
                  <a:cubicBezTo>
                    <a:pt x="15116" y="8229"/>
                    <a:pt x="15079" y="8248"/>
                    <a:pt x="15039" y="8273"/>
                  </a:cubicBezTo>
                  <a:cubicBezTo>
                    <a:pt x="14687" y="8462"/>
                    <a:pt x="14339" y="8643"/>
                    <a:pt x="13987" y="8821"/>
                  </a:cubicBezTo>
                  <a:cubicBezTo>
                    <a:pt x="13944" y="8839"/>
                    <a:pt x="13904" y="8861"/>
                    <a:pt x="13864" y="8879"/>
                  </a:cubicBezTo>
                  <a:cubicBezTo>
                    <a:pt x="13574" y="9020"/>
                    <a:pt x="13280" y="9155"/>
                    <a:pt x="12982" y="9289"/>
                  </a:cubicBezTo>
                  <a:cubicBezTo>
                    <a:pt x="12935" y="9311"/>
                    <a:pt x="12888" y="9329"/>
                    <a:pt x="12837" y="9351"/>
                  </a:cubicBezTo>
                  <a:cubicBezTo>
                    <a:pt x="12572" y="9470"/>
                    <a:pt x="12307" y="9579"/>
                    <a:pt x="12039" y="9688"/>
                  </a:cubicBezTo>
                  <a:cubicBezTo>
                    <a:pt x="11995" y="9706"/>
                    <a:pt x="11955" y="9724"/>
                    <a:pt x="11908" y="9735"/>
                  </a:cubicBezTo>
                  <a:cubicBezTo>
                    <a:pt x="11672" y="9826"/>
                    <a:pt x="11440" y="9917"/>
                    <a:pt x="11204" y="10004"/>
                  </a:cubicBezTo>
                  <a:cubicBezTo>
                    <a:pt x="11168" y="10018"/>
                    <a:pt x="11139" y="10033"/>
                    <a:pt x="11103" y="10040"/>
                  </a:cubicBezTo>
                  <a:cubicBezTo>
                    <a:pt x="10860" y="10127"/>
                    <a:pt x="10617" y="10207"/>
                    <a:pt x="10377" y="10290"/>
                  </a:cubicBezTo>
                  <a:cubicBezTo>
                    <a:pt x="10323" y="10308"/>
                    <a:pt x="10261" y="10327"/>
                    <a:pt x="10207" y="10345"/>
                  </a:cubicBezTo>
                  <a:cubicBezTo>
                    <a:pt x="9989" y="10414"/>
                    <a:pt x="9771" y="10479"/>
                    <a:pt x="9561" y="10544"/>
                  </a:cubicBezTo>
                  <a:cubicBezTo>
                    <a:pt x="9535" y="10552"/>
                    <a:pt x="9510" y="10559"/>
                    <a:pt x="9488" y="10566"/>
                  </a:cubicBezTo>
                  <a:cubicBezTo>
                    <a:pt x="9252" y="10635"/>
                    <a:pt x="9020" y="10697"/>
                    <a:pt x="8788" y="10758"/>
                  </a:cubicBezTo>
                  <a:cubicBezTo>
                    <a:pt x="8733" y="10769"/>
                    <a:pt x="8675" y="10784"/>
                    <a:pt x="8621" y="10798"/>
                  </a:cubicBezTo>
                  <a:cubicBezTo>
                    <a:pt x="8400" y="10853"/>
                    <a:pt x="8182" y="10907"/>
                    <a:pt x="7964" y="10951"/>
                  </a:cubicBezTo>
                  <a:cubicBezTo>
                    <a:pt x="7950" y="10958"/>
                    <a:pt x="7932" y="10962"/>
                    <a:pt x="7913" y="10962"/>
                  </a:cubicBezTo>
                  <a:cubicBezTo>
                    <a:pt x="7678" y="11012"/>
                    <a:pt x="7442" y="11056"/>
                    <a:pt x="7210" y="11096"/>
                  </a:cubicBezTo>
                  <a:cubicBezTo>
                    <a:pt x="7159" y="11107"/>
                    <a:pt x="7104" y="11114"/>
                    <a:pt x="7057" y="11125"/>
                  </a:cubicBezTo>
                  <a:cubicBezTo>
                    <a:pt x="6814" y="11165"/>
                    <a:pt x="6575" y="11201"/>
                    <a:pt x="6339" y="11234"/>
                  </a:cubicBezTo>
                  <a:lnTo>
                    <a:pt x="6245" y="11248"/>
                  </a:lnTo>
                  <a:cubicBezTo>
                    <a:pt x="5969" y="11284"/>
                    <a:pt x="5697" y="11310"/>
                    <a:pt x="5432" y="11332"/>
                  </a:cubicBezTo>
                  <a:cubicBezTo>
                    <a:pt x="5406" y="11332"/>
                    <a:pt x="5381" y="11339"/>
                    <a:pt x="5356" y="11339"/>
                  </a:cubicBezTo>
                  <a:cubicBezTo>
                    <a:pt x="5214" y="11346"/>
                    <a:pt x="5080" y="11357"/>
                    <a:pt x="4942" y="11361"/>
                  </a:cubicBezTo>
                  <a:cubicBezTo>
                    <a:pt x="4888" y="11364"/>
                    <a:pt x="4829" y="11364"/>
                    <a:pt x="4775" y="11364"/>
                  </a:cubicBezTo>
                  <a:cubicBezTo>
                    <a:pt x="4670" y="11368"/>
                    <a:pt x="4565" y="11368"/>
                    <a:pt x="4467" y="11368"/>
                  </a:cubicBezTo>
                  <a:lnTo>
                    <a:pt x="4245" y="11368"/>
                  </a:lnTo>
                  <a:cubicBezTo>
                    <a:pt x="4180" y="11368"/>
                    <a:pt x="4111" y="11368"/>
                    <a:pt x="4049" y="11364"/>
                  </a:cubicBezTo>
                  <a:cubicBezTo>
                    <a:pt x="3973" y="11361"/>
                    <a:pt x="3901" y="11361"/>
                    <a:pt x="3828" y="11357"/>
                  </a:cubicBezTo>
                  <a:cubicBezTo>
                    <a:pt x="3763" y="11350"/>
                    <a:pt x="3701" y="11350"/>
                    <a:pt x="3639" y="11346"/>
                  </a:cubicBezTo>
                  <a:cubicBezTo>
                    <a:pt x="3567" y="11342"/>
                    <a:pt x="3494" y="11332"/>
                    <a:pt x="3422" y="11328"/>
                  </a:cubicBezTo>
                  <a:cubicBezTo>
                    <a:pt x="3364" y="11324"/>
                    <a:pt x="3306" y="11321"/>
                    <a:pt x="3248" y="11310"/>
                  </a:cubicBezTo>
                  <a:cubicBezTo>
                    <a:pt x="3175" y="11303"/>
                    <a:pt x="3106" y="11292"/>
                    <a:pt x="3034" y="11284"/>
                  </a:cubicBezTo>
                  <a:cubicBezTo>
                    <a:pt x="2979" y="11274"/>
                    <a:pt x="2921" y="11270"/>
                    <a:pt x="2867" y="11259"/>
                  </a:cubicBezTo>
                  <a:cubicBezTo>
                    <a:pt x="2794" y="11248"/>
                    <a:pt x="2725" y="11234"/>
                    <a:pt x="2656" y="11219"/>
                  </a:cubicBezTo>
                  <a:cubicBezTo>
                    <a:pt x="2605" y="11212"/>
                    <a:pt x="2551" y="11201"/>
                    <a:pt x="2504" y="11186"/>
                  </a:cubicBezTo>
                  <a:cubicBezTo>
                    <a:pt x="2431" y="11176"/>
                    <a:pt x="2362" y="11157"/>
                    <a:pt x="2293" y="11139"/>
                  </a:cubicBezTo>
                  <a:cubicBezTo>
                    <a:pt x="2250" y="11125"/>
                    <a:pt x="2203" y="11114"/>
                    <a:pt x="2159" y="11103"/>
                  </a:cubicBezTo>
                  <a:cubicBezTo>
                    <a:pt x="2079" y="11078"/>
                    <a:pt x="2014" y="11056"/>
                    <a:pt x="1941" y="11034"/>
                  </a:cubicBezTo>
                  <a:cubicBezTo>
                    <a:pt x="1905" y="11020"/>
                    <a:pt x="1869" y="11012"/>
                    <a:pt x="1833" y="11001"/>
                  </a:cubicBezTo>
                  <a:cubicBezTo>
                    <a:pt x="1727" y="10965"/>
                    <a:pt x="1622" y="10925"/>
                    <a:pt x="1524" y="10885"/>
                  </a:cubicBezTo>
                  <a:cubicBezTo>
                    <a:pt x="733" y="10548"/>
                    <a:pt x="229" y="10062"/>
                    <a:pt x="0" y="9474"/>
                  </a:cubicBezTo>
                  <a:lnTo>
                    <a:pt x="1270" y="12239"/>
                  </a:lnTo>
                  <a:cubicBezTo>
                    <a:pt x="1506" y="12830"/>
                    <a:pt x="2003" y="13316"/>
                    <a:pt x="2794" y="13650"/>
                  </a:cubicBezTo>
                  <a:cubicBezTo>
                    <a:pt x="2892" y="13690"/>
                    <a:pt x="2997" y="13734"/>
                    <a:pt x="3102" y="13770"/>
                  </a:cubicBezTo>
                  <a:cubicBezTo>
                    <a:pt x="3139" y="13781"/>
                    <a:pt x="3175" y="13792"/>
                    <a:pt x="3215" y="13806"/>
                  </a:cubicBezTo>
                  <a:cubicBezTo>
                    <a:pt x="3287" y="13828"/>
                    <a:pt x="3356" y="13850"/>
                    <a:pt x="3433" y="13871"/>
                  </a:cubicBezTo>
                  <a:cubicBezTo>
                    <a:pt x="3476" y="13886"/>
                    <a:pt x="3527" y="13897"/>
                    <a:pt x="3574" y="13908"/>
                  </a:cubicBezTo>
                  <a:cubicBezTo>
                    <a:pt x="3639" y="13926"/>
                    <a:pt x="3708" y="13944"/>
                    <a:pt x="3781" y="13958"/>
                  </a:cubicBezTo>
                  <a:cubicBezTo>
                    <a:pt x="3832" y="13969"/>
                    <a:pt x="3886" y="13977"/>
                    <a:pt x="3941" y="13991"/>
                  </a:cubicBezTo>
                  <a:cubicBezTo>
                    <a:pt x="4010" y="14006"/>
                    <a:pt x="4075" y="14017"/>
                    <a:pt x="4147" y="14027"/>
                  </a:cubicBezTo>
                  <a:cubicBezTo>
                    <a:pt x="4202" y="14035"/>
                    <a:pt x="4263" y="14046"/>
                    <a:pt x="4318" y="14049"/>
                  </a:cubicBezTo>
                  <a:cubicBezTo>
                    <a:pt x="4383" y="14060"/>
                    <a:pt x="4456" y="14067"/>
                    <a:pt x="4528" y="14078"/>
                  </a:cubicBezTo>
                  <a:cubicBezTo>
                    <a:pt x="4590" y="14082"/>
                    <a:pt x="4648" y="14089"/>
                    <a:pt x="4706" y="14096"/>
                  </a:cubicBezTo>
                  <a:cubicBezTo>
                    <a:pt x="4779" y="14100"/>
                    <a:pt x="4851" y="14107"/>
                    <a:pt x="4924" y="14114"/>
                  </a:cubicBezTo>
                  <a:cubicBezTo>
                    <a:pt x="4989" y="14118"/>
                    <a:pt x="5051" y="14122"/>
                    <a:pt x="5116" y="14122"/>
                  </a:cubicBezTo>
                  <a:cubicBezTo>
                    <a:pt x="5189" y="14125"/>
                    <a:pt x="5265" y="14133"/>
                    <a:pt x="5337" y="14133"/>
                  </a:cubicBezTo>
                  <a:cubicBezTo>
                    <a:pt x="5399" y="14133"/>
                    <a:pt x="5468" y="14136"/>
                    <a:pt x="5533" y="14136"/>
                  </a:cubicBezTo>
                  <a:cubicBezTo>
                    <a:pt x="5588" y="14136"/>
                    <a:pt x="5642" y="14140"/>
                    <a:pt x="5697" y="14140"/>
                  </a:cubicBezTo>
                  <a:lnTo>
                    <a:pt x="5755" y="14140"/>
                  </a:lnTo>
                  <a:cubicBezTo>
                    <a:pt x="5853" y="14140"/>
                    <a:pt x="5958" y="14136"/>
                    <a:pt x="6063" y="14136"/>
                  </a:cubicBezTo>
                  <a:cubicBezTo>
                    <a:pt x="6118" y="14136"/>
                    <a:pt x="6172" y="14133"/>
                    <a:pt x="6230" y="14133"/>
                  </a:cubicBezTo>
                  <a:cubicBezTo>
                    <a:pt x="6368" y="14125"/>
                    <a:pt x="6502" y="14118"/>
                    <a:pt x="6644" y="14107"/>
                  </a:cubicBezTo>
                  <a:cubicBezTo>
                    <a:pt x="6665" y="14107"/>
                    <a:pt x="6687" y="14104"/>
                    <a:pt x="6716" y="14104"/>
                  </a:cubicBezTo>
                  <a:lnTo>
                    <a:pt x="6720" y="14104"/>
                  </a:lnTo>
                  <a:cubicBezTo>
                    <a:pt x="6981" y="14085"/>
                    <a:pt x="7253" y="14053"/>
                    <a:pt x="7533" y="14017"/>
                  </a:cubicBezTo>
                  <a:cubicBezTo>
                    <a:pt x="7551" y="14013"/>
                    <a:pt x="7572" y="14013"/>
                    <a:pt x="7591" y="14013"/>
                  </a:cubicBezTo>
                  <a:cubicBezTo>
                    <a:pt x="7601" y="14013"/>
                    <a:pt x="7612" y="14009"/>
                    <a:pt x="7623" y="14009"/>
                  </a:cubicBezTo>
                  <a:cubicBezTo>
                    <a:pt x="7859" y="13977"/>
                    <a:pt x="8099" y="13940"/>
                    <a:pt x="8338" y="13900"/>
                  </a:cubicBezTo>
                  <a:cubicBezTo>
                    <a:pt x="8360" y="13897"/>
                    <a:pt x="8385" y="13897"/>
                    <a:pt x="8411" y="13890"/>
                  </a:cubicBezTo>
                  <a:cubicBezTo>
                    <a:pt x="8440" y="13886"/>
                    <a:pt x="8465" y="13879"/>
                    <a:pt x="8494" y="13871"/>
                  </a:cubicBezTo>
                  <a:cubicBezTo>
                    <a:pt x="8723" y="13831"/>
                    <a:pt x="8958" y="13788"/>
                    <a:pt x="9194" y="13737"/>
                  </a:cubicBezTo>
                  <a:lnTo>
                    <a:pt x="9205" y="13737"/>
                  </a:lnTo>
                  <a:cubicBezTo>
                    <a:pt x="9220" y="13734"/>
                    <a:pt x="9231" y="13734"/>
                    <a:pt x="9241" y="13726"/>
                  </a:cubicBezTo>
                  <a:cubicBezTo>
                    <a:pt x="9459" y="13683"/>
                    <a:pt x="9677" y="13628"/>
                    <a:pt x="9898" y="13574"/>
                  </a:cubicBezTo>
                  <a:cubicBezTo>
                    <a:pt x="9931" y="13563"/>
                    <a:pt x="9956" y="13559"/>
                    <a:pt x="9989" y="13552"/>
                  </a:cubicBezTo>
                  <a:cubicBezTo>
                    <a:pt x="10018" y="13545"/>
                    <a:pt x="10043" y="13538"/>
                    <a:pt x="10065" y="13527"/>
                  </a:cubicBezTo>
                  <a:cubicBezTo>
                    <a:pt x="10297" y="13469"/>
                    <a:pt x="10529" y="13407"/>
                    <a:pt x="10765" y="13338"/>
                  </a:cubicBezTo>
                  <a:cubicBezTo>
                    <a:pt x="10769" y="13338"/>
                    <a:pt x="10776" y="13334"/>
                    <a:pt x="10783" y="13334"/>
                  </a:cubicBezTo>
                  <a:cubicBezTo>
                    <a:pt x="10802" y="13327"/>
                    <a:pt x="10820" y="13320"/>
                    <a:pt x="10841" y="13316"/>
                  </a:cubicBezTo>
                  <a:cubicBezTo>
                    <a:pt x="11059" y="13251"/>
                    <a:pt x="11273" y="13182"/>
                    <a:pt x="11491" y="13117"/>
                  </a:cubicBezTo>
                  <a:cubicBezTo>
                    <a:pt x="11524" y="13106"/>
                    <a:pt x="11556" y="13099"/>
                    <a:pt x="11585" y="13084"/>
                  </a:cubicBezTo>
                  <a:cubicBezTo>
                    <a:pt x="11607" y="13073"/>
                    <a:pt x="11636" y="13066"/>
                    <a:pt x="11658" y="13055"/>
                  </a:cubicBezTo>
                  <a:cubicBezTo>
                    <a:pt x="11897" y="12979"/>
                    <a:pt x="12140" y="12892"/>
                    <a:pt x="12384" y="12808"/>
                  </a:cubicBezTo>
                  <a:cubicBezTo>
                    <a:pt x="12394" y="12801"/>
                    <a:pt x="12402" y="12801"/>
                    <a:pt x="12413" y="12797"/>
                  </a:cubicBezTo>
                  <a:cubicBezTo>
                    <a:pt x="12434" y="12790"/>
                    <a:pt x="12460" y="12779"/>
                    <a:pt x="12485" y="12772"/>
                  </a:cubicBezTo>
                  <a:cubicBezTo>
                    <a:pt x="12721" y="12685"/>
                    <a:pt x="12950" y="12598"/>
                    <a:pt x="13185" y="12504"/>
                  </a:cubicBezTo>
                  <a:cubicBezTo>
                    <a:pt x="13218" y="12489"/>
                    <a:pt x="13247" y="12482"/>
                    <a:pt x="13276" y="12467"/>
                  </a:cubicBezTo>
                  <a:cubicBezTo>
                    <a:pt x="13291" y="12464"/>
                    <a:pt x="13305" y="12453"/>
                    <a:pt x="13320" y="12449"/>
                  </a:cubicBezTo>
                  <a:cubicBezTo>
                    <a:pt x="13584" y="12340"/>
                    <a:pt x="13853" y="12231"/>
                    <a:pt x="14118" y="12112"/>
                  </a:cubicBezTo>
                  <a:cubicBezTo>
                    <a:pt x="14143" y="12104"/>
                    <a:pt x="14165" y="12090"/>
                    <a:pt x="14194" y="12083"/>
                  </a:cubicBezTo>
                  <a:cubicBezTo>
                    <a:pt x="14216" y="12072"/>
                    <a:pt x="14238" y="12057"/>
                    <a:pt x="14263" y="12050"/>
                  </a:cubicBezTo>
                  <a:cubicBezTo>
                    <a:pt x="14557" y="11919"/>
                    <a:pt x="14851" y="11782"/>
                    <a:pt x="15141" y="11640"/>
                  </a:cubicBezTo>
                  <a:cubicBezTo>
                    <a:pt x="15159" y="11633"/>
                    <a:pt x="15181" y="11622"/>
                    <a:pt x="15199" y="11615"/>
                  </a:cubicBezTo>
                  <a:cubicBezTo>
                    <a:pt x="15217" y="11604"/>
                    <a:pt x="15243" y="11593"/>
                    <a:pt x="15261" y="11582"/>
                  </a:cubicBezTo>
                  <a:cubicBezTo>
                    <a:pt x="15613" y="11404"/>
                    <a:pt x="15968" y="11223"/>
                    <a:pt x="16313" y="11034"/>
                  </a:cubicBezTo>
                  <a:cubicBezTo>
                    <a:pt x="16331" y="11023"/>
                    <a:pt x="16353" y="11012"/>
                    <a:pt x="16371" y="11001"/>
                  </a:cubicBezTo>
                  <a:cubicBezTo>
                    <a:pt x="16389" y="10994"/>
                    <a:pt x="16407" y="10980"/>
                    <a:pt x="16425" y="10969"/>
                  </a:cubicBezTo>
                  <a:cubicBezTo>
                    <a:pt x="16668" y="10835"/>
                    <a:pt x="16915" y="10693"/>
                    <a:pt x="17158" y="10548"/>
                  </a:cubicBezTo>
                  <a:lnTo>
                    <a:pt x="17296" y="10468"/>
                  </a:lnTo>
                  <a:cubicBezTo>
                    <a:pt x="17546" y="10316"/>
                    <a:pt x="17793" y="10160"/>
                    <a:pt x="18040" y="10000"/>
                  </a:cubicBezTo>
                  <a:cubicBezTo>
                    <a:pt x="18065" y="9982"/>
                    <a:pt x="18098" y="9964"/>
                    <a:pt x="18127" y="9946"/>
                  </a:cubicBezTo>
                  <a:cubicBezTo>
                    <a:pt x="18218" y="9888"/>
                    <a:pt x="18305" y="9822"/>
                    <a:pt x="18396" y="9761"/>
                  </a:cubicBezTo>
                  <a:cubicBezTo>
                    <a:pt x="18530" y="9663"/>
                    <a:pt x="18671" y="9572"/>
                    <a:pt x="18802" y="9478"/>
                  </a:cubicBezTo>
                  <a:cubicBezTo>
                    <a:pt x="18907" y="9405"/>
                    <a:pt x="19001" y="9329"/>
                    <a:pt x="19103" y="9256"/>
                  </a:cubicBezTo>
                  <a:cubicBezTo>
                    <a:pt x="19223" y="9166"/>
                    <a:pt x="19350" y="9071"/>
                    <a:pt x="19469" y="8981"/>
                  </a:cubicBezTo>
                  <a:cubicBezTo>
                    <a:pt x="19564" y="8901"/>
                    <a:pt x="19658" y="8828"/>
                    <a:pt x="19749" y="8752"/>
                  </a:cubicBezTo>
                  <a:cubicBezTo>
                    <a:pt x="19861" y="8661"/>
                    <a:pt x="19977" y="8571"/>
                    <a:pt x="20086" y="8480"/>
                  </a:cubicBezTo>
                  <a:cubicBezTo>
                    <a:pt x="20177" y="8404"/>
                    <a:pt x="20264" y="8327"/>
                    <a:pt x="20348" y="8248"/>
                  </a:cubicBezTo>
                  <a:cubicBezTo>
                    <a:pt x="20453" y="8157"/>
                    <a:pt x="20554" y="8066"/>
                    <a:pt x="20649" y="7975"/>
                  </a:cubicBezTo>
                  <a:cubicBezTo>
                    <a:pt x="20670" y="7954"/>
                    <a:pt x="20696" y="7932"/>
                    <a:pt x="20721" y="7914"/>
                  </a:cubicBezTo>
                  <a:cubicBezTo>
                    <a:pt x="20837" y="7801"/>
                    <a:pt x="20950" y="7692"/>
                    <a:pt x="21059" y="7576"/>
                  </a:cubicBezTo>
                  <a:lnTo>
                    <a:pt x="21128" y="7511"/>
                  </a:lnTo>
                  <a:cubicBezTo>
                    <a:pt x="21265" y="7370"/>
                    <a:pt x="21396" y="7232"/>
                    <a:pt x="21519" y="7094"/>
                  </a:cubicBezTo>
                  <a:cubicBezTo>
                    <a:pt x="21527" y="7079"/>
                    <a:pt x="21541" y="7068"/>
                    <a:pt x="21548" y="7058"/>
                  </a:cubicBezTo>
                  <a:cubicBezTo>
                    <a:pt x="21639" y="6956"/>
                    <a:pt x="21726" y="6851"/>
                    <a:pt x="21810" y="6753"/>
                  </a:cubicBezTo>
                  <a:cubicBezTo>
                    <a:pt x="21835" y="6716"/>
                    <a:pt x="21864" y="6684"/>
                    <a:pt x="21890" y="6648"/>
                  </a:cubicBezTo>
                  <a:cubicBezTo>
                    <a:pt x="21929" y="6597"/>
                    <a:pt x="21966" y="6553"/>
                    <a:pt x="22002" y="6502"/>
                  </a:cubicBezTo>
                  <a:cubicBezTo>
                    <a:pt x="22085" y="6397"/>
                    <a:pt x="22158" y="6296"/>
                    <a:pt x="22231" y="6194"/>
                  </a:cubicBezTo>
                  <a:cubicBezTo>
                    <a:pt x="22263" y="6154"/>
                    <a:pt x="22292" y="6107"/>
                    <a:pt x="22321" y="6067"/>
                  </a:cubicBezTo>
                  <a:lnTo>
                    <a:pt x="22361" y="6013"/>
                  </a:lnTo>
                  <a:cubicBezTo>
                    <a:pt x="22437" y="5897"/>
                    <a:pt x="22506" y="5780"/>
                    <a:pt x="22575" y="5668"/>
                  </a:cubicBezTo>
                  <a:cubicBezTo>
                    <a:pt x="22590" y="5643"/>
                    <a:pt x="22601" y="5617"/>
                    <a:pt x="22619" y="5592"/>
                  </a:cubicBezTo>
                  <a:cubicBezTo>
                    <a:pt x="22651" y="5534"/>
                    <a:pt x="22688" y="5472"/>
                    <a:pt x="22720" y="5418"/>
                  </a:cubicBezTo>
                  <a:cubicBezTo>
                    <a:pt x="22757" y="5345"/>
                    <a:pt x="22793" y="5280"/>
                    <a:pt x="22826" y="5211"/>
                  </a:cubicBezTo>
                  <a:cubicBezTo>
                    <a:pt x="22829" y="5200"/>
                    <a:pt x="22833" y="5193"/>
                    <a:pt x="22836" y="5178"/>
                  </a:cubicBezTo>
                  <a:cubicBezTo>
                    <a:pt x="22880" y="5087"/>
                    <a:pt x="22920" y="5000"/>
                    <a:pt x="22956" y="4910"/>
                  </a:cubicBezTo>
                  <a:lnTo>
                    <a:pt x="22982" y="4830"/>
                  </a:lnTo>
                  <a:cubicBezTo>
                    <a:pt x="23014" y="4754"/>
                    <a:pt x="23036" y="4674"/>
                    <a:pt x="23065" y="4598"/>
                  </a:cubicBezTo>
                  <a:cubicBezTo>
                    <a:pt x="23080" y="4554"/>
                    <a:pt x="23098" y="4507"/>
                    <a:pt x="23109" y="4463"/>
                  </a:cubicBezTo>
                  <a:cubicBezTo>
                    <a:pt x="23119" y="4434"/>
                    <a:pt x="23119" y="4413"/>
                    <a:pt x="23127" y="4384"/>
                  </a:cubicBezTo>
                  <a:cubicBezTo>
                    <a:pt x="23145" y="4318"/>
                    <a:pt x="23159" y="4253"/>
                    <a:pt x="23174" y="4184"/>
                  </a:cubicBezTo>
                  <a:cubicBezTo>
                    <a:pt x="23181" y="4140"/>
                    <a:pt x="23196" y="4093"/>
                    <a:pt x="23207" y="4050"/>
                  </a:cubicBezTo>
                  <a:cubicBezTo>
                    <a:pt x="23210" y="4021"/>
                    <a:pt x="23210" y="3995"/>
                    <a:pt x="23214" y="3966"/>
                  </a:cubicBezTo>
                  <a:cubicBezTo>
                    <a:pt x="23225" y="3908"/>
                    <a:pt x="23228" y="3850"/>
                    <a:pt x="23232" y="3792"/>
                  </a:cubicBezTo>
                  <a:cubicBezTo>
                    <a:pt x="23236" y="3749"/>
                    <a:pt x="23243" y="3709"/>
                    <a:pt x="23243" y="3669"/>
                  </a:cubicBezTo>
                  <a:cubicBezTo>
                    <a:pt x="23243" y="3636"/>
                    <a:pt x="23239" y="3611"/>
                    <a:pt x="23239" y="3578"/>
                  </a:cubicBezTo>
                  <a:cubicBezTo>
                    <a:pt x="23239" y="3524"/>
                    <a:pt x="23232" y="3469"/>
                    <a:pt x="23228" y="3411"/>
                  </a:cubicBezTo>
                  <a:cubicBezTo>
                    <a:pt x="23210" y="3382"/>
                    <a:pt x="23214" y="3346"/>
                    <a:pt x="23210" y="331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1442038" y="1107539"/>
              <a:ext cx="735921" cy="438941"/>
            </a:xfrm>
            <a:custGeom>
              <a:avLst/>
              <a:gdLst/>
              <a:ahLst/>
              <a:cxnLst/>
              <a:rect l="l" t="t" r="r" b="b"/>
              <a:pathLst>
                <a:path w="25246" h="15058" extrusionOk="0">
                  <a:moveTo>
                    <a:pt x="22006" y="1375"/>
                  </a:moveTo>
                  <a:cubicBezTo>
                    <a:pt x="18773" y="0"/>
                    <a:pt x="11930" y="1640"/>
                    <a:pt x="6756" y="5033"/>
                  </a:cubicBezTo>
                  <a:cubicBezTo>
                    <a:pt x="1579" y="8425"/>
                    <a:pt x="1" y="12300"/>
                    <a:pt x="3237" y="13679"/>
                  </a:cubicBezTo>
                  <a:cubicBezTo>
                    <a:pt x="6470" y="15057"/>
                    <a:pt x="13313" y="13417"/>
                    <a:pt x="18487" y="10025"/>
                  </a:cubicBezTo>
                  <a:cubicBezTo>
                    <a:pt x="23664" y="6633"/>
                    <a:pt x="25246" y="2754"/>
                    <a:pt x="22006" y="1375"/>
                  </a:cubicBezTo>
                  <a:close/>
                  <a:moveTo>
                    <a:pt x="15693" y="8835"/>
                  </a:moveTo>
                  <a:cubicBezTo>
                    <a:pt x="12743" y="10769"/>
                    <a:pt x="8970" y="11756"/>
                    <a:pt x="7272" y="11037"/>
                  </a:cubicBezTo>
                  <a:cubicBezTo>
                    <a:pt x="5574" y="10315"/>
                    <a:pt x="6600" y="8156"/>
                    <a:pt x="9547" y="6223"/>
                  </a:cubicBezTo>
                  <a:cubicBezTo>
                    <a:pt x="12496" y="4292"/>
                    <a:pt x="16273" y="3302"/>
                    <a:pt x="17971" y="4024"/>
                  </a:cubicBezTo>
                  <a:cubicBezTo>
                    <a:pt x="19666" y="4746"/>
                    <a:pt x="18643" y="6905"/>
                    <a:pt x="15693" y="883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Google Shape;364;p21"/>
          <p:cNvGrpSpPr/>
          <p:nvPr/>
        </p:nvGrpSpPr>
        <p:grpSpPr>
          <a:xfrm>
            <a:off x="1779161" y="4545732"/>
            <a:ext cx="593041" cy="155445"/>
            <a:chOff x="1447343" y="1933009"/>
            <a:chExt cx="942682" cy="245181"/>
          </a:xfrm>
        </p:grpSpPr>
        <p:sp>
          <p:nvSpPr>
            <p:cNvPr id="365" name="Google Shape;365;p21"/>
            <p:cNvSpPr/>
            <p:nvPr/>
          </p:nvSpPr>
          <p:spPr>
            <a:xfrm>
              <a:off x="1807987" y="1933009"/>
              <a:ext cx="582038" cy="245181"/>
            </a:xfrm>
            <a:custGeom>
              <a:avLst/>
              <a:gdLst/>
              <a:ahLst/>
              <a:cxnLst/>
              <a:rect l="l" t="t" r="r" b="b"/>
              <a:pathLst>
                <a:path w="19967" h="8411" extrusionOk="0">
                  <a:moveTo>
                    <a:pt x="0" y="1"/>
                  </a:moveTo>
                  <a:lnTo>
                    <a:pt x="19967" y="1"/>
                  </a:lnTo>
                  <a:lnTo>
                    <a:pt x="19967" y="8411"/>
                  </a:lnTo>
                  <a:lnTo>
                    <a:pt x="0" y="841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1447343" y="1996352"/>
              <a:ext cx="582038" cy="118378"/>
            </a:xfrm>
            <a:custGeom>
              <a:avLst/>
              <a:gdLst/>
              <a:ahLst/>
              <a:cxnLst/>
              <a:rect l="l" t="t" r="r" b="b"/>
              <a:pathLst>
                <a:path w="19967" h="4061" extrusionOk="0">
                  <a:moveTo>
                    <a:pt x="0" y="1"/>
                  </a:moveTo>
                  <a:lnTo>
                    <a:pt x="19966" y="1"/>
                  </a:lnTo>
                  <a:lnTo>
                    <a:pt x="19966" y="4061"/>
                  </a:lnTo>
                  <a:lnTo>
                    <a:pt x="0" y="406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2"/>
          <p:cNvSpPr/>
          <p:nvPr/>
        </p:nvSpPr>
        <p:spPr>
          <a:xfrm>
            <a:off x="6115774" y="172639"/>
            <a:ext cx="330790" cy="484626"/>
          </a:xfrm>
          <a:custGeom>
            <a:avLst/>
            <a:gdLst/>
            <a:ahLst/>
            <a:cxnLst/>
            <a:rect l="l" t="t" r="r" b="b"/>
            <a:pathLst>
              <a:path w="12628" h="18364" extrusionOk="0">
                <a:moveTo>
                  <a:pt x="1" y="1"/>
                </a:moveTo>
                <a:lnTo>
                  <a:pt x="1" y="18363"/>
                </a:lnTo>
                <a:lnTo>
                  <a:pt x="12627" y="11989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2"/>
          <p:cNvSpPr/>
          <p:nvPr/>
        </p:nvSpPr>
        <p:spPr>
          <a:xfrm>
            <a:off x="464075" y="2773989"/>
            <a:ext cx="423087" cy="484642"/>
          </a:xfrm>
          <a:custGeom>
            <a:avLst/>
            <a:gdLst/>
            <a:ahLst/>
            <a:cxnLst/>
            <a:rect l="l" t="t" r="r" b="b"/>
            <a:pathLst>
              <a:path w="13603" h="15516" extrusionOk="0">
                <a:moveTo>
                  <a:pt x="0" y="1"/>
                </a:moveTo>
                <a:lnTo>
                  <a:pt x="6800" y="3731"/>
                </a:lnTo>
                <a:lnTo>
                  <a:pt x="13603" y="7464"/>
                </a:lnTo>
                <a:lnTo>
                  <a:pt x="6966" y="11492"/>
                </a:lnTo>
                <a:lnTo>
                  <a:pt x="334" y="15515"/>
                </a:lnTo>
                <a:lnTo>
                  <a:pt x="167" y="7758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2"/>
          <p:cNvSpPr/>
          <p:nvPr/>
        </p:nvSpPr>
        <p:spPr>
          <a:xfrm>
            <a:off x="8254087" y="365239"/>
            <a:ext cx="423087" cy="484642"/>
          </a:xfrm>
          <a:custGeom>
            <a:avLst/>
            <a:gdLst/>
            <a:ahLst/>
            <a:cxnLst/>
            <a:rect l="l" t="t" r="r" b="b"/>
            <a:pathLst>
              <a:path w="13603" h="15516" extrusionOk="0">
                <a:moveTo>
                  <a:pt x="0" y="1"/>
                </a:moveTo>
                <a:lnTo>
                  <a:pt x="6800" y="3731"/>
                </a:lnTo>
                <a:lnTo>
                  <a:pt x="13603" y="7464"/>
                </a:lnTo>
                <a:lnTo>
                  <a:pt x="6966" y="11492"/>
                </a:lnTo>
                <a:lnTo>
                  <a:pt x="334" y="15515"/>
                </a:lnTo>
                <a:lnTo>
                  <a:pt x="167" y="7758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2"/>
          <p:cNvSpPr/>
          <p:nvPr/>
        </p:nvSpPr>
        <p:spPr>
          <a:xfrm>
            <a:off x="2449409" y="4709796"/>
            <a:ext cx="1678107" cy="155450"/>
          </a:xfrm>
          <a:custGeom>
            <a:avLst/>
            <a:gdLst/>
            <a:ahLst/>
            <a:cxnLst/>
            <a:rect l="l" t="t" r="r" b="b"/>
            <a:pathLst>
              <a:path w="48511" h="4427" extrusionOk="0">
                <a:moveTo>
                  <a:pt x="0" y="0"/>
                </a:moveTo>
                <a:lnTo>
                  <a:pt x="48510" y="0"/>
                </a:lnTo>
                <a:lnTo>
                  <a:pt x="48510" y="4427"/>
                </a:lnTo>
                <a:lnTo>
                  <a:pt x="0" y="442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2"/>
          <p:cNvSpPr/>
          <p:nvPr/>
        </p:nvSpPr>
        <p:spPr>
          <a:xfrm>
            <a:off x="2449330" y="122151"/>
            <a:ext cx="1468124" cy="155446"/>
          </a:xfrm>
          <a:custGeom>
            <a:avLst/>
            <a:gdLst/>
            <a:ahLst/>
            <a:cxnLst/>
            <a:rect l="l" t="t" r="r" b="b"/>
            <a:pathLst>
              <a:path w="46860" h="4889" extrusionOk="0">
                <a:moveTo>
                  <a:pt x="1" y="1"/>
                </a:moveTo>
                <a:lnTo>
                  <a:pt x="46859" y="1"/>
                </a:lnTo>
                <a:lnTo>
                  <a:pt x="46859" y="4888"/>
                </a:lnTo>
                <a:lnTo>
                  <a:pt x="1" y="4888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2"/>
          <p:cNvSpPr/>
          <p:nvPr/>
        </p:nvSpPr>
        <p:spPr>
          <a:xfrm>
            <a:off x="76206" y="1529943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2"/>
          <p:cNvSpPr/>
          <p:nvPr/>
        </p:nvSpPr>
        <p:spPr>
          <a:xfrm>
            <a:off x="8171569" y="4093943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2"/>
          <p:cNvSpPr/>
          <p:nvPr/>
        </p:nvSpPr>
        <p:spPr>
          <a:xfrm>
            <a:off x="6563970" y="4322239"/>
            <a:ext cx="484636" cy="484633"/>
          </a:xfrm>
          <a:custGeom>
            <a:avLst/>
            <a:gdLst/>
            <a:ahLst/>
            <a:cxnLst/>
            <a:rect l="l" t="t" r="r" b="b"/>
            <a:pathLst>
              <a:path w="13771" h="13767" extrusionOk="0">
                <a:moveTo>
                  <a:pt x="6884" y="10153"/>
                </a:moveTo>
                <a:lnTo>
                  <a:pt x="10497" y="13766"/>
                </a:lnTo>
                <a:lnTo>
                  <a:pt x="13770" y="10494"/>
                </a:lnTo>
                <a:lnTo>
                  <a:pt x="10160" y="6884"/>
                </a:lnTo>
                <a:lnTo>
                  <a:pt x="13770" y="3270"/>
                </a:lnTo>
                <a:lnTo>
                  <a:pt x="10497" y="1"/>
                </a:lnTo>
                <a:lnTo>
                  <a:pt x="6884" y="3611"/>
                </a:lnTo>
                <a:lnTo>
                  <a:pt x="3274" y="1"/>
                </a:lnTo>
                <a:lnTo>
                  <a:pt x="1" y="3270"/>
                </a:lnTo>
                <a:lnTo>
                  <a:pt x="3615" y="6884"/>
                </a:lnTo>
                <a:lnTo>
                  <a:pt x="1" y="10494"/>
                </a:lnTo>
                <a:lnTo>
                  <a:pt x="3274" y="1376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2"/>
          <p:cNvSpPr/>
          <p:nvPr/>
        </p:nvSpPr>
        <p:spPr>
          <a:xfrm>
            <a:off x="8428895" y="2285489"/>
            <a:ext cx="484636" cy="484633"/>
          </a:xfrm>
          <a:custGeom>
            <a:avLst/>
            <a:gdLst/>
            <a:ahLst/>
            <a:cxnLst/>
            <a:rect l="l" t="t" r="r" b="b"/>
            <a:pathLst>
              <a:path w="13771" h="13767" extrusionOk="0">
                <a:moveTo>
                  <a:pt x="6884" y="10153"/>
                </a:moveTo>
                <a:lnTo>
                  <a:pt x="10497" y="13766"/>
                </a:lnTo>
                <a:lnTo>
                  <a:pt x="13770" y="10494"/>
                </a:lnTo>
                <a:lnTo>
                  <a:pt x="10160" y="6884"/>
                </a:lnTo>
                <a:lnTo>
                  <a:pt x="13770" y="3270"/>
                </a:lnTo>
                <a:lnTo>
                  <a:pt x="10497" y="1"/>
                </a:lnTo>
                <a:lnTo>
                  <a:pt x="6884" y="3611"/>
                </a:lnTo>
                <a:lnTo>
                  <a:pt x="3274" y="1"/>
                </a:lnTo>
                <a:lnTo>
                  <a:pt x="1" y="3270"/>
                </a:lnTo>
                <a:lnTo>
                  <a:pt x="3615" y="6884"/>
                </a:lnTo>
                <a:lnTo>
                  <a:pt x="1" y="10494"/>
                </a:lnTo>
                <a:lnTo>
                  <a:pt x="3274" y="1376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7" name="Google Shape;377;p22"/>
          <p:cNvGrpSpPr/>
          <p:nvPr/>
        </p:nvGrpSpPr>
        <p:grpSpPr>
          <a:xfrm>
            <a:off x="278217" y="3992025"/>
            <a:ext cx="998410" cy="923544"/>
            <a:chOff x="2506538" y="1118529"/>
            <a:chExt cx="507064" cy="468994"/>
          </a:xfrm>
        </p:grpSpPr>
        <p:sp>
          <p:nvSpPr>
            <p:cNvPr id="378" name="Google Shape;378;p22"/>
            <p:cNvSpPr/>
            <p:nvPr/>
          </p:nvSpPr>
          <p:spPr>
            <a:xfrm>
              <a:off x="2739009" y="1181872"/>
              <a:ext cx="274593" cy="405651"/>
            </a:xfrm>
            <a:custGeom>
              <a:avLst/>
              <a:gdLst/>
              <a:ahLst/>
              <a:cxnLst/>
              <a:rect l="l" t="t" r="r" b="b"/>
              <a:pathLst>
                <a:path w="9420" h="13916" extrusionOk="0">
                  <a:moveTo>
                    <a:pt x="6677" y="1"/>
                  </a:moveTo>
                  <a:lnTo>
                    <a:pt x="1" y="5966"/>
                  </a:lnTo>
                  <a:lnTo>
                    <a:pt x="2744" y="13915"/>
                  </a:lnTo>
                  <a:lnTo>
                    <a:pt x="9420" y="7947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2506538" y="1292496"/>
              <a:ext cx="312459" cy="295027"/>
            </a:xfrm>
            <a:custGeom>
              <a:avLst/>
              <a:gdLst/>
              <a:ahLst/>
              <a:cxnLst/>
              <a:rect l="l" t="t" r="r" b="b"/>
              <a:pathLst>
                <a:path w="10719" h="10121" extrusionOk="0">
                  <a:moveTo>
                    <a:pt x="7976" y="2171"/>
                  </a:moveTo>
                  <a:lnTo>
                    <a:pt x="1" y="1"/>
                  </a:lnTo>
                  <a:lnTo>
                    <a:pt x="2748" y="7947"/>
                  </a:lnTo>
                  <a:lnTo>
                    <a:pt x="10719" y="10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2506538" y="1118529"/>
              <a:ext cx="427106" cy="237252"/>
            </a:xfrm>
            <a:custGeom>
              <a:avLst/>
              <a:gdLst/>
              <a:ahLst/>
              <a:cxnLst/>
              <a:rect l="l" t="t" r="r" b="b"/>
              <a:pathLst>
                <a:path w="14652" h="8139" extrusionOk="0">
                  <a:moveTo>
                    <a:pt x="6677" y="0"/>
                  </a:moveTo>
                  <a:lnTo>
                    <a:pt x="1" y="5969"/>
                  </a:lnTo>
                  <a:lnTo>
                    <a:pt x="7976" y="8139"/>
                  </a:lnTo>
                  <a:lnTo>
                    <a:pt x="14652" y="217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1221738" y="2044500"/>
            <a:ext cx="2907600" cy="10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5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23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12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386" name="Google Shape;386;p23"/>
          <p:cNvGrpSpPr/>
          <p:nvPr/>
        </p:nvGrpSpPr>
        <p:grpSpPr>
          <a:xfrm>
            <a:off x="194005" y="4680658"/>
            <a:ext cx="2723273" cy="155452"/>
            <a:chOff x="2434537" y="2460245"/>
            <a:chExt cx="2020532" cy="113510"/>
          </a:xfrm>
        </p:grpSpPr>
        <p:sp>
          <p:nvSpPr>
            <p:cNvPr id="387" name="Google Shape;387;p23"/>
            <p:cNvSpPr/>
            <p:nvPr/>
          </p:nvSpPr>
          <p:spPr>
            <a:xfrm>
              <a:off x="2675549" y="2460245"/>
              <a:ext cx="1779520" cy="113510"/>
            </a:xfrm>
            <a:custGeom>
              <a:avLst/>
              <a:gdLst/>
              <a:ahLst/>
              <a:cxnLst/>
              <a:rect l="l" t="t" r="r" b="b"/>
              <a:pathLst>
                <a:path w="61047" h="3894" extrusionOk="0">
                  <a:moveTo>
                    <a:pt x="1" y="0"/>
                  </a:moveTo>
                  <a:lnTo>
                    <a:pt x="61046" y="0"/>
                  </a:lnTo>
                  <a:lnTo>
                    <a:pt x="61046" y="3893"/>
                  </a:lnTo>
                  <a:lnTo>
                    <a:pt x="1" y="389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2434537" y="2460245"/>
              <a:ext cx="127473" cy="113510"/>
            </a:xfrm>
            <a:custGeom>
              <a:avLst/>
              <a:gdLst/>
              <a:ahLst/>
              <a:cxnLst/>
              <a:rect l="l" t="t" r="r" b="b"/>
              <a:pathLst>
                <a:path w="4373" h="3894" extrusionOk="0">
                  <a:moveTo>
                    <a:pt x="0" y="0"/>
                  </a:moveTo>
                  <a:lnTo>
                    <a:pt x="4372" y="0"/>
                  </a:lnTo>
                  <a:lnTo>
                    <a:pt x="4372" y="3893"/>
                  </a:lnTo>
                  <a:lnTo>
                    <a:pt x="0" y="389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9" name="Google Shape;389;p23"/>
          <p:cNvSpPr/>
          <p:nvPr/>
        </p:nvSpPr>
        <p:spPr>
          <a:xfrm>
            <a:off x="157137" y="835564"/>
            <a:ext cx="423087" cy="484642"/>
          </a:xfrm>
          <a:custGeom>
            <a:avLst/>
            <a:gdLst/>
            <a:ahLst/>
            <a:cxnLst/>
            <a:rect l="l" t="t" r="r" b="b"/>
            <a:pathLst>
              <a:path w="13603" h="15516" extrusionOk="0">
                <a:moveTo>
                  <a:pt x="0" y="1"/>
                </a:moveTo>
                <a:lnTo>
                  <a:pt x="6800" y="3731"/>
                </a:lnTo>
                <a:lnTo>
                  <a:pt x="13603" y="7464"/>
                </a:lnTo>
                <a:lnTo>
                  <a:pt x="6966" y="11492"/>
                </a:lnTo>
                <a:lnTo>
                  <a:pt x="334" y="15515"/>
                </a:lnTo>
                <a:lnTo>
                  <a:pt x="167" y="7758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0" name="Google Shape;390;p23"/>
          <p:cNvGrpSpPr/>
          <p:nvPr/>
        </p:nvGrpSpPr>
        <p:grpSpPr>
          <a:xfrm>
            <a:off x="7776748" y="4608482"/>
            <a:ext cx="593041" cy="155445"/>
            <a:chOff x="1447343" y="1933009"/>
            <a:chExt cx="942682" cy="245181"/>
          </a:xfrm>
        </p:grpSpPr>
        <p:sp>
          <p:nvSpPr>
            <p:cNvPr id="391" name="Google Shape;391;p23"/>
            <p:cNvSpPr/>
            <p:nvPr/>
          </p:nvSpPr>
          <p:spPr>
            <a:xfrm>
              <a:off x="1807987" y="1933009"/>
              <a:ext cx="582038" cy="245181"/>
            </a:xfrm>
            <a:custGeom>
              <a:avLst/>
              <a:gdLst/>
              <a:ahLst/>
              <a:cxnLst/>
              <a:rect l="l" t="t" r="r" b="b"/>
              <a:pathLst>
                <a:path w="19967" h="8411" extrusionOk="0">
                  <a:moveTo>
                    <a:pt x="0" y="1"/>
                  </a:moveTo>
                  <a:lnTo>
                    <a:pt x="19967" y="1"/>
                  </a:lnTo>
                  <a:lnTo>
                    <a:pt x="19967" y="8411"/>
                  </a:lnTo>
                  <a:lnTo>
                    <a:pt x="0" y="841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1447343" y="1996352"/>
              <a:ext cx="582038" cy="118378"/>
            </a:xfrm>
            <a:custGeom>
              <a:avLst/>
              <a:gdLst/>
              <a:ahLst/>
              <a:cxnLst/>
              <a:rect l="l" t="t" r="r" b="b"/>
              <a:pathLst>
                <a:path w="19967" h="4061" extrusionOk="0">
                  <a:moveTo>
                    <a:pt x="0" y="1"/>
                  </a:moveTo>
                  <a:lnTo>
                    <a:pt x="19966" y="1"/>
                  </a:lnTo>
                  <a:lnTo>
                    <a:pt x="19966" y="4061"/>
                  </a:lnTo>
                  <a:lnTo>
                    <a:pt x="0" y="406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" name="Google Shape;393;p23"/>
          <p:cNvSpPr/>
          <p:nvPr/>
        </p:nvSpPr>
        <p:spPr>
          <a:xfrm>
            <a:off x="4440609" y="67221"/>
            <a:ext cx="1678107" cy="155450"/>
          </a:xfrm>
          <a:custGeom>
            <a:avLst/>
            <a:gdLst/>
            <a:ahLst/>
            <a:cxnLst/>
            <a:rect l="l" t="t" r="r" b="b"/>
            <a:pathLst>
              <a:path w="48511" h="4427" extrusionOk="0">
                <a:moveTo>
                  <a:pt x="0" y="0"/>
                </a:moveTo>
                <a:lnTo>
                  <a:pt x="48510" y="0"/>
                </a:lnTo>
                <a:lnTo>
                  <a:pt x="48510" y="4427"/>
                </a:lnTo>
                <a:lnTo>
                  <a:pt x="0" y="442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3"/>
          <p:cNvSpPr/>
          <p:nvPr/>
        </p:nvSpPr>
        <p:spPr>
          <a:xfrm>
            <a:off x="150819" y="3703281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3"/>
          <p:cNvSpPr/>
          <p:nvPr/>
        </p:nvSpPr>
        <p:spPr>
          <a:xfrm>
            <a:off x="5755206" y="4381068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3"/>
          <p:cNvSpPr/>
          <p:nvPr/>
        </p:nvSpPr>
        <p:spPr>
          <a:xfrm>
            <a:off x="8557444" y="1643893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3"/>
          <p:cNvSpPr/>
          <p:nvPr/>
        </p:nvSpPr>
        <p:spPr>
          <a:xfrm>
            <a:off x="26283" y="2203701"/>
            <a:ext cx="484647" cy="484620"/>
          </a:xfrm>
          <a:custGeom>
            <a:avLst/>
            <a:gdLst/>
            <a:ahLst/>
            <a:cxnLst/>
            <a:rect l="l" t="t" r="r" b="b"/>
            <a:pathLst>
              <a:path w="12635" h="12631" extrusionOk="0">
                <a:moveTo>
                  <a:pt x="6317" y="9321"/>
                </a:moveTo>
                <a:lnTo>
                  <a:pt x="9634" y="12630"/>
                </a:lnTo>
                <a:lnTo>
                  <a:pt x="12634" y="9633"/>
                </a:lnTo>
                <a:lnTo>
                  <a:pt x="9318" y="6317"/>
                </a:lnTo>
                <a:lnTo>
                  <a:pt x="12634" y="3005"/>
                </a:lnTo>
                <a:lnTo>
                  <a:pt x="9634" y="0"/>
                </a:lnTo>
                <a:lnTo>
                  <a:pt x="6317" y="3317"/>
                </a:lnTo>
                <a:lnTo>
                  <a:pt x="3001" y="0"/>
                </a:lnTo>
                <a:lnTo>
                  <a:pt x="1" y="3005"/>
                </a:lnTo>
                <a:lnTo>
                  <a:pt x="3313" y="6317"/>
                </a:lnTo>
                <a:lnTo>
                  <a:pt x="1" y="9633"/>
                </a:lnTo>
                <a:lnTo>
                  <a:pt x="3001" y="1263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3"/>
          <p:cNvSpPr/>
          <p:nvPr/>
        </p:nvSpPr>
        <p:spPr>
          <a:xfrm>
            <a:off x="8420833" y="3460713"/>
            <a:ext cx="372134" cy="329192"/>
          </a:xfrm>
          <a:custGeom>
            <a:avLst/>
            <a:gdLst/>
            <a:ahLst/>
            <a:cxnLst/>
            <a:rect l="l" t="t" r="r" b="b"/>
            <a:pathLst>
              <a:path w="16238" h="14347" extrusionOk="0">
                <a:moveTo>
                  <a:pt x="16237" y="0"/>
                </a:moveTo>
                <a:lnTo>
                  <a:pt x="12424" y="7169"/>
                </a:lnTo>
                <a:lnTo>
                  <a:pt x="8603" y="14346"/>
                </a:lnTo>
                <a:lnTo>
                  <a:pt x="4300" y="7452"/>
                </a:lnTo>
                <a:lnTo>
                  <a:pt x="1" y="562"/>
                </a:lnTo>
                <a:lnTo>
                  <a:pt x="8121" y="27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6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4"/>
          <p:cNvSpPr/>
          <p:nvPr/>
        </p:nvSpPr>
        <p:spPr>
          <a:xfrm>
            <a:off x="6115774" y="172639"/>
            <a:ext cx="330790" cy="484626"/>
          </a:xfrm>
          <a:custGeom>
            <a:avLst/>
            <a:gdLst/>
            <a:ahLst/>
            <a:cxnLst/>
            <a:rect l="l" t="t" r="r" b="b"/>
            <a:pathLst>
              <a:path w="12628" h="18364" extrusionOk="0">
                <a:moveTo>
                  <a:pt x="1" y="1"/>
                </a:moveTo>
                <a:lnTo>
                  <a:pt x="1" y="18363"/>
                </a:lnTo>
                <a:lnTo>
                  <a:pt x="12627" y="11989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4"/>
          <p:cNvSpPr/>
          <p:nvPr/>
        </p:nvSpPr>
        <p:spPr>
          <a:xfrm>
            <a:off x="464075" y="2773989"/>
            <a:ext cx="423087" cy="484642"/>
          </a:xfrm>
          <a:custGeom>
            <a:avLst/>
            <a:gdLst/>
            <a:ahLst/>
            <a:cxnLst/>
            <a:rect l="l" t="t" r="r" b="b"/>
            <a:pathLst>
              <a:path w="13603" h="15516" extrusionOk="0">
                <a:moveTo>
                  <a:pt x="0" y="1"/>
                </a:moveTo>
                <a:lnTo>
                  <a:pt x="6800" y="3731"/>
                </a:lnTo>
                <a:lnTo>
                  <a:pt x="13603" y="7464"/>
                </a:lnTo>
                <a:lnTo>
                  <a:pt x="6966" y="11492"/>
                </a:lnTo>
                <a:lnTo>
                  <a:pt x="334" y="15515"/>
                </a:lnTo>
                <a:lnTo>
                  <a:pt x="167" y="7758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4"/>
          <p:cNvSpPr/>
          <p:nvPr/>
        </p:nvSpPr>
        <p:spPr>
          <a:xfrm>
            <a:off x="8254087" y="365239"/>
            <a:ext cx="423087" cy="484642"/>
          </a:xfrm>
          <a:custGeom>
            <a:avLst/>
            <a:gdLst/>
            <a:ahLst/>
            <a:cxnLst/>
            <a:rect l="l" t="t" r="r" b="b"/>
            <a:pathLst>
              <a:path w="13603" h="15516" extrusionOk="0">
                <a:moveTo>
                  <a:pt x="0" y="1"/>
                </a:moveTo>
                <a:lnTo>
                  <a:pt x="6800" y="3731"/>
                </a:lnTo>
                <a:lnTo>
                  <a:pt x="13603" y="7464"/>
                </a:lnTo>
                <a:lnTo>
                  <a:pt x="6966" y="11492"/>
                </a:lnTo>
                <a:lnTo>
                  <a:pt x="334" y="15515"/>
                </a:lnTo>
                <a:lnTo>
                  <a:pt x="167" y="7758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4"/>
          <p:cNvSpPr/>
          <p:nvPr/>
        </p:nvSpPr>
        <p:spPr>
          <a:xfrm>
            <a:off x="2449409" y="4709796"/>
            <a:ext cx="1678117" cy="155454"/>
          </a:xfrm>
          <a:custGeom>
            <a:avLst/>
            <a:gdLst/>
            <a:ahLst/>
            <a:cxnLst/>
            <a:rect l="l" t="t" r="r" b="b"/>
            <a:pathLst>
              <a:path w="48511" h="4427" extrusionOk="0">
                <a:moveTo>
                  <a:pt x="0" y="0"/>
                </a:moveTo>
                <a:lnTo>
                  <a:pt x="48510" y="0"/>
                </a:lnTo>
                <a:lnTo>
                  <a:pt x="48510" y="4427"/>
                </a:lnTo>
                <a:lnTo>
                  <a:pt x="0" y="442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4"/>
          <p:cNvSpPr/>
          <p:nvPr/>
        </p:nvSpPr>
        <p:spPr>
          <a:xfrm>
            <a:off x="2449330" y="122151"/>
            <a:ext cx="1468124" cy="155446"/>
          </a:xfrm>
          <a:custGeom>
            <a:avLst/>
            <a:gdLst/>
            <a:ahLst/>
            <a:cxnLst/>
            <a:rect l="l" t="t" r="r" b="b"/>
            <a:pathLst>
              <a:path w="46860" h="4889" extrusionOk="0">
                <a:moveTo>
                  <a:pt x="1" y="1"/>
                </a:moveTo>
                <a:lnTo>
                  <a:pt x="46859" y="1"/>
                </a:lnTo>
                <a:lnTo>
                  <a:pt x="46859" y="4888"/>
                </a:lnTo>
                <a:lnTo>
                  <a:pt x="1" y="4888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4"/>
          <p:cNvSpPr/>
          <p:nvPr/>
        </p:nvSpPr>
        <p:spPr>
          <a:xfrm>
            <a:off x="76206" y="1529943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4"/>
          <p:cNvSpPr/>
          <p:nvPr/>
        </p:nvSpPr>
        <p:spPr>
          <a:xfrm>
            <a:off x="8171569" y="4093943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4"/>
          <p:cNvSpPr/>
          <p:nvPr/>
        </p:nvSpPr>
        <p:spPr>
          <a:xfrm>
            <a:off x="6563970" y="4322239"/>
            <a:ext cx="484636" cy="484633"/>
          </a:xfrm>
          <a:custGeom>
            <a:avLst/>
            <a:gdLst/>
            <a:ahLst/>
            <a:cxnLst/>
            <a:rect l="l" t="t" r="r" b="b"/>
            <a:pathLst>
              <a:path w="13771" h="13767" extrusionOk="0">
                <a:moveTo>
                  <a:pt x="6884" y="10153"/>
                </a:moveTo>
                <a:lnTo>
                  <a:pt x="10497" y="13766"/>
                </a:lnTo>
                <a:lnTo>
                  <a:pt x="13770" y="10494"/>
                </a:lnTo>
                <a:lnTo>
                  <a:pt x="10160" y="6884"/>
                </a:lnTo>
                <a:lnTo>
                  <a:pt x="13770" y="3270"/>
                </a:lnTo>
                <a:lnTo>
                  <a:pt x="10497" y="1"/>
                </a:lnTo>
                <a:lnTo>
                  <a:pt x="6884" y="3611"/>
                </a:lnTo>
                <a:lnTo>
                  <a:pt x="3274" y="1"/>
                </a:lnTo>
                <a:lnTo>
                  <a:pt x="1" y="3270"/>
                </a:lnTo>
                <a:lnTo>
                  <a:pt x="3615" y="6884"/>
                </a:lnTo>
                <a:lnTo>
                  <a:pt x="1" y="10494"/>
                </a:lnTo>
                <a:lnTo>
                  <a:pt x="3274" y="1376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4"/>
          <p:cNvSpPr/>
          <p:nvPr/>
        </p:nvSpPr>
        <p:spPr>
          <a:xfrm>
            <a:off x="8428895" y="2285489"/>
            <a:ext cx="484636" cy="484633"/>
          </a:xfrm>
          <a:custGeom>
            <a:avLst/>
            <a:gdLst/>
            <a:ahLst/>
            <a:cxnLst/>
            <a:rect l="l" t="t" r="r" b="b"/>
            <a:pathLst>
              <a:path w="13771" h="13767" extrusionOk="0">
                <a:moveTo>
                  <a:pt x="6884" y="10153"/>
                </a:moveTo>
                <a:lnTo>
                  <a:pt x="10497" y="13766"/>
                </a:lnTo>
                <a:lnTo>
                  <a:pt x="13770" y="10494"/>
                </a:lnTo>
                <a:lnTo>
                  <a:pt x="10160" y="6884"/>
                </a:lnTo>
                <a:lnTo>
                  <a:pt x="13770" y="3270"/>
                </a:lnTo>
                <a:lnTo>
                  <a:pt x="10497" y="1"/>
                </a:lnTo>
                <a:lnTo>
                  <a:pt x="6884" y="3611"/>
                </a:lnTo>
                <a:lnTo>
                  <a:pt x="3274" y="1"/>
                </a:lnTo>
                <a:lnTo>
                  <a:pt x="1" y="3270"/>
                </a:lnTo>
                <a:lnTo>
                  <a:pt x="3615" y="6884"/>
                </a:lnTo>
                <a:lnTo>
                  <a:pt x="1" y="10494"/>
                </a:lnTo>
                <a:lnTo>
                  <a:pt x="3274" y="1376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9" name="Google Shape;409;p24"/>
          <p:cNvGrpSpPr/>
          <p:nvPr/>
        </p:nvGrpSpPr>
        <p:grpSpPr>
          <a:xfrm>
            <a:off x="278217" y="3992025"/>
            <a:ext cx="998410" cy="923544"/>
            <a:chOff x="2506538" y="1118529"/>
            <a:chExt cx="507064" cy="468994"/>
          </a:xfrm>
        </p:grpSpPr>
        <p:sp>
          <p:nvSpPr>
            <p:cNvPr id="410" name="Google Shape;410;p24"/>
            <p:cNvSpPr/>
            <p:nvPr/>
          </p:nvSpPr>
          <p:spPr>
            <a:xfrm>
              <a:off x="2739009" y="1181872"/>
              <a:ext cx="274593" cy="405651"/>
            </a:xfrm>
            <a:custGeom>
              <a:avLst/>
              <a:gdLst/>
              <a:ahLst/>
              <a:cxnLst/>
              <a:rect l="l" t="t" r="r" b="b"/>
              <a:pathLst>
                <a:path w="9420" h="13916" extrusionOk="0">
                  <a:moveTo>
                    <a:pt x="6677" y="1"/>
                  </a:moveTo>
                  <a:lnTo>
                    <a:pt x="1" y="5966"/>
                  </a:lnTo>
                  <a:lnTo>
                    <a:pt x="2744" y="13915"/>
                  </a:lnTo>
                  <a:lnTo>
                    <a:pt x="9420" y="7947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2506538" y="1292496"/>
              <a:ext cx="312459" cy="295027"/>
            </a:xfrm>
            <a:custGeom>
              <a:avLst/>
              <a:gdLst/>
              <a:ahLst/>
              <a:cxnLst/>
              <a:rect l="l" t="t" r="r" b="b"/>
              <a:pathLst>
                <a:path w="10719" h="10121" extrusionOk="0">
                  <a:moveTo>
                    <a:pt x="7976" y="2171"/>
                  </a:moveTo>
                  <a:lnTo>
                    <a:pt x="1" y="1"/>
                  </a:lnTo>
                  <a:lnTo>
                    <a:pt x="2748" y="7947"/>
                  </a:lnTo>
                  <a:lnTo>
                    <a:pt x="10719" y="10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4"/>
            <p:cNvSpPr/>
            <p:nvPr/>
          </p:nvSpPr>
          <p:spPr>
            <a:xfrm>
              <a:off x="2506538" y="1118529"/>
              <a:ext cx="427106" cy="237252"/>
            </a:xfrm>
            <a:custGeom>
              <a:avLst/>
              <a:gdLst/>
              <a:ahLst/>
              <a:cxnLst/>
              <a:rect l="l" t="t" r="r" b="b"/>
              <a:pathLst>
                <a:path w="14652" h="8139" extrusionOk="0">
                  <a:moveTo>
                    <a:pt x="6677" y="0"/>
                  </a:moveTo>
                  <a:lnTo>
                    <a:pt x="1" y="5969"/>
                  </a:lnTo>
                  <a:lnTo>
                    <a:pt x="7976" y="8139"/>
                  </a:lnTo>
                  <a:lnTo>
                    <a:pt x="14652" y="217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3" name="Google Shape;413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24"/>
          <p:cNvSpPr txBox="1">
            <a:spLocks noGrp="1"/>
          </p:cNvSpPr>
          <p:nvPr>
            <p:ph type="subTitle" idx="1"/>
          </p:nvPr>
        </p:nvSpPr>
        <p:spPr>
          <a:xfrm>
            <a:off x="1095513" y="1796850"/>
            <a:ext cx="3066900" cy="52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15" name="Google Shape;415;p24"/>
          <p:cNvSpPr txBox="1">
            <a:spLocks noGrp="1"/>
          </p:cNvSpPr>
          <p:nvPr>
            <p:ph type="subTitle" idx="2"/>
          </p:nvPr>
        </p:nvSpPr>
        <p:spPr>
          <a:xfrm>
            <a:off x="1095513" y="2323052"/>
            <a:ext cx="3066900" cy="12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24"/>
          <p:cNvSpPr>
            <a:spLocks noGrp="1"/>
          </p:cNvSpPr>
          <p:nvPr>
            <p:ph type="pic" idx="3"/>
          </p:nvPr>
        </p:nvSpPr>
        <p:spPr>
          <a:xfrm>
            <a:off x="4352788" y="1676400"/>
            <a:ext cx="3695700" cy="2000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6_1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25"/>
          <p:cNvSpPr txBox="1">
            <a:spLocks noGrp="1"/>
          </p:cNvSpPr>
          <p:nvPr>
            <p:ph type="subTitle" idx="1"/>
          </p:nvPr>
        </p:nvSpPr>
        <p:spPr>
          <a:xfrm flipH="1">
            <a:off x="4981588" y="1822350"/>
            <a:ext cx="3066900" cy="52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20" name="Google Shape;420;p25"/>
          <p:cNvSpPr txBox="1">
            <a:spLocks noGrp="1"/>
          </p:cNvSpPr>
          <p:nvPr>
            <p:ph type="subTitle" idx="2"/>
          </p:nvPr>
        </p:nvSpPr>
        <p:spPr>
          <a:xfrm flipH="1">
            <a:off x="4981600" y="2348550"/>
            <a:ext cx="3066900" cy="9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25"/>
          <p:cNvSpPr>
            <a:spLocks noGrp="1"/>
          </p:cNvSpPr>
          <p:nvPr>
            <p:ph type="pic" idx="3"/>
          </p:nvPr>
        </p:nvSpPr>
        <p:spPr>
          <a:xfrm flipH="1">
            <a:off x="1095513" y="1676400"/>
            <a:ext cx="3695700" cy="20001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22" name="Google Shape;422;p25"/>
          <p:cNvGrpSpPr/>
          <p:nvPr/>
        </p:nvGrpSpPr>
        <p:grpSpPr>
          <a:xfrm>
            <a:off x="194005" y="4680658"/>
            <a:ext cx="2723273" cy="155452"/>
            <a:chOff x="2434537" y="2460245"/>
            <a:chExt cx="2020532" cy="113510"/>
          </a:xfrm>
        </p:grpSpPr>
        <p:sp>
          <p:nvSpPr>
            <p:cNvPr id="423" name="Google Shape;423;p25"/>
            <p:cNvSpPr/>
            <p:nvPr/>
          </p:nvSpPr>
          <p:spPr>
            <a:xfrm>
              <a:off x="2675549" y="2460245"/>
              <a:ext cx="1779520" cy="113510"/>
            </a:xfrm>
            <a:custGeom>
              <a:avLst/>
              <a:gdLst/>
              <a:ahLst/>
              <a:cxnLst/>
              <a:rect l="l" t="t" r="r" b="b"/>
              <a:pathLst>
                <a:path w="61047" h="3894" extrusionOk="0">
                  <a:moveTo>
                    <a:pt x="1" y="0"/>
                  </a:moveTo>
                  <a:lnTo>
                    <a:pt x="61046" y="0"/>
                  </a:lnTo>
                  <a:lnTo>
                    <a:pt x="61046" y="3893"/>
                  </a:lnTo>
                  <a:lnTo>
                    <a:pt x="1" y="389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2434537" y="2460245"/>
              <a:ext cx="127473" cy="113510"/>
            </a:xfrm>
            <a:custGeom>
              <a:avLst/>
              <a:gdLst/>
              <a:ahLst/>
              <a:cxnLst/>
              <a:rect l="l" t="t" r="r" b="b"/>
              <a:pathLst>
                <a:path w="4373" h="3894" extrusionOk="0">
                  <a:moveTo>
                    <a:pt x="0" y="0"/>
                  </a:moveTo>
                  <a:lnTo>
                    <a:pt x="4372" y="0"/>
                  </a:lnTo>
                  <a:lnTo>
                    <a:pt x="4372" y="3893"/>
                  </a:lnTo>
                  <a:lnTo>
                    <a:pt x="0" y="389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" name="Google Shape;425;p25"/>
          <p:cNvSpPr/>
          <p:nvPr/>
        </p:nvSpPr>
        <p:spPr>
          <a:xfrm>
            <a:off x="157137" y="835564"/>
            <a:ext cx="423087" cy="484642"/>
          </a:xfrm>
          <a:custGeom>
            <a:avLst/>
            <a:gdLst/>
            <a:ahLst/>
            <a:cxnLst/>
            <a:rect l="l" t="t" r="r" b="b"/>
            <a:pathLst>
              <a:path w="13603" h="15516" extrusionOk="0">
                <a:moveTo>
                  <a:pt x="0" y="1"/>
                </a:moveTo>
                <a:lnTo>
                  <a:pt x="6800" y="3731"/>
                </a:lnTo>
                <a:lnTo>
                  <a:pt x="13603" y="7464"/>
                </a:lnTo>
                <a:lnTo>
                  <a:pt x="6966" y="11492"/>
                </a:lnTo>
                <a:lnTo>
                  <a:pt x="334" y="15515"/>
                </a:lnTo>
                <a:lnTo>
                  <a:pt x="167" y="7758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" name="Google Shape;426;p25"/>
          <p:cNvGrpSpPr/>
          <p:nvPr/>
        </p:nvGrpSpPr>
        <p:grpSpPr>
          <a:xfrm>
            <a:off x="7776748" y="4608482"/>
            <a:ext cx="593041" cy="155445"/>
            <a:chOff x="1447343" y="1933009"/>
            <a:chExt cx="942682" cy="245181"/>
          </a:xfrm>
        </p:grpSpPr>
        <p:sp>
          <p:nvSpPr>
            <p:cNvPr id="427" name="Google Shape;427;p25"/>
            <p:cNvSpPr/>
            <p:nvPr/>
          </p:nvSpPr>
          <p:spPr>
            <a:xfrm>
              <a:off x="1807987" y="1933009"/>
              <a:ext cx="582038" cy="245181"/>
            </a:xfrm>
            <a:custGeom>
              <a:avLst/>
              <a:gdLst/>
              <a:ahLst/>
              <a:cxnLst/>
              <a:rect l="l" t="t" r="r" b="b"/>
              <a:pathLst>
                <a:path w="19967" h="8411" extrusionOk="0">
                  <a:moveTo>
                    <a:pt x="0" y="1"/>
                  </a:moveTo>
                  <a:lnTo>
                    <a:pt x="19967" y="1"/>
                  </a:lnTo>
                  <a:lnTo>
                    <a:pt x="19967" y="8411"/>
                  </a:lnTo>
                  <a:lnTo>
                    <a:pt x="0" y="841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1447343" y="1996352"/>
              <a:ext cx="582038" cy="118378"/>
            </a:xfrm>
            <a:custGeom>
              <a:avLst/>
              <a:gdLst/>
              <a:ahLst/>
              <a:cxnLst/>
              <a:rect l="l" t="t" r="r" b="b"/>
              <a:pathLst>
                <a:path w="19967" h="4061" extrusionOk="0">
                  <a:moveTo>
                    <a:pt x="0" y="1"/>
                  </a:moveTo>
                  <a:lnTo>
                    <a:pt x="19966" y="1"/>
                  </a:lnTo>
                  <a:lnTo>
                    <a:pt x="19966" y="4061"/>
                  </a:lnTo>
                  <a:lnTo>
                    <a:pt x="0" y="406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9" name="Google Shape;429;p25"/>
          <p:cNvSpPr/>
          <p:nvPr/>
        </p:nvSpPr>
        <p:spPr>
          <a:xfrm>
            <a:off x="4440609" y="67221"/>
            <a:ext cx="1678117" cy="155454"/>
          </a:xfrm>
          <a:custGeom>
            <a:avLst/>
            <a:gdLst/>
            <a:ahLst/>
            <a:cxnLst/>
            <a:rect l="l" t="t" r="r" b="b"/>
            <a:pathLst>
              <a:path w="48511" h="4427" extrusionOk="0">
                <a:moveTo>
                  <a:pt x="0" y="0"/>
                </a:moveTo>
                <a:lnTo>
                  <a:pt x="48510" y="0"/>
                </a:lnTo>
                <a:lnTo>
                  <a:pt x="48510" y="4427"/>
                </a:lnTo>
                <a:lnTo>
                  <a:pt x="0" y="442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5"/>
          <p:cNvSpPr/>
          <p:nvPr/>
        </p:nvSpPr>
        <p:spPr>
          <a:xfrm>
            <a:off x="150819" y="3703281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5"/>
          <p:cNvSpPr/>
          <p:nvPr/>
        </p:nvSpPr>
        <p:spPr>
          <a:xfrm>
            <a:off x="5755206" y="4381068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5"/>
          <p:cNvSpPr/>
          <p:nvPr/>
        </p:nvSpPr>
        <p:spPr>
          <a:xfrm>
            <a:off x="8557444" y="1643893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5"/>
          <p:cNvSpPr/>
          <p:nvPr/>
        </p:nvSpPr>
        <p:spPr>
          <a:xfrm>
            <a:off x="26283" y="2203701"/>
            <a:ext cx="484647" cy="484620"/>
          </a:xfrm>
          <a:custGeom>
            <a:avLst/>
            <a:gdLst/>
            <a:ahLst/>
            <a:cxnLst/>
            <a:rect l="l" t="t" r="r" b="b"/>
            <a:pathLst>
              <a:path w="12635" h="12631" extrusionOk="0">
                <a:moveTo>
                  <a:pt x="6317" y="9321"/>
                </a:moveTo>
                <a:lnTo>
                  <a:pt x="9634" y="12630"/>
                </a:lnTo>
                <a:lnTo>
                  <a:pt x="12634" y="9633"/>
                </a:lnTo>
                <a:lnTo>
                  <a:pt x="9318" y="6317"/>
                </a:lnTo>
                <a:lnTo>
                  <a:pt x="12634" y="3005"/>
                </a:lnTo>
                <a:lnTo>
                  <a:pt x="9634" y="0"/>
                </a:lnTo>
                <a:lnTo>
                  <a:pt x="6317" y="3317"/>
                </a:lnTo>
                <a:lnTo>
                  <a:pt x="3001" y="0"/>
                </a:lnTo>
                <a:lnTo>
                  <a:pt x="1" y="3005"/>
                </a:lnTo>
                <a:lnTo>
                  <a:pt x="3313" y="6317"/>
                </a:lnTo>
                <a:lnTo>
                  <a:pt x="1" y="9633"/>
                </a:lnTo>
                <a:lnTo>
                  <a:pt x="3001" y="1263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5"/>
          <p:cNvSpPr/>
          <p:nvPr/>
        </p:nvSpPr>
        <p:spPr>
          <a:xfrm>
            <a:off x="8420833" y="3460713"/>
            <a:ext cx="372134" cy="329192"/>
          </a:xfrm>
          <a:custGeom>
            <a:avLst/>
            <a:gdLst/>
            <a:ahLst/>
            <a:cxnLst/>
            <a:rect l="l" t="t" r="r" b="b"/>
            <a:pathLst>
              <a:path w="16238" h="14347" extrusionOk="0">
                <a:moveTo>
                  <a:pt x="16237" y="0"/>
                </a:moveTo>
                <a:lnTo>
                  <a:pt x="12424" y="7169"/>
                </a:lnTo>
                <a:lnTo>
                  <a:pt x="8603" y="14346"/>
                </a:lnTo>
                <a:lnTo>
                  <a:pt x="4300" y="7452"/>
                </a:lnTo>
                <a:lnTo>
                  <a:pt x="1" y="562"/>
                </a:lnTo>
                <a:lnTo>
                  <a:pt x="8121" y="27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6"/>
          <p:cNvSpPr txBox="1">
            <a:spLocks noGrp="1"/>
          </p:cNvSpPr>
          <p:nvPr>
            <p:ph type="body" idx="1"/>
          </p:nvPr>
        </p:nvSpPr>
        <p:spPr>
          <a:xfrm>
            <a:off x="1141125" y="1794375"/>
            <a:ext cx="3338700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7" name="Google Shape;437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26"/>
          <p:cNvSpPr txBox="1">
            <a:spLocks noGrp="1"/>
          </p:cNvSpPr>
          <p:nvPr>
            <p:ph type="body" idx="2"/>
          </p:nvPr>
        </p:nvSpPr>
        <p:spPr>
          <a:xfrm>
            <a:off x="4664201" y="1794375"/>
            <a:ext cx="3338700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9" name="Google Shape;439;p26"/>
          <p:cNvSpPr/>
          <p:nvPr/>
        </p:nvSpPr>
        <p:spPr>
          <a:xfrm>
            <a:off x="6115774" y="172639"/>
            <a:ext cx="330790" cy="484626"/>
          </a:xfrm>
          <a:custGeom>
            <a:avLst/>
            <a:gdLst/>
            <a:ahLst/>
            <a:cxnLst/>
            <a:rect l="l" t="t" r="r" b="b"/>
            <a:pathLst>
              <a:path w="12628" h="18364" extrusionOk="0">
                <a:moveTo>
                  <a:pt x="1" y="1"/>
                </a:moveTo>
                <a:lnTo>
                  <a:pt x="1" y="18363"/>
                </a:lnTo>
                <a:lnTo>
                  <a:pt x="12627" y="11989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6"/>
          <p:cNvSpPr/>
          <p:nvPr/>
        </p:nvSpPr>
        <p:spPr>
          <a:xfrm>
            <a:off x="311675" y="2773989"/>
            <a:ext cx="423087" cy="484642"/>
          </a:xfrm>
          <a:custGeom>
            <a:avLst/>
            <a:gdLst/>
            <a:ahLst/>
            <a:cxnLst/>
            <a:rect l="l" t="t" r="r" b="b"/>
            <a:pathLst>
              <a:path w="13603" h="15516" extrusionOk="0">
                <a:moveTo>
                  <a:pt x="0" y="1"/>
                </a:moveTo>
                <a:lnTo>
                  <a:pt x="6800" y="3731"/>
                </a:lnTo>
                <a:lnTo>
                  <a:pt x="13603" y="7464"/>
                </a:lnTo>
                <a:lnTo>
                  <a:pt x="6966" y="11492"/>
                </a:lnTo>
                <a:lnTo>
                  <a:pt x="334" y="15515"/>
                </a:lnTo>
                <a:lnTo>
                  <a:pt x="167" y="7758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6"/>
          <p:cNvSpPr/>
          <p:nvPr/>
        </p:nvSpPr>
        <p:spPr>
          <a:xfrm>
            <a:off x="8177887" y="365239"/>
            <a:ext cx="423087" cy="484642"/>
          </a:xfrm>
          <a:custGeom>
            <a:avLst/>
            <a:gdLst/>
            <a:ahLst/>
            <a:cxnLst/>
            <a:rect l="l" t="t" r="r" b="b"/>
            <a:pathLst>
              <a:path w="13603" h="15516" extrusionOk="0">
                <a:moveTo>
                  <a:pt x="0" y="1"/>
                </a:moveTo>
                <a:lnTo>
                  <a:pt x="6800" y="3731"/>
                </a:lnTo>
                <a:lnTo>
                  <a:pt x="13603" y="7464"/>
                </a:lnTo>
                <a:lnTo>
                  <a:pt x="6966" y="11492"/>
                </a:lnTo>
                <a:lnTo>
                  <a:pt x="334" y="15515"/>
                </a:lnTo>
                <a:lnTo>
                  <a:pt x="167" y="7758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6"/>
          <p:cNvSpPr/>
          <p:nvPr/>
        </p:nvSpPr>
        <p:spPr>
          <a:xfrm>
            <a:off x="2449409" y="4709796"/>
            <a:ext cx="1678107" cy="155450"/>
          </a:xfrm>
          <a:custGeom>
            <a:avLst/>
            <a:gdLst/>
            <a:ahLst/>
            <a:cxnLst/>
            <a:rect l="l" t="t" r="r" b="b"/>
            <a:pathLst>
              <a:path w="48511" h="4427" extrusionOk="0">
                <a:moveTo>
                  <a:pt x="0" y="0"/>
                </a:moveTo>
                <a:lnTo>
                  <a:pt x="48510" y="0"/>
                </a:lnTo>
                <a:lnTo>
                  <a:pt x="48510" y="4427"/>
                </a:lnTo>
                <a:lnTo>
                  <a:pt x="0" y="442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6"/>
          <p:cNvSpPr/>
          <p:nvPr/>
        </p:nvSpPr>
        <p:spPr>
          <a:xfrm>
            <a:off x="2449330" y="122151"/>
            <a:ext cx="1468124" cy="155446"/>
          </a:xfrm>
          <a:custGeom>
            <a:avLst/>
            <a:gdLst/>
            <a:ahLst/>
            <a:cxnLst/>
            <a:rect l="l" t="t" r="r" b="b"/>
            <a:pathLst>
              <a:path w="46860" h="4889" extrusionOk="0">
                <a:moveTo>
                  <a:pt x="1" y="1"/>
                </a:moveTo>
                <a:lnTo>
                  <a:pt x="46859" y="1"/>
                </a:lnTo>
                <a:lnTo>
                  <a:pt x="46859" y="4888"/>
                </a:lnTo>
                <a:lnTo>
                  <a:pt x="1" y="4888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6"/>
          <p:cNvSpPr/>
          <p:nvPr/>
        </p:nvSpPr>
        <p:spPr>
          <a:xfrm>
            <a:off x="76206" y="1529943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6"/>
          <p:cNvSpPr/>
          <p:nvPr/>
        </p:nvSpPr>
        <p:spPr>
          <a:xfrm>
            <a:off x="8171569" y="4093943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6"/>
          <p:cNvSpPr/>
          <p:nvPr/>
        </p:nvSpPr>
        <p:spPr>
          <a:xfrm>
            <a:off x="6563970" y="4322239"/>
            <a:ext cx="484636" cy="484633"/>
          </a:xfrm>
          <a:custGeom>
            <a:avLst/>
            <a:gdLst/>
            <a:ahLst/>
            <a:cxnLst/>
            <a:rect l="l" t="t" r="r" b="b"/>
            <a:pathLst>
              <a:path w="13771" h="13767" extrusionOk="0">
                <a:moveTo>
                  <a:pt x="6884" y="10153"/>
                </a:moveTo>
                <a:lnTo>
                  <a:pt x="10497" y="13766"/>
                </a:lnTo>
                <a:lnTo>
                  <a:pt x="13770" y="10494"/>
                </a:lnTo>
                <a:lnTo>
                  <a:pt x="10160" y="6884"/>
                </a:lnTo>
                <a:lnTo>
                  <a:pt x="13770" y="3270"/>
                </a:lnTo>
                <a:lnTo>
                  <a:pt x="10497" y="1"/>
                </a:lnTo>
                <a:lnTo>
                  <a:pt x="6884" y="3611"/>
                </a:lnTo>
                <a:lnTo>
                  <a:pt x="3274" y="1"/>
                </a:lnTo>
                <a:lnTo>
                  <a:pt x="1" y="3270"/>
                </a:lnTo>
                <a:lnTo>
                  <a:pt x="3615" y="6884"/>
                </a:lnTo>
                <a:lnTo>
                  <a:pt x="1" y="10494"/>
                </a:lnTo>
                <a:lnTo>
                  <a:pt x="3274" y="1376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6"/>
          <p:cNvSpPr/>
          <p:nvPr/>
        </p:nvSpPr>
        <p:spPr>
          <a:xfrm>
            <a:off x="8428895" y="2285489"/>
            <a:ext cx="484636" cy="484633"/>
          </a:xfrm>
          <a:custGeom>
            <a:avLst/>
            <a:gdLst/>
            <a:ahLst/>
            <a:cxnLst/>
            <a:rect l="l" t="t" r="r" b="b"/>
            <a:pathLst>
              <a:path w="13771" h="13767" extrusionOk="0">
                <a:moveTo>
                  <a:pt x="6884" y="10153"/>
                </a:moveTo>
                <a:lnTo>
                  <a:pt x="10497" y="13766"/>
                </a:lnTo>
                <a:lnTo>
                  <a:pt x="13770" y="10494"/>
                </a:lnTo>
                <a:lnTo>
                  <a:pt x="10160" y="6884"/>
                </a:lnTo>
                <a:lnTo>
                  <a:pt x="13770" y="3270"/>
                </a:lnTo>
                <a:lnTo>
                  <a:pt x="10497" y="1"/>
                </a:lnTo>
                <a:lnTo>
                  <a:pt x="6884" y="3611"/>
                </a:lnTo>
                <a:lnTo>
                  <a:pt x="3274" y="1"/>
                </a:lnTo>
                <a:lnTo>
                  <a:pt x="1" y="3270"/>
                </a:lnTo>
                <a:lnTo>
                  <a:pt x="3615" y="6884"/>
                </a:lnTo>
                <a:lnTo>
                  <a:pt x="1" y="10494"/>
                </a:lnTo>
                <a:lnTo>
                  <a:pt x="3274" y="1376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8" name="Google Shape;448;p26"/>
          <p:cNvGrpSpPr/>
          <p:nvPr/>
        </p:nvGrpSpPr>
        <p:grpSpPr>
          <a:xfrm>
            <a:off x="125817" y="3992025"/>
            <a:ext cx="998410" cy="923544"/>
            <a:chOff x="2506538" y="1118529"/>
            <a:chExt cx="507064" cy="468994"/>
          </a:xfrm>
        </p:grpSpPr>
        <p:sp>
          <p:nvSpPr>
            <p:cNvPr id="449" name="Google Shape;449;p26"/>
            <p:cNvSpPr/>
            <p:nvPr/>
          </p:nvSpPr>
          <p:spPr>
            <a:xfrm>
              <a:off x="2739009" y="1181872"/>
              <a:ext cx="274593" cy="405651"/>
            </a:xfrm>
            <a:custGeom>
              <a:avLst/>
              <a:gdLst/>
              <a:ahLst/>
              <a:cxnLst/>
              <a:rect l="l" t="t" r="r" b="b"/>
              <a:pathLst>
                <a:path w="9420" h="13916" extrusionOk="0">
                  <a:moveTo>
                    <a:pt x="6677" y="1"/>
                  </a:moveTo>
                  <a:lnTo>
                    <a:pt x="1" y="5966"/>
                  </a:lnTo>
                  <a:lnTo>
                    <a:pt x="2744" y="13915"/>
                  </a:lnTo>
                  <a:lnTo>
                    <a:pt x="9420" y="7947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2506538" y="1292496"/>
              <a:ext cx="312459" cy="295027"/>
            </a:xfrm>
            <a:custGeom>
              <a:avLst/>
              <a:gdLst/>
              <a:ahLst/>
              <a:cxnLst/>
              <a:rect l="l" t="t" r="r" b="b"/>
              <a:pathLst>
                <a:path w="10719" h="10121" extrusionOk="0">
                  <a:moveTo>
                    <a:pt x="7976" y="2171"/>
                  </a:moveTo>
                  <a:lnTo>
                    <a:pt x="1" y="1"/>
                  </a:lnTo>
                  <a:lnTo>
                    <a:pt x="2748" y="7947"/>
                  </a:lnTo>
                  <a:lnTo>
                    <a:pt x="10719" y="10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2506538" y="1118529"/>
              <a:ext cx="427106" cy="237252"/>
            </a:xfrm>
            <a:custGeom>
              <a:avLst/>
              <a:gdLst/>
              <a:ahLst/>
              <a:cxnLst/>
              <a:rect l="l" t="t" r="r" b="b"/>
              <a:pathLst>
                <a:path w="14652" h="8139" extrusionOk="0">
                  <a:moveTo>
                    <a:pt x="6677" y="0"/>
                  </a:moveTo>
                  <a:lnTo>
                    <a:pt x="1" y="5969"/>
                  </a:lnTo>
                  <a:lnTo>
                    <a:pt x="7976" y="8139"/>
                  </a:lnTo>
                  <a:lnTo>
                    <a:pt x="14652" y="217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4" name="Google Shape;454;p27"/>
          <p:cNvSpPr txBox="1">
            <a:spLocks noGrp="1"/>
          </p:cNvSpPr>
          <p:nvPr>
            <p:ph type="subTitle" idx="1"/>
          </p:nvPr>
        </p:nvSpPr>
        <p:spPr>
          <a:xfrm>
            <a:off x="720000" y="2424100"/>
            <a:ext cx="2434200" cy="52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55" name="Google Shape;455;p27"/>
          <p:cNvSpPr txBox="1">
            <a:spLocks noGrp="1"/>
          </p:cNvSpPr>
          <p:nvPr>
            <p:ph type="subTitle" idx="2"/>
          </p:nvPr>
        </p:nvSpPr>
        <p:spPr>
          <a:xfrm>
            <a:off x="720000" y="2950299"/>
            <a:ext cx="2434200" cy="9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27"/>
          <p:cNvSpPr txBox="1">
            <a:spLocks noGrp="1"/>
          </p:cNvSpPr>
          <p:nvPr>
            <p:ph type="subTitle" idx="3"/>
          </p:nvPr>
        </p:nvSpPr>
        <p:spPr>
          <a:xfrm>
            <a:off x="3357354" y="2950299"/>
            <a:ext cx="2434200" cy="9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27"/>
          <p:cNvSpPr txBox="1">
            <a:spLocks noGrp="1"/>
          </p:cNvSpPr>
          <p:nvPr>
            <p:ph type="subTitle" idx="4"/>
          </p:nvPr>
        </p:nvSpPr>
        <p:spPr>
          <a:xfrm>
            <a:off x="5994708" y="2950299"/>
            <a:ext cx="2434200" cy="9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27"/>
          <p:cNvSpPr txBox="1">
            <a:spLocks noGrp="1"/>
          </p:cNvSpPr>
          <p:nvPr>
            <p:ph type="subTitle" idx="5"/>
          </p:nvPr>
        </p:nvSpPr>
        <p:spPr>
          <a:xfrm>
            <a:off x="3357354" y="2424100"/>
            <a:ext cx="2434200" cy="52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6"/>
          </p:nvPr>
        </p:nvSpPr>
        <p:spPr>
          <a:xfrm>
            <a:off x="5994708" y="2424100"/>
            <a:ext cx="2434200" cy="52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grpSp>
        <p:nvGrpSpPr>
          <p:cNvPr id="460" name="Google Shape;460;p27"/>
          <p:cNvGrpSpPr/>
          <p:nvPr/>
        </p:nvGrpSpPr>
        <p:grpSpPr>
          <a:xfrm>
            <a:off x="194005" y="4680658"/>
            <a:ext cx="2723273" cy="155452"/>
            <a:chOff x="2434537" y="2460245"/>
            <a:chExt cx="2020532" cy="113510"/>
          </a:xfrm>
        </p:grpSpPr>
        <p:sp>
          <p:nvSpPr>
            <p:cNvPr id="461" name="Google Shape;461;p27"/>
            <p:cNvSpPr/>
            <p:nvPr/>
          </p:nvSpPr>
          <p:spPr>
            <a:xfrm>
              <a:off x="2675549" y="2460245"/>
              <a:ext cx="1779520" cy="113510"/>
            </a:xfrm>
            <a:custGeom>
              <a:avLst/>
              <a:gdLst/>
              <a:ahLst/>
              <a:cxnLst/>
              <a:rect l="l" t="t" r="r" b="b"/>
              <a:pathLst>
                <a:path w="61047" h="3894" extrusionOk="0">
                  <a:moveTo>
                    <a:pt x="1" y="0"/>
                  </a:moveTo>
                  <a:lnTo>
                    <a:pt x="61046" y="0"/>
                  </a:lnTo>
                  <a:lnTo>
                    <a:pt x="61046" y="3893"/>
                  </a:lnTo>
                  <a:lnTo>
                    <a:pt x="1" y="389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7"/>
            <p:cNvSpPr/>
            <p:nvPr/>
          </p:nvSpPr>
          <p:spPr>
            <a:xfrm>
              <a:off x="2434537" y="2460245"/>
              <a:ext cx="127473" cy="113510"/>
            </a:xfrm>
            <a:custGeom>
              <a:avLst/>
              <a:gdLst/>
              <a:ahLst/>
              <a:cxnLst/>
              <a:rect l="l" t="t" r="r" b="b"/>
              <a:pathLst>
                <a:path w="4373" h="3894" extrusionOk="0">
                  <a:moveTo>
                    <a:pt x="0" y="0"/>
                  </a:moveTo>
                  <a:lnTo>
                    <a:pt x="4372" y="0"/>
                  </a:lnTo>
                  <a:lnTo>
                    <a:pt x="4372" y="3893"/>
                  </a:lnTo>
                  <a:lnTo>
                    <a:pt x="0" y="389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27"/>
          <p:cNvSpPr/>
          <p:nvPr/>
        </p:nvSpPr>
        <p:spPr>
          <a:xfrm>
            <a:off x="157137" y="703989"/>
            <a:ext cx="423087" cy="484642"/>
          </a:xfrm>
          <a:custGeom>
            <a:avLst/>
            <a:gdLst/>
            <a:ahLst/>
            <a:cxnLst/>
            <a:rect l="l" t="t" r="r" b="b"/>
            <a:pathLst>
              <a:path w="13603" h="15516" extrusionOk="0">
                <a:moveTo>
                  <a:pt x="0" y="1"/>
                </a:moveTo>
                <a:lnTo>
                  <a:pt x="6800" y="3731"/>
                </a:lnTo>
                <a:lnTo>
                  <a:pt x="13603" y="7464"/>
                </a:lnTo>
                <a:lnTo>
                  <a:pt x="6966" y="11492"/>
                </a:lnTo>
                <a:lnTo>
                  <a:pt x="334" y="15515"/>
                </a:lnTo>
                <a:lnTo>
                  <a:pt x="167" y="7758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27"/>
          <p:cNvGrpSpPr/>
          <p:nvPr/>
        </p:nvGrpSpPr>
        <p:grpSpPr>
          <a:xfrm>
            <a:off x="8320598" y="930782"/>
            <a:ext cx="593041" cy="155445"/>
            <a:chOff x="1447343" y="1933009"/>
            <a:chExt cx="942682" cy="245181"/>
          </a:xfrm>
        </p:grpSpPr>
        <p:sp>
          <p:nvSpPr>
            <p:cNvPr id="465" name="Google Shape;465;p27"/>
            <p:cNvSpPr/>
            <p:nvPr/>
          </p:nvSpPr>
          <p:spPr>
            <a:xfrm>
              <a:off x="1807987" y="1933009"/>
              <a:ext cx="582038" cy="245181"/>
            </a:xfrm>
            <a:custGeom>
              <a:avLst/>
              <a:gdLst/>
              <a:ahLst/>
              <a:cxnLst/>
              <a:rect l="l" t="t" r="r" b="b"/>
              <a:pathLst>
                <a:path w="19967" h="8411" extrusionOk="0">
                  <a:moveTo>
                    <a:pt x="0" y="1"/>
                  </a:moveTo>
                  <a:lnTo>
                    <a:pt x="19967" y="1"/>
                  </a:lnTo>
                  <a:lnTo>
                    <a:pt x="19967" y="8411"/>
                  </a:lnTo>
                  <a:lnTo>
                    <a:pt x="0" y="841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1447343" y="1996352"/>
              <a:ext cx="582038" cy="118378"/>
            </a:xfrm>
            <a:custGeom>
              <a:avLst/>
              <a:gdLst/>
              <a:ahLst/>
              <a:cxnLst/>
              <a:rect l="l" t="t" r="r" b="b"/>
              <a:pathLst>
                <a:path w="19967" h="4061" extrusionOk="0">
                  <a:moveTo>
                    <a:pt x="0" y="1"/>
                  </a:moveTo>
                  <a:lnTo>
                    <a:pt x="19966" y="1"/>
                  </a:lnTo>
                  <a:lnTo>
                    <a:pt x="19966" y="4061"/>
                  </a:lnTo>
                  <a:lnTo>
                    <a:pt x="0" y="406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" name="Google Shape;467;p27"/>
          <p:cNvSpPr/>
          <p:nvPr/>
        </p:nvSpPr>
        <p:spPr>
          <a:xfrm>
            <a:off x="5660284" y="98571"/>
            <a:ext cx="1678107" cy="155450"/>
          </a:xfrm>
          <a:custGeom>
            <a:avLst/>
            <a:gdLst/>
            <a:ahLst/>
            <a:cxnLst/>
            <a:rect l="l" t="t" r="r" b="b"/>
            <a:pathLst>
              <a:path w="48511" h="4427" extrusionOk="0">
                <a:moveTo>
                  <a:pt x="0" y="0"/>
                </a:moveTo>
                <a:lnTo>
                  <a:pt x="48510" y="0"/>
                </a:lnTo>
                <a:lnTo>
                  <a:pt x="48510" y="4427"/>
                </a:lnTo>
                <a:lnTo>
                  <a:pt x="0" y="442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7"/>
          <p:cNvSpPr/>
          <p:nvPr/>
        </p:nvSpPr>
        <p:spPr>
          <a:xfrm>
            <a:off x="150819" y="3523856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7"/>
          <p:cNvSpPr/>
          <p:nvPr/>
        </p:nvSpPr>
        <p:spPr>
          <a:xfrm>
            <a:off x="5755206" y="4381068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7"/>
          <p:cNvSpPr/>
          <p:nvPr/>
        </p:nvSpPr>
        <p:spPr>
          <a:xfrm>
            <a:off x="8576944" y="1643893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7"/>
          <p:cNvSpPr/>
          <p:nvPr/>
        </p:nvSpPr>
        <p:spPr>
          <a:xfrm>
            <a:off x="-250167" y="2155863"/>
            <a:ext cx="484647" cy="484620"/>
          </a:xfrm>
          <a:custGeom>
            <a:avLst/>
            <a:gdLst/>
            <a:ahLst/>
            <a:cxnLst/>
            <a:rect l="l" t="t" r="r" b="b"/>
            <a:pathLst>
              <a:path w="12635" h="12631" extrusionOk="0">
                <a:moveTo>
                  <a:pt x="6317" y="9321"/>
                </a:moveTo>
                <a:lnTo>
                  <a:pt x="9634" y="12630"/>
                </a:lnTo>
                <a:lnTo>
                  <a:pt x="12634" y="9633"/>
                </a:lnTo>
                <a:lnTo>
                  <a:pt x="9318" y="6317"/>
                </a:lnTo>
                <a:lnTo>
                  <a:pt x="12634" y="3005"/>
                </a:lnTo>
                <a:lnTo>
                  <a:pt x="9634" y="0"/>
                </a:lnTo>
                <a:lnTo>
                  <a:pt x="6317" y="3317"/>
                </a:lnTo>
                <a:lnTo>
                  <a:pt x="3001" y="0"/>
                </a:lnTo>
                <a:lnTo>
                  <a:pt x="1" y="3005"/>
                </a:lnTo>
                <a:lnTo>
                  <a:pt x="3313" y="6317"/>
                </a:lnTo>
                <a:lnTo>
                  <a:pt x="1" y="9633"/>
                </a:lnTo>
                <a:lnTo>
                  <a:pt x="3001" y="1263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7"/>
          <p:cNvSpPr/>
          <p:nvPr/>
        </p:nvSpPr>
        <p:spPr>
          <a:xfrm>
            <a:off x="8719371" y="3072963"/>
            <a:ext cx="372134" cy="329192"/>
          </a:xfrm>
          <a:custGeom>
            <a:avLst/>
            <a:gdLst/>
            <a:ahLst/>
            <a:cxnLst/>
            <a:rect l="l" t="t" r="r" b="b"/>
            <a:pathLst>
              <a:path w="16238" h="14347" extrusionOk="0">
                <a:moveTo>
                  <a:pt x="16237" y="0"/>
                </a:moveTo>
                <a:lnTo>
                  <a:pt x="12424" y="7169"/>
                </a:lnTo>
                <a:lnTo>
                  <a:pt x="8603" y="14346"/>
                </a:lnTo>
                <a:lnTo>
                  <a:pt x="4300" y="7452"/>
                </a:lnTo>
                <a:lnTo>
                  <a:pt x="1" y="562"/>
                </a:lnTo>
                <a:lnTo>
                  <a:pt x="8121" y="27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3" name="Google Shape;473;p27"/>
          <p:cNvGrpSpPr/>
          <p:nvPr/>
        </p:nvGrpSpPr>
        <p:grpSpPr>
          <a:xfrm>
            <a:off x="7915117" y="4028700"/>
            <a:ext cx="998410" cy="923544"/>
            <a:chOff x="2506538" y="1118529"/>
            <a:chExt cx="507064" cy="468994"/>
          </a:xfrm>
        </p:grpSpPr>
        <p:sp>
          <p:nvSpPr>
            <p:cNvPr id="474" name="Google Shape;474;p27"/>
            <p:cNvSpPr/>
            <p:nvPr/>
          </p:nvSpPr>
          <p:spPr>
            <a:xfrm>
              <a:off x="2739009" y="1181872"/>
              <a:ext cx="274593" cy="405651"/>
            </a:xfrm>
            <a:custGeom>
              <a:avLst/>
              <a:gdLst/>
              <a:ahLst/>
              <a:cxnLst/>
              <a:rect l="l" t="t" r="r" b="b"/>
              <a:pathLst>
                <a:path w="9420" h="13916" extrusionOk="0">
                  <a:moveTo>
                    <a:pt x="6677" y="1"/>
                  </a:moveTo>
                  <a:lnTo>
                    <a:pt x="1" y="5966"/>
                  </a:lnTo>
                  <a:lnTo>
                    <a:pt x="2744" y="13915"/>
                  </a:lnTo>
                  <a:lnTo>
                    <a:pt x="9420" y="7947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2506538" y="1292496"/>
              <a:ext cx="312459" cy="295027"/>
            </a:xfrm>
            <a:custGeom>
              <a:avLst/>
              <a:gdLst/>
              <a:ahLst/>
              <a:cxnLst/>
              <a:rect l="l" t="t" r="r" b="b"/>
              <a:pathLst>
                <a:path w="10719" h="10121" extrusionOk="0">
                  <a:moveTo>
                    <a:pt x="7976" y="2171"/>
                  </a:moveTo>
                  <a:lnTo>
                    <a:pt x="1" y="1"/>
                  </a:lnTo>
                  <a:lnTo>
                    <a:pt x="2748" y="7947"/>
                  </a:lnTo>
                  <a:lnTo>
                    <a:pt x="10719" y="10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2506538" y="1118529"/>
              <a:ext cx="427106" cy="237252"/>
            </a:xfrm>
            <a:custGeom>
              <a:avLst/>
              <a:gdLst/>
              <a:ahLst/>
              <a:cxnLst/>
              <a:rect l="l" t="t" r="r" b="b"/>
              <a:pathLst>
                <a:path w="14652" h="8139" extrusionOk="0">
                  <a:moveTo>
                    <a:pt x="6677" y="0"/>
                  </a:moveTo>
                  <a:lnTo>
                    <a:pt x="1" y="5969"/>
                  </a:lnTo>
                  <a:lnTo>
                    <a:pt x="7976" y="8139"/>
                  </a:lnTo>
                  <a:lnTo>
                    <a:pt x="14652" y="217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oogle Shape;478;p28"/>
          <p:cNvGrpSpPr/>
          <p:nvPr/>
        </p:nvGrpSpPr>
        <p:grpSpPr>
          <a:xfrm>
            <a:off x="1316930" y="4775833"/>
            <a:ext cx="2723273" cy="155452"/>
            <a:chOff x="2434537" y="2460245"/>
            <a:chExt cx="2020532" cy="113510"/>
          </a:xfrm>
        </p:grpSpPr>
        <p:sp>
          <p:nvSpPr>
            <p:cNvPr id="479" name="Google Shape;479;p28"/>
            <p:cNvSpPr/>
            <p:nvPr/>
          </p:nvSpPr>
          <p:spPr>
            <a:xfrm>
              <a:off x="2675549" y="2460245"/>
              <a:ext cx="1779520" cy="113510"/>
            </a:xfrm>
            <a:custGeom>
              <a:avLst/>
              <a:gdLst/>
              <a:ahLst/>
              <a:cxnLst/>
              <a:rect l="l" t="t" r="r" b="b"/>
              <a:pathLst>
                <a:path w="61047" h="3894" extrusionOk="0">
                  <a:moveTo>
                    <a:pt x="1" y="0"/>
                  </a:moveTo>
                  <a:lnTo>
                    <a:pt x="61046" y="0"/>
                  </a:lnTo>
                  <a:lnTo>
                    <a:pt x="61046" y="3893"/>
                  </a:lnTo>
                  <a:lnTo>
                    <a:pt x="1" y="389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2434537" y="2460245"/>
              <a:ext cx="127473" cy="113510"/>
            </a:xfrm>
            <a:custGeom>
              <a:avLst/>
              <a:gdLst/>
              <a:ahLst/>
              <a:cxnLst/>
              <a:rect l="l" t="t" r="r" b="b"/>
              <a:pathLst>
                <a:path w="4373" h="3894" extrusionOk="0">
                  <a:moveTo>
                    <a:pt x="0" y="0"/>
                  </a:moveTo>
                  <a:lnTo>
                    <a:pt x="4372" y="0"/>
                  </a:lnTo>
                  <a:lnTo>
                    <a:pt x="4372" y="3893"/>
                  </a:lnTo>
                  <a:lnTo>
                    <a:pt x="0" y="389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28"/>
          <p:cNvSpPr/>
          <p:nvPr/>
        </p:nvSpPr>
        <p:spPr>
          <a:xfrm>
            <a:off x="8714273" y="3245403"/>
            <a:ext cx="615389" cy="484617"/>
          </a:xfrm>
          <a:custGeom>
            <a:avLst/>
            <a:gdLst/>
            <a:ahLst/>
            <a:cxnLst/>
            <a:rect l="l" t="t" r="r" b="b"/>
            <a:pathLst>
              <a:path w="17961" h="14100" extrusionOk="0">
                <a:moveTo>
                  <a:pt x="0" y="0"/>
                </a:moveTo>
                <a:lnTo>
                  <a:pt x="9390" y="14100"/>
                </a:lnTo>
                <a:lnTo>
                  <a:pt x="17960" y="375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2" name="Google Shape;482;p28"/>
          <p:cNvGrpSpPr/>
          <p:nvPr/>
        </p:nvGrpSpPr>
        <p:grpSpPr>
          <a:xfrm>
            <a:off x="5443836" y="234782"/>
            <a:ext cx="593041" cy="155445"/>
            <a:chOff x="1447343" y="1933009"/>
            <a:chExt cx="942682" cy="245181"/>
          </a:xfrm>
        </p:grpSpPr>
        <p:sp>
          <p:nvSpPr>
            <p:cNvPr id="483" name="Google Shape;483;p28"/>
            <p:cNvSpPr/>
            <p:nvPr/>
          </p:nvSpPr>
          <p:spPr>
            <a:xfrm>
              <a:off x="1807987" y="1933009"/>
              <a:ext cx="582038" cy="245181"/>
            </a:xfrm>
            <a:custGeom>
              <a:avLst/>
              <a:gdLst/>
              <a:ahLst/>
              <a:cxnLst/>
              <a:rect l="l" t="t" r="r" b="b"/>
              <a:pathLst>
                <a:path w="19967" h="8411" extrusionOk="0">
                  <a:moveTo>
                    <a:pt x="0" y="1"/>
                  </a:moveTo>
                  <a:lnTo>
                    <a:pt x="19967" y="1"/>
                  </a:lnTo>
                  <a:lnTo>
                    <a:pt x="19967" y="8411"/>
                  </a:lnTo>
                  <a:lnTo>
                    <a:pt x="0" y="841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1447343" y="1996352"/>
              <a:ext cx="582038" cy="118378"/>
            </a:xfrm>
            <a:custGeom>
              <a:avLst/>
              <a:gdLst/>
              <a:ahLst/>
              <a:cxnLst/>
              <a:rect l="l" t="t" r="r" b="b"/>
              <a:pathLst>
                <a:path w="19967" h="4061" extrusionOk="0">
                  <a:moveTo>
                    <a:pt x="0" y="1"/>
                  </a:moveTo>
                  <a:lnTo>
                    <a:pt x="19966" y="1"/>
                  </a:lnTo>
                  <a:lnTo>
                    <a:pt x="19966" y="4061"/>
                  </a:lnTo>
                  <a:lnTo>
                    <a:pt x="0" y="406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5" name="Google Shape;485;p28"/>
          <p:cNvSpPr/>
          <p:nvPr/>
        </p:nvSpPr>
        <p:spPr>
          <a:xfrm>
            <a:off x="5767002" y="4532262"/>
            <a:ext cx="1682944" cy="155443"/>
          </a:xfrm>
          <a:custGeom>
            <a:avLst/>
            <a:gdLst/>
            <a:ahLst/>
            <a:cxnLst/>
            <a:rect l="l" t="t" r="r" b="b"/>
            <a:pathLst>
              <a:path w="52229" h="4768" extrusionOk="0">
                <a:moveTo>
                  <a:pt x="0" y="0"/>
                </a:moveTo>
                <a:lnTo>
                  <a:pt x="52229" y="0"/>
                </a:lnTo>
                <a:lnTo>
                  <a:pt x="52229" y="4768"/>
                </a:lnTo>
                <a:lnTo>
                  <a:pt x="0" y="4768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8"/>
          <p:cNvSpPr/>
          <p:nvPr/>
        </p:nvSpPr>
        <p:spPr>
          <a:xfrm>
            <a:off x="176306" y="3036793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8"/>
          <p:cNvSpPr/>
          <p:nvPr/>
        </p:nvSpPr>
        <p:spPr>
          <a:xfrm>
            <a:off x="8286319" y="419943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8"/>
          <p:cNvSpPr/>
          <p:nvPr/>
        </p:nvSpPr>
        <p:spPr>
          <a:xfrm>
            <a:off x="147308" y="4398263"/>
            <a:ext cx="484647" cy="484620"/>
          </a:xfrm>
          <a:custGeom>
            <a:avLst/>
            <a:gdLst/>
            <a:ahLst/>
            <a:cxnLst/>
            <a:rect l="l" t="t" r="r" b="b"/>
            <a:pathLst>
              <a:path w="12635" h="12631" extrusionOk="0">
                <a:moveTo>
                  <a:pt x="6317" y="9321"/>
                </a:moveTo>
                <a:lnTo>
                  <a:pt x="9634" y="12630"/>
                </a:lnTo>
                <a:lnTo>
                  <a:pt x="12634" y="9633"/>
                </a:lnTo>
                <a:lnTo>
                  <a:pt x="9318" y="6317"/>
                </a:lnTo>
                <a:lnTo>
                  <a:pt x="12634" y="3005"/>
                </a:lnTo>
                <a:lnTo>
                  <a:pt x="9634" y="0"/>
                </a:lnTo>
                <a:lnTo>
                  <a:pt x="6317" y="3317"/>
                </a:lnTo>
                <a:lnTo>
                  <a:pt x="3001" y="0"/>
                </a:lnTo>
                <a:lnTo>
                  <a:pt x="1" y="3005"/>
                </a:lnTo>
                <a:lnTo>
                  <a:pt x="3313" y="6317"/>
                </a:lnTo>
                <a:lnTo>
                  <a:pt x="1" y="9633"/>
                </a:lnTo>
                <a:lnTo>
                  <a:pt x="3001" y="1263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8"/>
          <p:cNvSpPr/>
          <p:nvPr/>
        </p:nvSpPr>
        <p:spPr>
          <a:xfrm>
            <a:off x="8306996" y="2002776"/>
            <a:ext cx="372134" cy="329192"/>
          </a:xfrm>
          <a:custGeom>
            <a:avLst/>
            <a:gdLst/>
            <a:ahLst/>
            <a:cxnLst/>
            <a:rect l="l" t="t" r="r" b="b"/>
            <a:pathLst>
              <a:path w="16238" h="14347" extrusionOk="0">
                <a:moveTo>
                  <a:pt x="16237" y="0"/>
                </a:moveTo>
                <a:lnTo>
                  <a:pt x="12424" y="7169"/>
                </a:lnTo>
                <a:lnTo>
                  <a:pt x="8603" y="14346"/>
                </a:lnTo>
                <a:lnTo>
                  <a:pt x="4300" y="7452"/>
                </a:lnTo>
                <a:lnTo>
                  <a:pt x="1" y="562"/>
                </a:lnTo>
                <a:lnTo>
                  <a:pt x="8121" y="27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8"/>
          <p:cNvGrpSpPr/>
          <p:nvPr/>
        </p:nvGrpSpPr>
        <p:grpSpPr>
          <a:xfrm>
            <a:off x="-412199" y="1279418"/>
            <a:ext cx="932706" cy="621774"/>
            <a:chOff x="1442038" y="1107539"/>
            <a:chExt cx="735921" cy="493393"/>
          </a:xfrm>
        </p:grpSpPr>
        <p:sp>
          <p:nvSpPr>
            <p:cNvPr id="491" name="Google Shape;491;p28"/>
            <p:cNvSpPr/>
            <p:nvPr/>
          </p:nvSpPr>
          <p:spPr>
            <a:xfrm>
              <a:off x="1630289" y="1217843"/>
              <a:ext cx="387987" cy="261038"/>
            </a:xfrm>
            <a:custGeom>
              <a:avLst/>
              <a:gdLst/>
              <a:ahLst/>
              <a:cxnLst/>
              <a:rect l="l" t="t" r="r" b="b"/>
              <a:pathLst>
                <a:path w="13310" h="8955" extrusionOk="0">
                  <a:moveTo>
                    <a:pt x="12257" y="926"/>
                  </a:moveTo>
                  <a:cubicBezTo>
                    <a:pt x="12145" y="635"/>
                    <a:pt x="11898" y="399"/>
                    <a:pt x="11517" y="236"/>
                  </a:cubicBezTo>
                  <a:cubicBezTo>
                    <a:pt x="11419" y="196"/>
                    <a:pt x="11310" y="160"/>
                    <a:pt x="11194" y="127"/>
                  </a:cubicBezTo>
                  <a:cubicBezTo>
                    <a:pt x="11158" y="116"/>
                    <a:pt x="11118" y="109"/>
                    <a:pt x="11078" y="98"/>
                  </a:cubicBezTo>
                  <a:cubicBezTo>
                    <a:pt x="10994" y="80"/>
                    <a:pt x="10918" y="62"/>
                    <a:pt x="10831" y="51"/>
                  </a:cubicBezTo>
                  <a:cubicBezTo>
                    <a:pt x="10784" y="40"/>
                    <a:pt x="10730" y="37"/>
                    <a:pt x="10679" y="33"/>
                  </a:cubicBezTo>
                  <a:cubicBezTo>
                    <a:pt x="10595" y="22"/>
                    <a:pt x="10516" y="15"/>
                    <a:pt x="10428" y="8"/>
                  </a:cubicBezTo>
                  <a:cubicBezTo>
                    <a:pt x="10370" y="4"/>
                    <a:pt x="10312" y="4"/>
                    <a:pt x="10251" y="4"/>
                  </a:cubicBezTo>
                  <a:cubicBezTo>
                    <a:pt x="10204" y="4"/>
                    <a:pt x="10160" y="0"/>
                    <a:pt x="10113" y="0"/>
                  </a:cubicBezTo>
                  <a:cubicBezTo>
                    <a:pt x="10080" y="0"/>
                    <a:pt x="10044" y="4"/>
                    <a:pt x="10011" y="4"/>
                  </a:cubicBezTo>
                  <a:cubicBezTo>
                    <a:pt x="9921" y="4"/>
                    <a:pt x="9830" y="8"/>
                    <a:pt x="9735" y="15"/>
                  </a:cubicBezTo>
                  <a:cubicBezTo>
                    <a:pt x="9688" y="19"/>
                    <a:pt x="9645" y="15"/>
                    <a:pt x="9598" y="19"/>
                  </a:cubicBezTo>
                  <a:cubicBezTo>
                    <a:pt x="9561" y="22"/>
                    <a:pt x="9525" y="26"/>
                    <a:pt x="9496" y="26"/>
                  </a:cubicBezTo>
                  <a:cubicBezTo>
                    <a:pt x="9431" y="33"/>
                    <a:pt x="9362" y="40"/>
                    <a:pt x="9296" y="51"/>
                  </a:cubicBezTo>
                  <a:cubicBezTo>
                    <a:pt x="9246" y="55"/>
                    <a:pt x="9199" y="58"/>
                    <a:pt x="9151" y="62"/>
                  </a:cubicBezTo>
                  <a:cubicBezTo>
                    <a:pt x="9097" y="73"/>
                    <a:pt x="9042" y="80"/>
                    <a:pt x="8988" y="87"/>
                  </a:cubicBezTo>
                  <a:cubicBezTo>
                    <a:pt x="8934" y="95"/>
                    <a:pt x="8872" y="106"/>
                    <a:pt x="8818" y="113"/>
                  </a:cubicBezTo>
                  <a:lnTo>
                    <a:pt x="8723" y="127"/>
                  </a:lnTo>
                  <a:cubicBezTo>
                    <a:pt x="8625" y="146"/>
                    <a:pt x="8524" y="164"/>
                    <a:pt x="8426" y="185"/>
                  </a:cubicBezTo>
                  <a:cubicBezTo>
                    <a:pt x="8393" y="189"/>
                    <a:pt x="8360" y="200"/>
                    <a:pt x="8324" y="204"/>
                  </a:cubicBezTo>
                  <a:cubicBezTo>
                    <a:pt x="8317" y="204"/>
                    <a:pt x="8306" y="207"/>
                    <a:pt x="8299" y="207"/>
                  </a:cubicBezTo>
                  <a:cubicBezTo>
                    <a:pt x="8157" y="240"/>
                    <a:pt x="8016" y="273"/>
                    <a:pt x="7871" y="309"/>
                  </a:cubicBezTo>
                  <a:lnTo>
                    <a:pt x="7816" y="323"/>
                  </a:lnTo>
                  <a:cubicBezTo>
                    <a:pt x="7773" y="334"/>
                    <a:pt x="7725" y="345"/>
                    <a:pt x="7682" y="360"/>
                  </a:cubicBezTo>
                  <a:cubicBezTo>
                    <a:pt x="7598" y="381"/>
                    <a:pt x="7519" y="399"/>
                    <a:pt x="7435" y="425"/>
                  </a:cubicBezTo>
                  <a:cubicBezTo>
                    <a:pt x="7392" y="439"/>
                    <a:pt x="7341" y="458"/>
                    <a:pt x="7290" y="472"/>
                  </a:cubicBezTo>
                  <a:lnTo>
                    <a:pt x="7112" y="526"/>
                  </a:lnTo>
                  <a:lnTo>
                    <a:pt x="6978" y="566"/>
                  </a:lnTo>
                  <a:cubicBezTo>
                    <a:pt x="6895" y="595"/>
                    <a:pt x="6807" y="624"/>
                    <a:pt x="6728" y="653"/>
                  </a:cubicBezTo>
                  <a:lnTo>
                    <a:pt x="6564" y="708"/>
                  </a:lnTo>
                  <a:cubicBezTo>
                    <a:pt x="6546" y="715"/>
                    <a:pt x="6524" y="722"/>
                    <a:pt x="6506" y="730"/>
                  </a:cubicBezTo>
                  <a:cubicBezTo>
                    <a:pt x="6361" y="780"/>
                    <a:pt x="6220" y="839"/>
                    <a:pt x="6075" y="893"/>
                  </a:cubicBezTo>
                  <a:cubicBezTo>
                    <a:pt x="6053" y="904"/>
                    <a:pt x="6035" y="911"/>
                    <a:pt x="6013" y="915"/>
                  </a:cubicBezTo>
                  <a:cubicBezTo>
                    <a:pt x="6006" y="915"/>
                    <a:pt x="6006" y="915"/>
                    <a:pt x="6002" y="922"/>
                  </a:cubicBezTo>
                  <a:cubicBezTo>
                    <a:pt x="5821" y="995"/>
                    <a:pt x="5639" y="1071"/>
                    <a:pt x="5458" y="1147"/>
                  </a:cubicBezTo>
                  <a:cubicBezTo>
                    <a:pt x="5454" y="1151"/>
                    <a:pt x="5443" y="1151"/>
                    <a:pt x="5440" y="1158"/>
                  </a:cubicBezTo>
                  <a:cubicBezTo>
                    <a:pt x="5316" y="1212"/>
                    <a:pt x="5200" y="1270"/>
                    <a:pt x="5077" y="1325"/>
                  </a:cubicBezTo>
                  <a:cubicBezTo>
                    <a:pt x="5001" y="1361"/>
                    <a:pt x="4921" y="1394"/>
                    <a:pt x="4848" y="1430"/>
                  </a:cubicBezTo>
                  <a:cubicBezTo>
                    <a:pt x="4845" y="1430"/>
                    <a:pt x="4841" y="1434"/>
                    <a:pt x="4837" y="1434"/>
                  </a:cubicBezTo>
                  <a:cubicBezTo>
                    <a:pt x="4612" y="1542"/>
                    <a:pt x="4391" y="1658"/>
                    <a:pt x="4173" y="1778"/>
                  </a:cubicBezTo>
                  <a:cubicBezTo>
                    <a:pt x="4155" y="1785"/>
                    <a:pt x="4144" y="1796"/>
                    <a:pt x="4126" y="1804"/>
                  </a:cubicBezTo>
                  <a:cubicBezTo>
                    <a:pt x="4021" y="1865"/>
                    <a:pt x="3919" y="1923"/>
                    <a:pt x="3818" y="1981"/>
                  </a:cubicBezTo>
                  <a:cubicBezTo>
                    <a:pt x="3756" y="2018"/>
                    <a:pt x="3694" y="2050"/>
                    <a:pt x="3636" y="2087"/>
                  </a:cubicBezTo>
                  <a:cubicBezTo>
                    <a:pt x="3455" y="2195"/>
                    <a:pt x="3274" y="2304"/>
                    <a:pt x="3099" y="2420"/>
                  </a:cubicBezTo>
                  <a:cubicBezTo>
                    <a:pt x="3081" y="2435"/>
                    <a:pt x="3063" y="2446"/>
                    <a:pt x="3049" y="2457"/>
                  </a:cubicBezTo>
                  <a:cubicBezTo>
                    <a:pt x="3005" y="2489"/>
                    <a:pt x="2958" y="2522"/>
                    <a:pt x="2914" y="2547"/>
                  </a:cubicBezTo>
                  <a:cubicBezTo>
                    <a:pt x="2824" y="2613"/>
                    <a:pt x="2733" y="2671"/>
                    <a:pt x="2642" y="2736"/>
                  </a:cubicBezTo>
                  <a:cubicBezTo>
                    <a:pt x="2584" y="2776"/>
                    <a:pt x="2533" y="2816"/>
                    <a:pt x="2475" y="2856"/>
                  </a:cubicBezTo>
                  <a:cubicBezTo>
                    <a:pt x="2392" y="2917"/>
                    <a:pt x="2316" y="2976"/>
                    <a:pt x="2240" y="3034"/>
                  </a:cubicBezTo>
                  <a:cubicBezTo>
                    <a:pt x="2185" y="3074"/>
                    <a:pt x="2131" y="3121"/>
                    <a:pt x="2076" y="3161"/>
                  </a:cubicBezTo>
                  <a:cubicBezTo>
                    <a:pt x="2004" y="3219"/>
                    <a:pt x="1935" y="3273"/>
                    <a:pt x="1866" y="3335"/>
                  </a:cubicBezTo>
                  <a:cubicBezTo>
                    <a:pt x="1815" y="3378"/>
                    <a:pt x="1768" y="3418"/>
                    <a:pt x="1717" y="3465"/>
                  </a:cubicBezTo>
                  <a:cubicBezTo>
                    <a:pt x="1652" y="3520"/>
                    <a:pt x="1590" y="3578"/>
                    <a:pt x="1532" y="3632"/>
                  </a:cubicBezTo>
                  <a:cubicBezTo>
                    <a:pt x="1507" y="3654"/>
                    <a:pt x="1485" y="3672"/>
                    <a:pt x="1463" y="3698"/>
                  </a:cubicBezTo>
                  <a:cubicBezTo>
                    <a:pt x="1441" y="3716"/>
                    <a:pt x="1423" y="3737"/>
                    <a:pt x="1405" y="3756"/>
                  </a:cubicBezTo>
                  <a:cubicBezTo>
                    <a:pt x="1325" y="3832"/>
                    <a:pt x="1249" y="3904"/>
                    <a:pt x="1176" y="3981"/>
                  </a:cubicBezTo>
                  <a:cubicBezTo>
                    <a:pt x="1144" y="4017"/>
                    <a:pt x="1108" y="4050"/>
                    <a:pt x="1078" y="4086"/>
                  </a:cubicBezTo>
                  <a:cubicBezTo>
                    <a:pt x="981" y="4187"/>
                    <a:pt x="897" y="4285"/>
                    <a:pt x="814" y="4387"/>
                  </a:cubicBezTo>
                  <a:cubicBezTo>
                    <a:pt x="810" y="4391"/>
                    <a:pt x="806" y="4398"/>
                    <a:pt x="795" y="4405"/>
                  </a:cubicBezTo>
                  <a:lnTo>
                    <a:pt x="792" y="4409"/>
                  </a:lnTo>
                  <a:cubicBezTo>
                    <a:pt x="788" y="4416"/>
                    <a:pt x="781" y="4423"/>
                    <a:pt x="774" y="4430"/>
                  </a:cubicBezTo>
                  <a:cubicBezTo>
                    <a:pt x="708" y="4507"/>
                    <a:pt x="650" y="4586"/>
                    <a:pt x="596" y="4659"/>
                  </a:cubicBezTo>
                  <a:cubicBezTo>
                    <a:pt x="578" y="4684"/>
                    <a:pt x="560" y="4706"/>
                    <a:pt x="542" y="4735"/>
                  </a:cubicBezTo>
                  <a:cubicBezTo>
                    <a:pt x="520" y="4768"/>
                    <a:pt x="498" y="4797"/>
                    <a:pt x="473" y="4833"/>
                  </a:cubicBezTo>
                  <a:cubicBezTo>
                    <a:pt x="465" y="4851"/>
                    <a:pt x="454" y="4866"/>
                    <a:pt x="447" y="4880"/>
                  </a:cubicBezTo>
                  <a:cubicBezTo>
                    <a:pt x="396" y="4957"/>
                    <a:pt x="356" y="5029"/>
                    <a:pt x="317" y="5102"/>
                  </a:cubicBezTo>
                  <a:cubicBezTo>
                    <a:pt x="306" y="5120"/>
                    <a:pt x="288" y="5142"/>
                    <a:pt x="280" y="5167"/>
                  </a:cubicBezTo>
                  <a:cubicBezTo>
                    <a:pt x="273" y="5174"/>
                    <a:pt x="273" y="5178"/>
                    <a:pt x="269" y="5189"/>
                  </a:cubicBezTo>
                  <a:cubicBezTo>
                    <a:pt x="237" y="5250"/>
                    <a:pt x="211" y="5316"/>
                    <a:pt x="182" y="5374"/>
                  </a:cubicBezTo>
                  <a:cubicBezTo>
                    <a:pt x="175" y="5396"/>
                    <a:pt x="161" y="5421"/>
                    <a:pt x="153" y="5443"/>
                  </a:cubicBezTo>
                  <a:cubicBezTo>
                    <a:pt x="153" y="5446"/>
                    <a:pt x="153" y="5446"/>
                    <a:pt x="146" y="5450"/>
                  </a:cubicBezTo>
                  <a:cubicBezTo>
                    <a:pt x="128" y="5494"/>
                    <a:pt x="121" y="5533"/>
                    <a:pt x="106" y="5573"/>
                  </a:cubicBezTo>
                  <a:cubicBezTo>
                    <a:pt x="92" y="5610"/>
                    <a:pt x="81" y="5650"/>
                    <a:pt x="66" y="5686"/>
                  </a:cubicBezTo>
                  <a:lnTo>
                    <a:pt x="66" y="5697"/>
                  </a:lnTo>
                  <a:cubicBezTo>
                    <a:pt x="55" y="5722"/>
                    <a:pt x="55" y="5751"/>
                    <a:pt x="48" y="5773"/>
                  </a:cubicBezTo>
                  <a:cubicBezTo>
                    <a:pt x="37" y="5813"/>
                    <a:pt x="26" y="5860"/>
                    <a:pt x="19" y="5900"/>
                  </a:cubicBezTo>
                  <a:lnTo>
                    <a:pt x="19" y="5918"/>
                  </a:lnTo>
                  <a:cubicBezTo>
                    <a:pt x="15" y="5947"/>
                    <a:pt x="15" y="5969"/>
                    <a:pt x="12" y="5994"/>
                  </a:cubicBezTo>
                  <a:cubicBezTo>
                    <a:pt x="8" y="6031"/>
                    <a:pt x="1" y="6067"/>
                    <a:pt x="1" y="6099"/>
                  </a:cubicBezTo>
                  <a:lnTo>
                    <a:pt x="1" y="6132"/>
                  </a:lnTo>
                  <a:cubicBezTo>
                    <a:pt x="1" y="6158"/>
                    <a:pt x="1" y="6183"/>
                    <a:pt x="5" y="6208"/>
                  </a:cubicBezTo>
                  <a:cubicBezTo>
                    <a:pt x="5" y="6237"/>
                    <a:pt x="5" y="6259"/>
                    <a:pt x="12" y="6284"/>
                  </a:cubicBezTo>
                  <a:cubicBezTo>
                    <a:pt x="12" y="6299"/>
                    <a:pt x="15" y="6317"/>
                    <a:pt x="19" y="6332"/>
                  </a:cubicBezTo>
                  <a:cubicBezTo>
                    <a:pt x="23" y="6353"/>
                    <a:pt x="30" y="6379"/>
                    <a:pt x="34" y="6404"/>
                  </a:cubicBezTo>
                  <a:cubicBezTo>
                    <a:pt x="37" y="6422"/>
                    <a:pt x="37" y="6441"/>
                    <a:pt x="41" y="6459"/>
                  </a:cubicBezTo>
                  <a:cubicBezTo>
                    <a:pt x="52" y="6495"/>
                    <a:pt x="66" y="6528"/>
                    <a:pt x="77" y="6560"/>
                  </a:cubicBezTo>
                  <a:lnTo>
                    <a:pt x="1140" y="8955"/>
                  </a:lnTo>
                  <a:cubicBezTo>
                    <a:pt x="1122" y="8908"/>
                    <a:pt x="1108" y="8853"/>
                    <a:pt x="1093" y="8799"/>
                  </a:cubicBezTo>
                  <a:cubicBezTo>
                    <a:pt x="1089" y="8773"/>
                    <a:pt x="1086" y="8748"/>
                    <a:pt x="1082" y="8726"/>
                  </a:cubicBezTo>
                  <a:lnTo>
                    <a:pt x="1068" y="8603"/>
                  </a:lnTo>
                  <a:cubicBezTo>
                    <a:pt x="1068" y="8574"/>
                    <a:pt x="1064" y="8552"/>
                    <a:pt x="1064" y="8527"/>
                  </a:cubicBezTo>
                  <a:cubicBezTo>
                    <a:pt x="1064" y="8480"/>
                    <a:pt x="1068" y="8436"/>
                    <a:pt x="1071" y="8389"/>
                  </a:cubicBezTo>
                  <a:cubicBezTo>
                    <a:pt x="1078" y="8363"/>
                    <a:pt x="1078" y="8338"/>
                    <a:pt x="1082" y="8313"/>
                  </a:cubicBezTo>
                  <a:cubicBezTo>
                    <a:pt x="1089" y="8266"/>
                    <a:pt x="1100" y="8218"/>
                    <a:pt x="1115" y="8168"/>
                  </a:cubicBezTo>
                  <a:cubicBezTo>
                    <a:pt x="1118" y="8139"/>
                    <a:pt x="1122" y="8113"/>
                    <a:pt x="1133" y="8091"/>
                  </a:cubicBezTo>
                  <a:cubicBezTo>
                    <a:pt x="1140" y="8048"/>
                    <a:pt x="1158" y="8008"/>
                    <a:pt x="1173" y="7968"/>
                  </a:cubicBezTo>
                  <a:cubicBezTo>
                    <a:pt x="1187" y="7928"/>
                    <a:pt x="1198" y="7892"/>
                    <a:pt x="1213" y="7848"/>
                  </a:cubicBezTo>
                  <a:cubicBezTo>
                    <a:pt x="1224" y="7823"/>
                    <a:pt x="1242" y="7794"/>
                    <a:pt x="1249" y="7768"/>
                  </a:cubicBezTo>
                  <a:cubicBezTo>
                    <a:pt x="1278" y="7710"/>
                    <a:pt x="1303" y="7645"/>
                    <a:pt x="1336" y="7583"/>
                  </a:cubicBezTo>
                  <a:cubicBezTo>
                    <a:pt x="1351" y="7554"/>
                    <a:pt x="1369" y="7529"/>
                    <a:pt x="1380" y="7500"/>
                  </a:cubicBezTo>
                  <a:cubicBezTo>
                    <a:pt x="1423" y="7427"/>
                    <a:pt x="1467" y="7355"/>
                    <a:pt x="1514" y="7279"/>
                  </a:cubicBezTo>
                  <a:cubicBezTo>
                    <a:pt x="1543" y="7228"/>
                    <a:pt x="1576" y="7184"/>
                    <a:pt x="1608" y="7134"/>
                  </a:cubicBezTo>
                  <a:cubicBezTo>
                    <a:pt x="1626" y="7104"/>
                    <a:pt x="1644" y="7083"/>
                    <a:pt x="1663" y="7057"/>
                  </a:cubicBezTo>
                  <a:cubicBezTo>
                    <a:pt x="1717" y="6977"/>
                    <a:pt x="1775" y="6901"/>
                    <a:pt x="1840" y="6829"/>
                  </a:cubicBezTo>
                  <a:cubicBezTo>
                    <a:pt x="1844" y="6825"/>
                    <a:pt x="1848" y="6814"/>
                    <a:pt x="1851" y="6811"/>
                  </a:cubicBezTo>
                  <a:cubicBezTo>
                    <a:pt x="1859" y="6803"/>
                    <a:pt x="1866" y="6796"/>
                    <a:pt x="1869" y="6789"/>
                  </a:cubicBezTo>
                  <a:cubicBezTo>
                    <a:pt x="1953" y="6687"/>
                    <a:pt x="2040" y="6593"/>
                    <a:pt x="2134" y="6495"/>
                  </a:cubicBezTo>
                  <a:cubicBezTo>
                    <a:pt x="2167" y="6462"/>
                    <a:pt x="2196" y="6426"/>
                    <a:pt x="2232" y="6393"/>
                  </a:cubicBezTo>
                  <a:cubicBezTo>
                    <a:pt x="2305" y="6321"/>
                    <a:pt x="2377" y="6245"/>
                    <a:pt x="2461" y="6168"/>
                  </a:cubicBezTo>
                  <a:cubicBezTo>
                    <a:pt x="2501" y="6125"/>
                    <a:pt x="2548" y="6085"/>
                    <a:pt x="2588" y="6045"/>
                  </a:cubicBezTo>
                  <a:cubicBezTo>
                    <a:pt x="2646" y="5991"/>
                    <a:pt x="2711" y="5933"/>
                    <a:pt x="2777" y="5878"/>
                  </a:cubicBezTo>
                  <a:cubicBezTo>
                    <a:pt x="2827" y="5831"/>
                    <a:pt x="2878" y="5791"/>
                    <a:pt x="2929" y="5744"/>
                  </a:cubicBezTo>
                  <a:cubicBezTo>
                    <a:pt x="2994" y="5686"/>
                    <a:pt x="3067" y="5631"/>
                    <a:pt x="3136" y="5573"/>
                  </a:cubicBezTo>
                  <a:cubicBezTo>
                    <a:pt x="3190" y="5533"/>
                    <a:pt x="3241" y="5486"/>
                    <a:pt x="3295" y="5446"/>
                  </a:cubicBezTo>
                  <a:cubicBezTo>
                    <a:pt x="3372" y="5388"/>
                    <a:pt x="3448" y="5327"/>
                    <a:pt x="3531" y="5269"/>
                  </a:cubicBezTo>
                  <a:lnTo>
                    <a:pt x="3694" y="5145"/>
                  </a:lnTo>
                  <a:cubicBezTo>
                    <a:pt x="3782" y="5084"/>
                    <a:pt x="3876" y="5018"/>
                    <a:pt x="3967" y="4960"/>
                  </a:cubicBezTo>
                  <a:cubicBezTo>
                    <a:pt x="4028" y="4920"/>
                    <a:pt x="4090" y="4873"/>
                    <a:pt x="4152" y="4833"/>
                  </a:cubicBezTo>
                  <a:cubicBezTo>
                    <a:pt x="4329" y="4721"/>
                    <a:pt x="4507" y="4608"/>
                    <a:pt x="4689" y="4499"/>
                  </a:cubicBezTo>
                  <a:cubicBezTo>
                    <a:pt x="4747" y="4463"/>
                    <a:pt x="4808" y="4430"/>
                    <a:pt x="4870" y="4394"/>
                  </a:cubicBezTo>
                  <a:cubicBezTo>
                    <a:pt x="4986" y="4325"/>
                    <a:pt x="5106" y="4256"/>
                    <a:pt x="5226" y="4191"/>
                  </a:cubicBezTo>
                  <a:cubicBezTo>
                    <a:pt x="5443" y="4071"/>
                    <a:pt x="5668" y="3955"/>
                    <a:pt x="5890" y="3846"/>
                  </a:cubicBezTo>
                  <a:cubicBezTo>
                    <a:pt x="5966" y="3810"/>
                    <a:pt x="6042" y="3774"/>
                    <a:pt x="6125" y="3737"/>
                  </a:cubicBezTo>
                  <a:cubicBezTo>
                    <a:pt x="6249" y="3676"/>
                    <a:pt x="6368" y="3618"/>
                    <a:pt x="6492" y="3567"/>
                  </a:cubicBezTo>
                  <a:cubicBezTo>
                    <a:pt x="6684" y="3484"/>
                    <a:pt x="6873" y="3404"/>
                    <a:pt x="7065" y="3327"/>
                  </a:cubicBezTo>
                  <a:lnTo>
                    <a:pt x="7130" y="3302"/>
                  </a:lnTo>
                  <a:cubicBezTo>
                    <a:pt x="7294" y="3237"/>
                    <a:pt x="7457" y="3175"/>
                    <a:pt x="7617" y="3121"/>
                  </a:cubicBezTo>
                  <a:cubicBezTo>
                    <a:pt x="7671" y="3103"/>
                    <a:pt x="7725" y="3084"/>
                    <a:pt x="7783" y="3059"/>
                  </a:cubicBezTo>
                  <a:cubicBezTo>
                    <a:pt x="7910" y="3015"/>
                    <a:pt x="8037" y="2976"/>
                    <a:pt x="8164" y="2932"/>
                  </a:cubicBezTo>
                  <a:lnTo>
                    <a:pt x="8342" y="2878"/>
                  </a:lnTo>
                  <a:cubicBezTo>
                    <a:pt x="8473" y="2838"/>
                    <a:pt x="8607" y="2801"/>
                    <a:pt x="8734" y="2769"/>
                  </a:cubicBezTo>
                  <a:cubicBezTo>
                    <a:pt x="8778" y="2758"/>
                    <a:pt x="8825" y="2743"/>
                    <a:pt x="8868" y="2732"/>
                  </a:cubicBezTo>
                  <a:cubicBezTo>
                    <a:pt x="9042" y="2689"/>
                    <a:pt x="9209" y="2649"/>
                    <a:pt x="9376" y="2616"/>
                  </a:cubicBezTo>
                  <a:cubicBezTo>
                    <a:pt x="9409" y="2605"/>
                    <a:pt x="9445" y="2602"/>
                    <a:pt x="9478" y="2598"/>
                  </a:cubicBezTo>
                  <a:cubicBezTo>
                    <a:pt x="9608" y="2569"/>
                    <a:pt x="9739" y="2547"/>
                    <a:pt x="9870" y="2526"/>
                  </a:cubicBezTo>
                  <a:cubicBezTo>
                    <a:pt x="9931" y="2515"/>
                    <a:pt x="9986" y="2508"/>
                    <a:pt x="10040" y="2497"/>
                  </a:cubicBezTo>
                  <a:cubicBezTo>
                    <a:pt x="10142" y="2486"/>
                    <a:pt x="10247" y="2471"/>
                    <a:pt x="10349" y="2457"/>
                  </a:cubicBezTo>
                  <a:cubicBezTo>
                    <a:pt x="10414" y="2449"/>
                    <a:pt x="10479" y="2442"/>
                    <a:pt x="10548" y="2435"/>
                  </a:cubicBezTo>
                  <a:cubicBezTo>
                    <a:pt x="10628" y="2424"/>
                    <a:pt x="10711" y="2420"/>
                    <a:pt x="10791" y="2417"/>
                  </a:cubicBezTo>
                  <a:cubicBezTo>
                    <a:pt x="10886" y="2413"/>
                    <a:pt x="10976" y="2406"/>
                    <a:pt x="11067" y="2406"/>
                  </a:cubicBezTo>
                  <a:lnTo>
                    <a:pt x="11310" y="2406"/>
                  </a:lnTo>
                  <a:cubicBezTo>
                    <a:pt x="11368" y="2406"/>
                    <a:pt x="11426" y="2413"/>
                    <a:pt x="11484" y="2413"/>
                  </a:cubicBezTo>
                  <a:cubicBezTo>
                    <a:pt x="11571" y="2417"/>
                    <a:pt x="11655" y="2424"/>
                    <a:pt x="11731" y="2435"/>
                  </a:cubicBezTo>
                  <a:cubicBezTo>
                    <a:pt x="11782" y="2439"/>
                    <a:pt x="11836" y="2442"/>
                    <a:pt x="11883" y="2453"/>
                  </a:cubicBezTo>
                  <a:cubicBezTo>
                    <a:pt x="11970" y="2468"/>
                    <a:pt x="12054" y="2486"/>
                    <a:pt x="12130" y="2504"/>
                  </a:cubicBezTo>
                  <a:cubicBezTo>
                    <a:pt x="12170" y="2511"/>
                    <a:pt x="12210" y="2515"/>
                    <a:pt x="12246" y="2529"/>
                  </a:cubicBezTo>
                  <a:cubicBezTo>
                    <a:pt x="12362" y="2562"/>
                    <a:pt x="12471" y="2598"/>
                    <a:pt x="12569" y="2638"/>
                  </a:cubicBezTo>
                  <a:cubicBezTo>
                    <a:pt x="12950" y="2801"/>
                    <a:pt x="13197" y="3037"/>
                    <a:pt x="13309" y="332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1492497" y="1188751"/>
              <a:ext cx="677533" cy="412181"/>
            </a:xfrm>
            <a:custGeom>
              <a:avLst/>
              <a:gdLst/>
              <a:ahLst/>
              <a:cxnLst/>
              <a:rect l="l" t="t" r="r" b="b"/>
              <a:pathLst>
                <a:path w="23243" h="14140" extrusionOk="0">
                  <a:moveTo>
                    <a:pt x="23210" y="3317"/>
                  </a:moveTo>
                  <a:cubicBezTo>
                    <a:pt x="23207" y="3281"/>
                    <a:pt x="23196" y="3248"/>
                    <a:pt x="23192" y="3212"/>
                  </a:cubicBezTo>
                  <a:cubicBezTo>
                    <a:pt x="23185" y="3157"/>
                    <a:pt x="23174" y="3106"/>
                    <a:pt x="23159" y="3052"/>
                  </a:cubicBezTo>
                  <a:lnTo>
                    <a:pt x="23149" y="2972"/>
                  </a:lnTo>
                  <a:cubicBezTo>
                    <a:pt x="23127" y="2903"/>
                    <a:pt x="23105" y="2831"/>
                    <a:pt x="23080" y="2765"/>
                  </a:cubicBezTo>
                  <a:lnTo>
                    <a:pt x="21810" y="1"/>
                  </a:lnTo>
                  <a:cubicBezTo>
                    <a:pt x="21846" y="91"/>
                    <a:pt x="21871" y="189"/>
                    <a:pt x="21897" y="287"/>
                  </a:cubicBezTo>
                  <a:cubicBezTo>
                    <a:pt x="21908" y="334"/>
                    <a:pt x="21919" y="389"/>
                    <a:pt x="21926" y="443"/>
                  </a:cubicBezTo>
                  <a:cubicBezTo>
                    <a:pt x="21937" y="512"/>
                    <a:pt x="21944" y="581"/>
                    <a:pt x="21951" y="650"/>
                  </a:cubicBezTo>
                  <a:cubicBezTo>
                    <a:pt x="21955" y="705"/>
                    <a:pt x="21958" y="755"/>
                    <a:pt x="21958" y="813"/>
                  </a:cubicBezTo>
                  <a:cubicBezTo>
                    <a:pt x="21958" y="879"/>
                    <a:pt x="21958" y="951"/>
                    <a:pt x="21951" y="1024"/>
                  </a:cubicBezTo>
                  <a:cubicBezTo>
                    <a:pt x="21944" y="1085"/>
                    <a:pt x="21940" y="1144"/>
                    <a:pt x="21933" y="1202"/>
                  </a:cubicBezTo>
                  <a:cubicBezTo>
                    <a:pt x="21922" y="1274"/>
                    <a:pt x="21908" y="1347"/>
                    <a:pt x="21897" y="1419"/>
                  </a:cubicBezTo>
                  <a:cubicBezTo>
                    <a:pt x="21882" y="1481"/>
                    <a:pt x="21868" y="1550"/>
                    <a:pt x="21850" y="1619"/>
                  </a:cubicBezTo>
                  <a:cubicBezTo>
                    <a:pt x="21831" y="1688"/>
                    <a:pt x="21810" y="1760"/>
                    <a:pt x="21788" y="1833"/>
                  </a:cubicBezTo>
                  <a:cubicBezTo>
                    <a:pt x="21763" y="1909"/>
                    <a:pt x="21737" y="1985"/>
                    <a:pt x="21704" y="2065"/>
                  </a:cubicBezTo>
                  <a:cubicBezTo>
                    <a:pt x="21661" y="2178"/>
                    <a:pt x="21614" y="2294"/>
                    <a:pt x="21559" y="2413"/>
                  </a:cubicBezTo>
                  <a:lnTo>
                    <a:pt x="21545" y="2439"/>
                  </a:lnTo>
                  <a:cubicBezTo>
                    <a:pt x="21487" y="2566"/>
                    <a:pt x="21418" y="2693"/>
                    <a:pt x="21342" y="2827"/>
                  </a:cubicBezTo>
                  <a:cubicBezTo>
                    <a:pt x="21327" y="2852"/>
                    <a:pt x="21316" y="2874"/>
                    <a:pt x="21298" y="2903"/>
                  </a:cubicBezTo>
                  <a:cubicBezTo>
                    <a:pt x="21218" y="3034"/>
                    <a:pt x="21135" y="3168"/>
                    <a:pt x="21044" y="3306"/>
                  </a:cubicBezTo>
                  <a:cubicBezTo>
                    <a:pt x="21015" y="3346"/>
                    <a:pt x="20982" y="3393"/>
                    <a:pt x="20953" y="3433"/>
                  </a:cubicBezTo>
                  <a:cubicBezTo>
                    <a:pt x="20881" y="3538"/>
                    <a:pt x="20801" y="3636"/>
                    <a:pt x="20725" y="3741"/>
                  </a:cubicBezTo>
                  <a:cubicBezTo>
                    <a:pt x="20689" y="3792"/>
                    <a:pt x="20652" y="3836"/>
                    <a:pt x="20612" y="3886"/>
                  </a:cubicBezTo>
                  <a:cubicBezTo>
                    <a:pt x="20504" y="4021"/>
                    <a:pt x="20395" y="4159"/>
                    <a:pt x="20271" y="4293"/>
                  </a:cubicBezTo>
                  <a:cubicBezTo>
                    <a:pt x="20264" y="4307"/>
                    <a:pt x="20250" y="4318"/>
                    <a:pt x="20239" y="4333"/>
                  </a:cubicBezTo>
                  <a:cubicBezTo>
                    <a:pt x="20119" y="4471"/>
                    <a:pt x="19985" y="4608"/>
                    <a:pt x="19850" y="4746"/>
                  </a:cubicBezTo>
                  <a:cubicBezTo>
                    <a:pt x="19829" y="4772"/>
                    <a:pt x="19811" y="4794"/>
                    <a:pt x="19785" y="4815"/>
                  </a:cubicBezTo>
                  <a:cubicBezTo>
                    <a:pt x="19655" y="4946"/>
                    <a:pt x="19513" y="5084"/>
                    <a:pt x="19375" y="5214"/>
                  </a:cubicBezTo>
                  <a:cubicBezTo>
                    <a:pt x="19277" y="5305"/>
                    <a:pt x="19176" y="5396"/>
                    <a:pt x="19074" y="5487"/>
                  </a:cubicBezTo>
                  <a:cubicBezTo>
                    <a:pt x="18987" y="5563"/>
                    <a:pt x="18903" y="5643"/>
                    <a:pt x="18813" y="5719"/>
                  </a:cubicBezTo>
                  <a:cubicBezTo>
                    <a:pt x="18704" y="5809"/>
                    <a:pt x="18588" y="5900"/>
                    <a:pt x="18475" y="5991"/>
                  </a:cubicBezTo>
                  <a:cubicBezTo>
                    <a:pt x="18381" y="6067"/>
                    <a:pt x="18290" y="6140"/>
                    <a:pt x="18196" y="6219"/>
                  </a:cubicBezTo>
                  <a:cubicBezTo>
                    <a:pt x="18076" y="6310"/>
                    <a:pt x="17949" y="6404"/>
                    <a:pt x="17826" y="6495"/>
                  </a:cubicBezTo>
                  <a:cubicBezTo>
                    <a:pt x="17728" y="6568"/>
                    <a:pt x="17634" y="6644"/>
                    <a:pt x="17528" y="6716"/>
                  </a:cubicBezTo>
                  <a:cubicBezTo>
                    <a:pt x="17398" y="6811"/>
                    <a:pt x="17256" y="6902"/>
                    <a:pt x="17118" y="6999"/>
                  </a:cubicBezTo>
                  <a:cubicBezTo>
                    <a:pt x="17002" y="7079"/>
                    <a:pt x="16890" y="7163"/>
                    <a:pt x="16766" y="7239"/>
                  </a:cubicBezTo>
                  <a:cubicBezTo>
                    <a:pt x="16520" y="7399"/>
                    <a:pt x="16277" y="7551"/>
                    <a:pt x="16026" y="7707"/>
                  </a:cubicBezTo>
                  <a:cubicBezTo>
                    <a:pt x="15983" y="7732"/>
                    <a:pt x="15936" y="7761"/>
                    <a:pt x="15885" y="7787"/>
                  </a:cubicBezTo>
                  <a:cubicBezTo>
                    <a:pt x="15645" y="7932"/>
                    <a:pt x="15402" y="8073"/>
                    <a:pt x="15155" y="8208"/>
                  </a:cubicBezTo>
                  <a:cubicBezTo>
                    <a:pt x="15116" y="8229"/>
                    <a:pt x="15079" y="8248"/>
                    <a:pt x="15039" y="8273"/>
                  </a:cubicBezTo>
                  <a:cubicBezTo>
                    <a:pt x="14687" y="8462"/>
                    <a:pt x="14339" y="8643"/>
                    <a:pt x="13987" y="8821"/>
                  </a:cubicBezTo>
                  <a:cubicBezTo>
                    <a:pt x="13944" y="8839"/>
                    <a:pt x="13904" y="8861"/>
                    <a:pt x="13864" y="8879"/>
                  </a:cubicBezTo>
                  <a:cubicBezTo>
                    <a:pt x="13574" y="9020"/>
                    <a:pt x="13280" y="9155"/>
                    <a:pt x="12982" y="9289"/>
                  </a:cubicBezTo>
                  <a:cubicBezTo>
                    <a:pt x="12935" y="9311"/>
                    <a:pt x="12888" y="9329"/>
                    <a:pt x="12837" y="9351"/>
                  </a:cubicBezTo>
                  <a:cubicBezTo>
                    <a:pt x="12572" y="9470"/>
                    <a:pt x="12307" y="9579"/>
                    <a:pt x="12039" y="9688"/>
                  </a:cubicBezTo>
                  <a:cubicBezTo>
                    <a:pt x="11995" y="9706"/>
                    <a:pt x="11955" y="9724"/>
                    <a:pt x="11908" y="9735"/>
                  </a:cubicBezTo>
                  <a:cubicBezTo>
                    <a:pt x="11672" y="9826"/>
                    <a:pt x="11440" y="9917"/>
                    <a:pt x="11204" y="10004"/>
                  </a:cubicBezTo>
                  <a:cubicBezTo>
                    <a:pt x="11168" y="10018"/>
                    <a:pt x="11139" y="10033"/>
                    <a:pt x="11103" y="10040"/>
                  </a:cubicBezTo>
                  <a:cubicBezTo>
                    <a:pt x="10860" y="10127"/>
                    <a:pt x="10617" y="10207"/>
                    <a:pt x="10377" y="10290"/>
                  </a:cubicBezTo>
                  <a:cubicBezTo>
                    <a:pt x="10323" y="10308"/>
                    <a:pt x="10261" y="10327"/>
                    <a:pt x="10207" y="10345"/>
                  </a:cubicBezTo>
                  <a:cubicBezTo>
                    <a:pt x="9989" y="10414"/>
                    <a:pt x="9771" y="10479"/>
                    <a:pt x="9561" y="10544"/>
                  </a:cubicBezTo>
                  <a:cubicBezTo>
                    <a:pt x="9535" y="10552"/>
                    <a:pt x="9510" y="10559"/>
                    <a:pt x="9488" y="10566"/>
                  </a:cubicBezTo>
                  <a:cubicBezTo>
                    <a:pt x="9252" y="10635"/>
                    <a:pt x="9020" y="10697"/>
                    <a:pt x="8788" y="10758"/>
                  </a:cubicBezTo>
                  <a:cubicBezTo>
                    <a:pt x="8733" y="10769"/>
                    <a:pt x="8675" y="10784"/>
                    <a:pt x="8621" y="10798"/>
                  </a:cubicBezTo>
                  <a:cubicBezTo>
                    <a:pt x="8400" y="10853"/>
                    <a:pt x="8182" y="10907"/>
                    <a:pt x="7964" y="10951"/>
                  </a:cubicBezTo>
                  <a:cubicBezTo>
                    <a:pt x="7950" y="10958"/>
                    <a:pt x="7932" y="10962"/>
                    <a:pt x="7913" y="10962"/>
                  </a:cubicBezTo>
                  <a:cubicBezTo>
                    <a:pt x="7678" y="11012"/>
                    <a:pt x="7442" y="11056"/>
                    <a:pt x="7210" y="11096"/>
                  </a:cubicBezTo>
                  <a:cubicBezTo>
                    <a:pt x="7159" y="11107"/>
                    <a:pt x="7104" y="11114"/>
                    <a:pt x="7057" y="11125"/>
                  </a:cubicBezTo>
                  <a:cubicBezTo>
                    <a:pt x="6814" y="11165"/>
                    <a:pt x="6575" y="11201"/>
                    <a:pt x="6339" y="11234"/>
                  </a:cubicBezTo>
                  <a:lnTo>
                    <a:pt x="6245" y="11248"/>
                  </a:lnTo>
                  <a:cubicBezTo>
                    <a:pt x="5969" y="11284"/>
                    <a:pt x="5697" y="11310"/>
                    <a:pt x="5432" y="11332"/>
                  </a:cubicBezTo>
                  <a:cubicBezTo>
                    <a:pt x="5406" y="11332"/>
                    <a:pt x="5381" y="11339"/>
                    <a:pt x="5356" y="11339"/>
                  </a:cubicBezTo>
                  <a:cubicBezTo>
                    <a:pt x="5214" y="11346"/>
                    <a:pt x="5080" y="11357"/>
                    <a:pt x="4942" y="11361"/>
                  </a:cubicBezTo>
                  <a:cubicBezTo>
                    <a:pt x="4888" y="11364"/>
                    <a:pt x="4829" y="11364"/>
                    <a:pt x="4775" y="11364"/>
                  </a:cubicBezTo>
                  <a:cubicBezTo>
                    <a:pt x="4670" y="11368"/>
                    <a:pt x="4565" y="11368"/>
                    <a:pt x="4467" y="11368"/>
                  </a:cubicBezTo>
                  <a:lnTo>
                    <a:pt x="4245" y="11368"/>
                  </a:lnTo>
                  <a:cubicBezTo>
                    <a:pt x="4180" y="11368"/>
                    <a:pt x="4111" y="11368"/>
                    <a:pt x="4049" y="11364"/>
                  </a:cubicBezTo>
                  <a:cubicBezTo>
                    <a:pt x="3973" y="11361"/>
                    <a:pt x="3901" y="11361"/>
                    <a:pt x="3828" y="11357"/>
                  </a:cubicBezTo>
                  <a:cubicBezTo>
                    <a:pt x="3763" y="11350"/>
                    <a:pt x="3701" y="11350"/>
                    <a:pt x="3639" y="11346"/>
                  </a:cubicBezTo>
                  <a:cubicBezTo>
                    <a:pt x="3567" y="11342"/>
                    <a:pt x="3494" y="11332"/>
                    <a:pt x="3422" y="11328"/>
                  </a:cubicBezTo>
                  <a:cubicBezTo>
                    <a:pt x="3364" y="11324"/>
                    <a:pt x="3306" y="11321"/>
                    <a:pt x="3248" y="11310"/>
                  </a:cubicBezTo>
                  <a:cubicBezTo>
                    <a:pt x="3175" y="11303"/>
                    <a:pt x="3106" y="11292"/>
                    <a:pt x="3034" y="11284"/>
                  </a:cubicBezTo>
                  <a:cubicBezTo>
                    <a:pt x="2979" y="11274"/>
                    <a:pt x="2921" y="11270"/>
                    <a:pt x="2867" y="11259"/>
                  </a:cubicBezTo>
                  <a:cubicBezTo>
                    <a:pt x="2794" y="11248"/>
                    <a:pt x="2725" y="11234"/>
                    <a:pt x="2656" y="11219"/>
                  </a:cubicBezTo>
                  <a:cubicBezTo>
                    <a:pt x="2605" y="11212"/>
                    <a:pt x="2551" y="11201"/>
                    <a:pt x="2504" y="11186"/>
                  </a:cubicBezTo>
                  <a:cubicBezTo>
                    <a:pt x="2431" y="11176"/>
                    <a:pt x="2362" y="11157"/>
                    <a:pt x="2293" y="11139"/>
                  </a:cubicBezTo>
                  <a:cubicBezTo>
                    <a:pt x="2250" y="11125"/>
                    <a:pt x="2203" y="11114"/>
                    <a:pt x="2159" y="11103"/>
                  </a:cubicBezTo>
                  <a:cubicBezTo>
                    <a:pt x="2079" y="11078"/>
                    <a:pt x="2014" y="11056"/>
                    <a:pt x="1941" y="11034"/>
                  </a:cubicBezTo>
                  <a:cubicBezTo>
                    <a:pt x="1905" y="11020"/>
                    <a:pt x="1869" y="11012"/>
                    <a:pt x="1833" y="11001"/>
                  </a:cubicBezTo>
                  <a:cubicBezTo>
                    <a:pt x="1727" y="10965"/>
                    <a:pt x="1622" y="10925"/>
                    <a:pt x="1524" y="10885"/>
                  </a:cubicBezTo>
                  <a:cubicBezTo>
                    <a:pt x="733" y="10548"/>
                    <a:pt x="229" y="10062"/>
                    <a:pt x="0" y="9474"/>
                  </a:cubicBezTo>
                  <a:lnTo>
                    <a:pt x="1270" y="12239"/>
                  </a:lnTo>
                  <a:cubicBezTo>
                    <a:pt x="1506" y="12830"/>
                    <a:pt x="2003" y="13316"/>
                    <a:pt x="2794" y="13650"/>
                  </a:cubicBezTo>
                  <a:cubicBezTo>
                    <a:pt x="2892" y="13690"/>
                    <a:pt x="2997" y="13734"/>
                    <a:pt x="3102" y="13770"/>
                  </a:cubicBezTo>
                  <a:cubicBezTo>
                    <a:pt x="3139" y="13781"/>
                    <a:pt x="3175" y="13792"/>
                    <a:pt x="3215" y="13806"/>
                  </a:cubicBezTo>
                  <a:cubicBezTo>
                    <a:pt x="3287" y="13828"/>
                    <a:pt x="3356" y="13850"/>
                    <a:pt x="3433" y="13871"/>
                  </a:cubicBezTo>
                  <a:cubicBezTo>
                    <a:pt x="3476" y="13886"/>
                    <a:pt x="3527" y="13897"/>
                    <a:pt x="3574" y="13908"/>
                  </a:cubicBezTo>
                  <a:cubicBezTo>
                    <a:pt x="3639" y="13926"/>
                    <a:pt x="3708" y="13944"/>
                    <a:pt x="3781" y="13958"/>
                  </a:cubicBezTo>
                  <a:cubicBezTo>
                    <a:pt x="3832" y="13969"/>
                    <a:pt x="3886" y="13977"/>
                    <a:pt x="3941" y="13991"/>
                  </a:cubicBezTo>
                  <a:cubicBezTo>
                    <a:pt x="4010" y="14006"/>
                    <a:pt x="4075" y="14017"/>
                    <a:pt x="4147" y="14027"/>
                  </a:cubicBezTo>
                  <a:cubicBezTo>
                    <a:pt x="4202" y="14035"/>
                    <a:pt x="4263" y="14046"/>
                    <a:pt x="4318" y="14049"/>
                  </a:cubicBezTo>
                  <a:cubicBezTo>
                    <a:pt x="4383" y="14060"/>
                    <a:pt x="4456" y="14067"/>
                    <a:pt x="4528" y="14078"/>
                  </a:cubicBezTo>
                  <a:cubicBezTo>
                    <a:pt x="4590" y="14082"/>
                    <a:pt x="4648" y="14089"/>
                    <a:pt x="4706" y="14096"/>
                  </a:cubicBezTo>
                  <a:cubicBezTo>
                    <a:pt x="4779" y="14100"/>
                    <a:pt x="4851" y="14107"/>
                    <a:pt x="4924" y="14114"/>
                  </a:cubicBezTo>
                  <a:cubicBezTo>
                    <a:pt x="4989" y="14118"/>
                    <a:pt x="5051" y="14122"/>
                    <a:pt x="5116" y="14122"/>
                  </a:cubicBezTo>
                  <a:cubicBezTo>
                    <a:pt x="5189" y="14125"/>
                    <a:pt x="5265" y="14133"/>
                    <a:pt x="5337" y="14133"/>
                  </a:cubicBezTo>
                  <a:cubicBezTo>
                    <a:pt x="5399" y="14133"/>
                    <a:pt x="5468" y="14136"/>
                    <a:pt x="5533" y="14136"/>
                  </a:cubicBezTo>
                  <a:cubicBezTo>
                    <a:pt x="5588" y="14136"/>
                    <a:pt x="5642" y="14140"/>
                    <a:pt x="5697" y="14140"/>
                  </a:cubicBezTo>
                  <a:lnTo>
                    <a:pt x="5755" y="14140"/>
                  </a:lnTo>
                  <a:cubicBezTo>
                    <a:pt x="5853" y="14140"/>
                    <a:pt x="5958" y="14136"/>
                    <a:pt x="6063" y="14136"/>
                  </a:cubicBezTo>
                  <a:cubicBezTo>
                    <a:pt x="6118" y="14136"/>
                    <a:pt x="6172" y="14133"/>
                    <a:pt x="6230" y="14133"/>
                  </a:cubicBezTo>
                  <a:cubicBezTo>
                    <a:pt x="6368" y="14125"/>
                    <a:pt x="6502" y="14118"/>
                    <a:pt x="6644" y="14107"/>
                  </a:cubicBezTo>
                  <a:cubicBezTo>
                    <a:pt x="6665" y="14107"/>
                    <a:pt x="6687" y="14104"/>
                    <a:pt x="6716" y="14104"/>
                  </a:cubicBezTo>
                  <a:lnTo>
                    <a:pt x="6720" y="14104"/>
                  </a:lnTo>
                  <a:cubicBezTo>
                    <a:pt x="6981" y="14085"/>
                    <a:pt x="7253" y="14053"/>
                    <a:pt x="7533" y="14017"/>
                  </a:cubicBezTo>
                  <a:cubicBezTo>
                    <a:pt x="7551" y="14013"/>
                    <a:pt x="7572" y="14013"/>
                    <a:pt x="7591" y="14013"/>
                  </a:cubicBezTo>
                  <a:cubicBezTo>
                    <a:pt x="7601" y="14013"/>
                    <a:pt x="7612" y="14009"/>
                    <a:pt x="7623" y="14009"/>
                  </a:cubicBezTo>
                  <a:cubicBezTo>
                    <a:pt x="7859" y="13977"/>
                    <a:pt x="8099" y="13940"/>
                    <a:pt x="8338" y="13900"/>
                  </a:cubicBezTo>
                  <a:cubicBezTo>
                    <a:pt x="8360" y="13897"/>
                    <a:pt x="8385" y="13897"/>
                    <a:pt x="8411" y="13890"/>
                  </a:cubicBezTo>
                  <a:cubicBezTo>
                    <a:pt x="8440" y="13886"/>
                    <a:pt x="8465" y="13879"/>
                    <a:pt x="8494" y="13871"/>
                  </a:cubicBezTo>
                  <a:cubicBezTo>
                    <a:pt x="8723" y="13831"/>
                    <a:pt x="8958" y="13788"/>
                    <a:pt x="9194" y="13737"/>
                  </a:cubicBezTo>
                  <a:lnTo>
                    <a:pt x="9205" y="13737"/>
                  </a:lnTo>
                  <a:cubicBezTo>
                    <a:pt x="9220" y="13734"/>
                    <a:pt x="9231" y="13734"/>
                    <a:pt x="9241" y="13726"/>
                  </a:cubicBezTo>
                  <a:cubicBezTo>
                    <a:pt x="9459" y="13683"/>
                    <a:pt x="9677" y="13628"/>
                    <a:pt x="9898" y="13574"/>
                  </a:cubicBezTo>
                  <a:cubicBezTo>
                    <a:pt x="9931" y="13563"/>
                    <a:pt x="9956" y="13559"/>
                    <a:pt x="9989" y="13552"/>
                  </a:cubicBezTo>
                  <a:cubicBezTo>
                    <a:pt x="10018" y="13545"/>
                    <a:pt x="10043" y="13538"/>
                    <a:pt x="10065" y="13527"/>
                  </a:cubicBezTo>
                  <a:cubicBezTo>
                    <a:pt x="10297" y="13469"/>
                    <a:pt x="10529" y="13407"/>
                    <a:pt x="10765" y="13338"/>
                  </a:cubicBezTo>
                  <a:cubicBezTo>
                    <a:pt x="10769" y="13338"/>
                    <a:pt x="10776" y="13334"/>
                    <a:pt x="10783" y="13334"/>
                  </a:cubicBezTo>
                  <a:cubicBezTo>
                    <a:pt x="10802" y="13327"/>
                    <a:pt x="10820" y="13320"/>
                    <a:pt x="10841" y="13316"/>
                  </a:cubicBezTo>
                  <a:cubicBezTo>
                    <a:pt x="11059" y="13251"/>
                    <a:pt x="11273" y="13182"/>
                    <a:pt x="11491" y="13117"/>
                  </a:cubicBezTo>
                  <a:cubicBezTo>
                    <a:pt x="11524" y="13106"/>
                    <a:pt x="11556" y="13099"/>
                    <a:pt x="11585" y="13084"/>
                  </a:cubicBezTo>
                  <a:cubicBezTo>
                    <a:pt x="11607" y="13073"/>
                    <a:pt x="11636" y="13066"/>
                    <a:pt x="11658" y="13055"/>
                  </a:cubicBezTo>
                  <a:cubicBezTo>
                    <a:pt x="11897" y="12979"/>
                    <a:pt x="12140" y="12892"/>
                    <a:pt x="12384" y="12808"/>
                  </a:cubicBezTo>
                  <a:cubicBezTo>
                    <a:pt x="12394" y="12801"/>
                    <a:pt x="12402" y="12801"/>
                    <a:pt x="12413" y="12797"/>
                  </a:cubicBezTo>
                  <a:cubicBezTo>
                    <a:pt x="12434" y="12790"/>
                    <a:pt x="12460" y="12779"/>
                    <a:pt x="12485" y="12772"/>
                  </a:cubicBezTo>
                  <a:cubicBezTo>
                    <a:pt x="12721" y="12685"/>
                    <a:pt x="12950" y="12598"/>
                    <a:pt x="13185" y="12504"/>
                  </a:cubicBezTo>
                  <a:cubicBezTo>
                    <a:pt x="13218" y="12489"/>
                    <a:pt x="13247" y="12482"/>
                    <a:pt x="13276" y="12467"/>
                  </a:cubicBezTo>
                  <a:cubicBezTo>
                    <a:pt x="13291" y="12464"/>
                    <a:pt x="13305" y="12453"/>
                    <a:pt x="13320" y="12449"/>
                  </a:cubicBezTo>
                  <a:cubicBezTo>
                    <a:pt x="13584" y="12340"/>
                    <a:pt x="13853" y="12231"/>
                    <a:pt x="14118" y="12112"/>
                  </a:cubicBezTo>
                  <a:cubicBezTo>
                    <a:pt x="14143" y="12104"/>
                    <a:pt x="14165" y="12090"/>
                    <a:pt x="14194" y="12083"/>
                  </a:cubicBezTo>
                  <a:cubicBezTo>
                    <a:pt x="14216" y="12072"/>
                    <a:pt x="14238" y="12057"/>
                    <a:pt x="14263" y="12050"/>
                  </a:cubicBezTo>
                  <a:cubicBezTo>
                    <a:pt x="14557" y="11919"/>
                    <a:pt x="14851" y="11782"/>
                    <a:pt x="15141" y="11640"/>
                  </a:cubicBezTo>
                  <a:cubicBezTo>
                    <a:pt x="15159" y="11633"/>
                    <a:pt x="15181" y="11622"/>
                    <a:pt x="15199" y="11615"/>
                  </a:cubicBezTo>
                  <a:cubicBezTo>
                    <a:pt x="15217" y="11604"/>
                    <a:pt x="15243" y="11593"/>
                    <a:pt x="15261" y="11582"/>
                  </a:cubicBezTo>
                  <a:cubicBezTo>
                    <a:pt x="15613" y="11404"/>
                    <a:pt x="15968" y="11223"/>
                    <a:pt x="16313" y="11034"/>
                  </a:cubicBezTo>
                  <a:cubicBezTo>
                    <a:pt x="16331" y="11023"/>
                    <a:pt x="16353" y="11012"/>
                    <a:pt x="16371" y="11001"/>
                  </a:cubicBezTo>
                  <a:cubicBezTo>
                    <a:pt x="16389" y="10994"/>
                    <a:pt x="16407" y="10980"/>
                    <a:pt x="16425" y="10969"/>
                  </a:cubicBezTo>
                  <a:cubicBezTo>
                    <a:pt x="16668" y="10835"/>
                    <a:pt x="16915" y="10693"/>
                    <a:pt x="17158" y="10548"/>
                  </a:cubicBezTo>
                  <a:lnTo>
                    <a:pt x="17296" y="10468"/>
                  </a:lnTo>
                  <a:cubicBezTo>
                    <a:pt x="17546" y="10316"/>
                    <a:pt x="17793" y="10160"/>
                    <a:pt x="18040" y="10000"/>
                  </a:cubicBezTo>
                  <a:cubicBezTo>
                    <a:pt x="18065" y="9982"/>
                    <a:pt x="18098" y="9964"/>
                    <a:pt x="18127" y="9946"/>
                  </a:cubicBezTo>
                  <a:cubicBezTo>
                    <a:pt x="18218" y="9888"/>
                    <a:pt x="18305" y="9822"/>
                    <a:pt x="18396" y="9761"/>
                  </a:cubicBezTo>
                  <a:cubicBezTo>
                    <a:pt x="18530" y="9663"/>
                    <a:pt x="18671" y="9572"/>
                    <a:pt x="18802" y="9478"/>
                  </a:cubicBezTo>
                  <a:cubicBezTo>
                    <a:pt x="18907" y="9405"/>
                    <a:pt x="19001" y="9329"/>
                    <a:pt x="19103" y="9256"/>
                  </a:cubicBezTo>
                  <a:cubicBezTo>
                    <a:pt x="19223" y="9166"/>
                    <a:pt x="19350" y="9071"/>
                    <a:pt x="19469" y="8981"/>
                  </a:cubicBezTo>
                  <a:cubicBezTo>
                    <a:pt x="19564" y="8901"/>
                    <a:pt x="19658" y="8828"/>
                    <a:pt x="19749" y="8752"/>
                  </a:cubicBezTo>
                  <a:cubicBezTo>
                    <a:pt x="19861" y="8661"/>
                    <a:pt x="19977" y="8571"/>
                    <a:pt x="20086" y="8480"/>
                  </a:cubicBezTo>
                  <a:cubicBezTo>
                    <a:pt x="20177" y="8404"/>
                    <a:pt x="20264" y="8327"/>
                    <a:pt x="20348" y="8248"/>
                  </a:cubicBezTo>
                  <a:cubicBezTo>
                    <a:pt x="20453" y="8157"/>
                    <a:pt x="20554" y="8066"/>
                    <a:pt x="20649" y="7975"/>
                  </a:cubicBezTo>
                  <a:cubicBezTo>
                    <a:pt x="20670" y="7954"/>
                    <a:pt x="20696" y="7932"/>
                    <a:pt x="20721" y="7914"/>
                  </a:cubicBezTo>
                  <a:cubicBezTo>
                    <a:pt x="20837" y="7801"/>
                    <a:pt x="20950" y="7692"/>
                    <a:pt x="21059" y="7576"/>
                  </a:cubicBezTo>
                  <a:lnTo>
                    <a:pt x="21128" y="7511"/>
                  </a:lnTo>
                  <a:cubicBezTo>
                    <a:pt x="21265" y="7370"/>
                    <a:pt x="21396" y="7232"/>
                    <a:pt x="21519" y="7094"/>
                  </a:cubicBezTo>
                  <a:cubicBezTo>
                    <a:pt x="21527" y="7079"/>
                    <a:pt x="21541" y="7068"/>
                    <a:pt x="21548" y="7058"/>
                  </a:cubicBezTo>
                  <a:cubicBezTo>
                    <a:pt x="21639" y="6956"/>
                    <a:pt x="21726" y="6851"/>
                    <a:pt x="21810" y="6753"/>
                  </a:cubicBezTo>
                  <a:cubicBezTo>
                    <a:pt x="21835" y="6716"/>
                    <a:pt x="21864" y="6684"/>
                    <a:pt x="21890" y="6648"/>
                  </a:cubicBezTo>
                  <a:cubicBezTo>
                    <a:pt x="21929" y="6597"/>
                    <a:pt x="21966" y="6553"/>
                    <a:pt x="22002" y="6502"/>
                  </a:cubicBezTo>
                  <a:cubicBezTo>
                    <a:pt x="22085" y="6397"/>
                    <a:pt x="22158" y="6296"/>
                    <a:pt x="22231" y="6194"/>
                  </a:cubicBezTo>
                  <a:cubicBezTo>
                    <a:pt x="22263" y="6154"/>
                    <a:pt x="22292" y="6107"/>
                    <a:pt x="22321" y="6067"/>
                  </a:cubicBezTo>
                  <a:lnTo>
                    <a:pt x="22361" y="6013"/>
                  </a:lnTo>
                  <a:cubicBezTo>
                    <a:pt x="22437" y="5897"/>
                    <a:pt x="22506" y="5780"/>
                    <a:pt x="22575" y="5668"/>
                  </a:cubicBezTo>
                  <a:cubicBezTo>
                    <a:pt x="22590" y="5643"/>
                    <a:pt x="22601" y="5617"/>
                    <a:pt x="22619" y="5592"/>
                  </a:cubicBezTo>
                  <a:cubicBezTo>
                    <a:pt x="22651" y="5534"/>
                    <a:pt x="22688" y="5472"/>
                    <a:pt x="22720" y="5418"/>
                  </a:cubicBezTo>
                  <a:cubicBezTo>
                    <a:pt x="22757" y="5345"/>
                    <a:pt x="22793" y="5280"/>
                    <a:pt x="22826" y="5211"/>
                  </a:cubicBezTo>
                  <a:cubicBezTo>
                    <a:pt x="22829" y="5200"/>
                    <a:pt x="22833" y="5193"/>
                    <a:pt x="22836" y="5178"/>
                  </a:cubicBezTo>
                  <a:cubicBezTo>
                    <a:pt x="22880" y="5087"/>
                    <a:pt x="22920" y="5000"/>
                    <a:pt x="22956" y="4910"/>
                  </a:cubicBezTo>
                  <a:lnTo>
                    <a:pt x="22982" y="4830"/>
                  </a:lnTo>
                  <a:cubicBezTo>
                    <a:pt x="23014" y="4754"/>
                    <a:pt x="23036" y="4674"/>
                    <a:pt x="23065" y="4598"/>
                  </a:cubicBezTo>
                  <a:cubicBezTo>
                    <a:pt x="23080" y="4554"/>
                    <a:pt x="23098" y="4507"/>
                    <a:pt x="23109" y="4463"/>
                  </a:cubicBezTo>
                  <a:cubicBezTo>
                    <a:pt x="23119" y="4434"/>
                    <a:pt x="23119" y="4413"/>
                    <a:pt x="23127" y="4384"/>
                  </a:cubicBezTo>
                  <a:cubicBezTo>
                    <a:pt x="23145" y="4318"/>
                    <a:pt x="23159" y="4253"/>
                    <a:pt x="23174" y="4184"/>
                  </a:cubicBezTo>
                  <a:cubicBezTo>
                    <a:pt x="23181" y="4140"/>
                    <a:pt x="23196" y="4093"/>
                    <a:pt x="23207" y="4050"/>
                  </a:cubicBezTo>
                  <a:cubicBezTo>
                    <a:pt x="23210" y="4021"/>
                    <a:pt x="23210" y="3995"/>
                    <a:pt x="23214" y="3966"/>
                  </a:cubicBezTo>
                  <a:cubicBezTo>
                    <a:pt x="23225" y="3908"/>
                    <a:pt x="23228" y="3850"/>
                    <a:pt x="23232" y="3792"/>
                  </a:cubicBezTo>
                  <a:cubicBezTo>
                    <a:pt x="23236" y="3749"/>
                    <a:pt x="23243" y="3709"/>
                    <a:pt x="23243" y="3669"/>
                  </a:cubicBezTo>
                  <a:cubicBezTo>
                    <a:pt x="23243" y="3636"/>
                    <a:pt x="23239" y="3611"/>
                    <a:pt x="23239" y="3578"/>
                  </a:cubicBezTo>
                  <a:cubicBezTo>
                    <a:pt x="23239" y="3524"/>
                    <a:pt x="23232" y="3469"/>
                    <a:pt x="23228" y="3411"/>
                  </a:cubicBezTo>
                  <a:cubicBezTo>
                    <a:pt x="23210" y="3382"/>
                    <a:pt x="23214" y="3346"/>
                    <a:pt x="23210" y="331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1442038" y="1107539"/>
              <a:ext cx="735921" cy="438941"/>
            </a:xfrm>
            <a:custGeom>
              <a:avLst/>
              <a:gdLst/>
              <a:ahLst/>
              <a:cxnLst/>
              <a:rect l="l" t="t" r="r" b="b"/>
              <a:pathLst>
                <a:path w="25246" h="15058" extrusionOk="0">
                  <a:moveTo>
                    <a:pt x="22006" y="1375"/>
                  </a:moveTo>
                  <a:cubicBezTo>
                    <a:pt x="18773" y="0"/>
                    <a:pt x="11930" y="1640"/>
                    <a:pt x="6756" y="5033"/>
                  </a:cubicBezTo>
                  <a:cubicBezTo>
                    <a:pt x="1579" y="8425"/>
                    <a:pt x="1" y="12300"/>
                    <a:pt x="3237" y="13679"/>
                  </a:cubicBezTo>
                  <a:cubicBezTo>
                    <a:pt x="6470" y="15057"/>
                    <a:pt x="13313" y="13417"/>
                    <a:pt x="18487" y="10025"/>
                  </a:cubicBezTo>
                  <a:cubicBezTo>
                    <a:pt x="23664" y="6633"/>
                    <a:pt x="25246" y="2754"/>
                    <a:pt x="22006" y="1375"/>
                  </a:cubicBezTo>
                  <a:close/>
                  <a:moveTo>
                    <a:pt x="15693" y="8835"/>
                  </a:moveTo>
                  <a:cubicBezTo>
                    <a:pt x="12743" y="10769"/>
                    <a:pt x="8970" y="11756"/>
                    <a:pt x="7272" y="11037"/>
                  </a:cubicBezTo>
                  <a:cubicBezTo>
                    <a:pt x="5574" y="10315"/>
                    <a:pt x="6600" y="8156"/>
                    <a:pt x="9547" y="6223"/>
                  </a:cubicBezTo>
                  <a:cubicBezTo>
                    <a:pt x="12496" y="4292"/>
                    <a:pt x="16273" y="3302"/>
                    <a:pt x="17971" y="4024"/>
                  </a:cubicBezTo>
                  <a:cubicBezTo>
                    <a:pt x="19666" y="4746"/>
                    <a:pt x="18643" y="6905"/>
                    <a:pt x="15693" y="883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28"/>
          <p:cNvSpPr txBox="1">
            <a:spLocks noGrp="1"/>
          </p:cNvSpPr>
          <p:nvPr>
            <p:ph type="subTitle" idx="1"/>
          </p:nvPr>
        </p:nvSpPr>
        <p:spPr>
          <a:xfrm>
            <a:off x="2591400" y="1660124"/>
            <a:ext cx="4799700" cy="45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4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400">
                <a:solidFill>
                  <a:srgbClr val="FF00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400">
                <a:solidFill>
                  <a:srgbClr val="FF00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400">
                <a:solidFill>
                  <a:srgbClr val="FF00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400">
                <a:solidFill>
                  <a:srgbClr val="FF00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400">
                <a:solidFill>
                  <a:srgbClr val="FF00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400">
                <a:solidFill>
                  <a:srgbClr val="FF00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400">
                <a:solidFill>
                  <a:srgbClr val="FF00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400">
                <a:solidFill>
                  <a:srgbClr val="FF00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95" name="Google Shape;495;p28"/>
          <p:cNvSpPr txBox="1">
            <a:spLocks noGrp="1"/>
          </p:cNvSpPr>
          <p:nvPr>
            <p:ph type="subTitle" idx="2"/>
          </p:nvPr>
        </p:nvSpPr>
        <p:spPr>
          <a:xfrm>
            <a:off x="2591400" y="2727499"/>
            <a:ext cx="4799700" cy="45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4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400">
                <a:solidFill>
                  <a:srgbClr val="FF00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400">
                <a:solidFill>
                  <a:srgbClr val="FF00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400">
                <a:solidFill>
                  <a:srgbClr val="FF00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400">
                <a:solidFill>
                  <a:srgbClr val="FF00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400">
                <a:solidFill>
                  <a:srgbClr val="FF00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400">
                <a:solidFill>
                  <a:srgbClr val="FF00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400">
                <a:solidFill>
                  <a:srgbClr val="FF00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400">
                <a:solidFill>
                  <a:srgbClr val="FF00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96" name="Google Shape;496;p28"/>
          <p:cNvSpPr txBox="1">
            <a:spLocks noGrp="1"/>
          </p:cNvSpPr>
          <p:nvPr>
            <p:ph type="subTitle" idx="3"/>
          </p:nvPr>
        </p:nvSpPr>
        <p:spPr>
          <a:xfrm>
            <a:off x="2591400" y="3794725"/>
            <a:ext cx="4799700" cy="45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4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400">
                <a:solidFill>
                  <a:srgbClr val="FF00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400">
                <a:solidFill>
                  <a:srgbClr val="FF00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400">
                <a:solidFill>
                  <a:srgbClr val="FF00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400">
                <a:solidFill>
                  <a:srgbClr val="FF00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400">
                <a:solidFill>
                  <a:srgbClr val="FF00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400">
                <a:solidFill>
                  <a:srgbClr val="FF00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400">
                <a:solidFill>
                  <a:srgbClr val="FF00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 panose="020B0606020202050201"/>
              <a:buNone/>
              <a:defRPr sz="2400">
                <a:solidFill>
                  <a:srgbClr val="FF00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97" name="Google Shape;497;p28"/>
          <p:cNvSpPr txBox="1">
            <a:spLocks noGrp="1"/>
          </p:cNvSpPr>
          <p:nvPr>
            <p:ph type="subTitle" idx="4"/>
          </p:nvPr>
        </p:nvSpPr>
        <p:spPr>
          <a:xfrm>
            <a:off x="2591400" y="1276025"/>
            <a:ext cx="47997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28"/>
          <p:cNvSpPr txBox="1">
            <a:spLocks noGrp="1"/>
          </p:cNvSpPr>
          <p:nvPr>
            <p:ph type="subTitle" idx="5"/>
          </p:nvPr>
        </p:nvSpPr>
        <p:spPr>
          <a:xfrm>
            <a:off x="2591400" y="2343331"/>
            <a:ext cx="47997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28"/>
          <p:cNvSpPr txBox="1">
            <a:spLocks noGrp="1"/>
          </p:cNvSpPr>
          <p:nvPr>
            <p:ph type="subTitle" idx="6"/>
          </p:nvPr>
        </p:nvSpPr>
        <p:spPr>
          <a:xfrm>
            <a:off x="2591400" y="3410637"/>
            <a:ext cx="47997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29"/>
          <p:cNvSpPr txBox="1">
            <a:spLocks noGrp="1"/>
          </p:cNvSpPr>
          <p:nvPr>
            <p:ph type="subTitle" idx="1"/>
          </p:nvPr>
        </p:nvSpPr>
        <p:spPr>
          <a:xfrm>
            <a:off x="1107946" y="1290300"/>
            <a:ext cx="30711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504" name="Google Shape;504;p29"/>
          <p:cNvSpPr txBox="1">
            <a:spLocks noGrp="1"/>
          </p:cNvSpPr>
          <p:nvPr>
            <p:ph type="subTitle" idx="2"/>
          </p:nvPr>
        </p:nvSpPr>
        <p:spPr>
          <a:xfrm>
            <a:off x="1107946" y="1795650"/>
            <a:ext cx="3071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29"/>
          <p:cNvSpPr txBox="1">
            <a:spLocks noGrp="1"/>
          </p:cNvSpPr>
          <p:nvPr>
            <p:ph type="subTitle" idx="3"/>
          </p:nvPr>
        </p:nvSpPr>
        <p:spPr>
          <a:xfrm>
            <a:off x="4964954" y="1795650"/>
            <a:ext cx="3071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29"/>
          <p:cNvSpPr txBox="1">
            <a:spLocks noGrp="1"/>
          </p:cNvSpPr>
          <p:nvPr>
            <p:ph type="subTitle" idx="4"/>
          </p:nvPr>
        </p:nvSpPr>
        <p:spPr>
          <a:xfrm>
            <a:off x="1107946" y="3281150"/>
            <a:ext cx="3071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29"/>
          <p:cNvSpPr txBox="1">
            <a:spLocks noGrp="1"/>
          </p:cNvSpPr>
          <p:nvPr>
            <p:ph type="subTitle" idx="5"/>
          </p:nvPr>
        </p:nvSpPr>
        <p:spPr>
          <a:xfrm>
            <a:off x="4964954" y="3281150"/>
            <a:ext cx="3071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29"/>
          <p:cNvSpPr txBox="1">
            <a:spLocks noGrp="1"/>
          </p:cNvSpPr>
          <p:nvPr>
            <p:ph type="subTitle" idx="6"/>
          </p:nvPr>
        </p:nvSpPr>
        <p:spPr>
          <a:xfrm>
            <a:off x="1107946" y="2775800"/>
            <a:ext cx="30711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509" name="Google Shape;509;p29"/>
          <p:cNvSpPr txBox="1">
            <a:spLocks noGrp="1"/>
          </p:cNvSpPr>
          <p:nvPr>
            <p:ph type="subTitle" idx="7"/>
          </p:nvPr>
        </p:nvSpPr>
        <p:spPr>
          <a:xfrm>
            <a:off x="4964952" y="1290300"/>
            <a:ext cx="30711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510" name="Google Shape;510;p29"/>
          <p:cNvSpPr txBox="1">
            <a:spLocks noGrp="1"/>
          </p:cNvSpPr>
          <p:nvPr>
            <p:ph type="subTitle" idx="8"/>
          </p:nvPr>
        </p:nvSpPr>
        <p:spPr>
          <a:xfrm>
            <a:off x="4964952" y="2775800"/>
            <a:ext cx="30711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grpSp>
        <p:nvGrpSpPr>
          <p:cNvPr id="511" name="Google Shape;511;p29"/>
          <p:cNvGrpSpPr/>
          <p:nvPr/>
        </p:nvGrpSpPr>
        <p:grpSpPr>
          <a:xfrm>
            <a:off x="194005" y="4680658"/>
            <a:ext cx="2723273" cy="155452"/>
            <a:chOff x="2434537" y="2460245"/>
            <a:chExt cx="2020532" cy="113510"/>
          </a:xfrm>
        </p:grpSpPr>
        <p:sp>
          <p:nvSpPr>
            <p:cNvPr id="512" name="Google Shape;512;p29"/>
            <p:cNvSpPr/>
            <p:nvPr/>
          </p:nvSpPr>
          <p:spPr>
            <a:xfrm>
              <a:off x="2675549" y="2460245"/>
              <a:ext cx="1779520" cy="113510"/>
            </a:xfrm>
            <a:custGeom>
              <a:avLst/>
              <a:gdLst/>
              <a:ahLst/>
              <a:cxnLst/>
              <a:rect l="l" t="t" r="r" b="b"/>
              <a:pathLst>
                <a:path w="61047" h="3894" extrusionOk="0">
                  <a:moveTo>
                    <a:pt x="1" y="0"/>
                  </a:moveTo>
                  <a:lnTo>
                    <a:pt x="61046" y="0"/>
                  </a:lnTo>
                  <a:lnTo>
                    <a:pt x="61046" y="3893"/>
                  </a:lnTo>
                  <a:lnTo>
                    <a:pt x="1" y="389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2434537" y="2460245"/>
              <a:ext cx="127473" cy="113510"/>
            </a:xfrm>
            <a:custGeom>
              <a:avLst/>
              <a:gdLst/>
              <a:ahLst/>
              <a:cxnLst/>
              <a:rect l="l" t="t" r="r" b="b"/>
              <a:pathLst>
                <a:path w="4373" h="3894" extrusionOk="0">
                  <a:moveTo>
                    <a:pt x="0" y="0"/>
                  </a:moveTo>
                  <a:lnTo>
                    <a:pt x="4372" y="0"/>
                  </a:lnTo>
                  <a:lnTo>
                    <a:pt x="4372" y="3893"/>
                  </a:lnTo>
                  <a:lnTo>
                    <a:pt x="0" y="389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4" name="Google Shape;514;p29"/>
          <p:cNvSpPr/>
          <p:nvPr/>
        </p:nvSpPr>
        <p:spPr>
          <a:xfrm>
            <a:off x="3524587" y="179364"/>
            <a:ext cx="423087" cy="484642"/>
          </a:xfrm>
          <a:custGeom>
            <a:avLst/>
            <a:gdLst/>
            <a:ahLst/>
            <a:cxnLst/>
            <a:rect l="l" t="t" r="r" b="b"/>
            <a:pathLst>
              <a:path w="13603" h="15516" extrusionOk="0">
                <a:moveTo>
                  <a:pt x="0" y="1"/>
                </a:moveTo>
                <a:lnTo>
                  <a:pt x="6800" y="3731"/>
                </a:lnTo>
                <a:lnTo>
                  <a:pt x="13603" y="7464"/>
                </a:lnTo>
                <a:lnTo>
                  <a:pt x="6966" y="11492"/>
                </a:lnTo>
                <a:lnTo>
                  <a:pt x="334" y="15515"/>
                </a:lnTo>
                <a:lnTo>
                  <a:pt x="167" y="7758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5" name="Google Shape;515;p29"/>
          <p:cNvGrpSpPr/>
          <p:nvPr/>
        </p:nvGrpSpPr>
        <p:grpSpPr>
          <a:xfrm>
            <a:off x="8320598" y="930782"/>
            <a:ext cx="593041" cy="155445"/>
            <a:chOff x="1447343" y="1933009"/>
            <a:chExt cx="942682" cy="245181"/>
          </a:xfrm>
        </p:grpSpPr>
        <p:sp>
          <p:nvSpPr>
            <p:cNvPr id="516" name="Google Shape;516;p29"/>
            <p:cNvSpPr/>
            <p:nvPr/>
          </p:nvSpPr>
          <p:spPr>
            <a:xfrm>
              <a:off x="1807987" y="1933009"/>
              <a:ext cx="582038" cy="245181"/>
            </a:xfrm>
            <a:custGeom>
              <a:avLst/>
              <a:gdLst/>
              <a:ahLst/>
              <a:cxnLst/>
              <a:rect l="l" t="t" r="r" b="b"/>
              <a:pathLst>
                <a:path w="19967" h="8411" extrusionOk="0">
                  <a:moveTo>
                    <a:pt x="0" y="1"/>
                  </a:moveTo>
                  <a:lnTo>
                    <a:pt x="19967" y="1"/>
                  </a:lnTo>
                  <a:lnTo>
                    <a:pt x="19967" y="8411"/>
                  </a:lnTo>
                  <a:lnTo>
                    <a:pt x="0" y="841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1447343" y="1996352"/>
              <a:ext cx="582038" cy="118378"/>
            </a:xfrm>
            <a:custGeom>
              <a:avLst/>
              <a:gdLst/>
              <a:ahLst/>
              <a:cxnLst/>
              <a:rect l="l" t="t" r="r" b="b"/>
              <a:pathLst>
                <a:path w="19967" h="4061" extrusionOk="0">
                  <a:moveTo>
                    <a:pt x="0" y="1"/>
                  </a:moveTo>
                  <a:lnTo>
                    <a:pt x="19966" y="1"/>
                  </a:lnTo>
                  <a:lnTo>
                    <a:pt x="19966" y="4061"/>
                  </a:lnTo>
                  <a:lnTo>
                    <a:pt x="0" y="406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29"/>
          <p:cNvSpPr/>
          <p:nvPr/>
        </p:nvSpPr>
        <p:spPr>
          <a:xfrm>
            <a:off x="4947996" y="261572"/>
            <a:ext cx="1678107" cy="155450"/>
          </a:xfrm>
          <a:custGeom>
            <a:avLst/>
            <a:gdLst/>
            <a:ahLst/>
            <a:cxnLst/>
            <a:rect l="l" t="t" r="r" b="b"/>
            <a:pathLst>
              <a:path w="48511" h="4427" extrusionOk="0">
                <a:moveTo>
                  <a:pt x="0" y="0"/>
                </a:moveTo>
                <a:lnTo>
                  <a:pt x="48510" y="0"/>
                </a:lnTo>
                <a:lnTo>
                  <a:pt x="48510" y="4427"/>
                </a:lnTo>
                <a:lnTo>
                  <a:pt x="0" y="442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50819" y="3523856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5755206" y="4381068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8653144" y="1643893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-97767" y="2155863"/>
            <a:ext cx="484647" cy="484620"/>
          </a:xfrm>
          <a:custGeom>
            <a:avLst/>
            <a:gdLst/>
            <a:ahLst/>
            <a:cxnLst/>
            <a:rect l="l" t="t" r="r" b="b"/>
            <a:pathLst>
              <a:path w="12635" h="12631" extrusionOk="0">
                <a:moveTo>
                  <a:pt x="6317" y="9321"/>
                </a:moveTo>
                <a:lnTo>
                  <a:pt x="9634" y="12630"/>
                </a:lnTo>
                <a:lnTo>
                  <a:pt x="12634" y="9633"/>
                </a:lnTo>
                <a:lnTo>
                  <a:pt x="9318" y="6317"/>
                </a:lnTo>
                <a:lnTo>
                  <a:pt x="12634" y="3005"/>
                </a:lnTo>
                <a:lnTo>
                  <a:pt x="9634" y="0"/>
                </a:lnTo>
                <a:lnTo>
                  <a:pt x="6317" y="3317"/>
                </a:lnTo>
                <a:lnTo>
                  <a:pt x="3001" y="0"/>
                </a:lnTo>
                <a:lnTo>
                  <a:pt x="1" y="3005"/>
                </a:lnTo>
                <a:lnTo>
                  <a:pt x="3313" y="6317"/>
                </a:lnTo>
                <a:lnTo>
                  <a:pt x="1" y="9633"/>
                </a:lnTo>
                <a:lnTo>
                  <a:pt x="3001" y="1263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8643171" y="3072963"/>
            <a:ext cx="372134" cy="329192"/>
          </a:xfrm>
          <a:custGeom>
            <a:avLst/>
            <a:gdLst/>
            <a:ahLst/>
            <a:cxnLst/>
            <a:rect l="l" t="t" r="r" b="b"/>
            <a:pathLst>
              <a:path w="16238" h="14347" extrusionOk="0">
                <a:moveTo>
                  <a:pt x="16237" y="0"/>
                </a:moveTo>
                <a:lnTo>
                  <a:pt x="12424" y="7169"/>
                </a:lnTo>
                <a:lnTo>
                  <a:pt x="8603" y="14346"/>
                </a:lnTo>
                <a:lnTo>
                  <a:pt x="4300" y="7452"/>
                </a:lnTo>
                <a:lnTo>
                  <a:pt x="1" y="562"/>
                </a:lnTo>
                <a:lnTo>
                  <a:pt x="8121" y="27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4" name="Google Shape;524;p29"/>
          <p:cNvGrpSpPr/>
          <p:nvPr/>
        </p:nvGrpSpPr>
        <p:grpSpPr>
          <a:xfrm>
            <a:off x="7838917" y="4028700"/>
            <a:ext cx="998410" cy="923544"/>
            <a:chOff x="2506538" y="1118529"/>
            <a:chExt cx="507064" cy="468994"/>
          </a:xfrm>
        </p:grpSpPr>
        <p:sp>
          <p:nvSpPr>
            <p:cNvPr id="525" name="Google Shape;525;p29"/>
            <p:cNvSpPr/>
            <p:nvPr/>
          </p:nvSpPr>
          <p:spPr>
            <a:xfrm>
              <a:off x="2739009" y="1181872"/>
              <a:ext cx="274593" cy="405651"/>
            </a:xfrm>
            <a:custGeom>
              <a:avLst/>
              <a:gdLst/>
              <a:ahLst/>
              <a:cxnLst/>
              <a:rect l="l" t="t" r="r" b="b"/>
              <a:pathLst>
                <a:path w="9420" h="13916" extrusionOk="0">
                  <a:moveTo>
                    <a:pt x="6677" y="1"/>
                  </a:moveTo>
                  <a:lnTo>
                    <a:pt x="1" y="5966"/>
                  </a:lnTo>
                  <a:lnTo>
                    <a:pt x="2744" y="13915"/>
                  </a:lnTo>
                  <a:lnTo>
                    <a:pt x="9420" y="7947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2506538" y="1292496"/>
              <a:ext cx="312459" cy="295027"/>
            </a:xfrm>
            <a:custGeom>
              <a:avLst/>
              <a:gdLst/>
              <a:ahLst/>
              <a:cxnLst/>
              <a:rect l="l" t="t" r="r" b="b"/>
              <a:pathLst>
                <a:path w="10719" h="10121" extrusionOk="0">
                  <a:moveTo>
                    <a:pt x="7976" y="2171"/>
                  </a:moveTo>
                  <a:lnTo>
                    <a:pt x="1" y="1"/>
                  </a:lnTo>
                  <a:lnTo>
                    <a:pt x="2748" y="7947"/>
                  </a:lnTo>
                  <a:lnTo>
                    <a:pt x="10719" y="10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2506538" y="1118529"/>
              <a:ext cx="427106" cy="237252"/>
            </a:xfrm>
            <a:custGeom>
              <a:avLst/>
              <a:gdLst/>
              <a:ahLst/>
              <a:cxnLst/>
              <a:rect l="l" t="t" r="r" b="b"/>
              <a:pathLst>
                <a:path w="14652" h="8139" extrusionOk="0">
                  <a:moveTo>
                    <a:pt x="6677" y="0"/>
                  </a:moveTo>
                  <a:lnTo>
                    <a:pt x="1" y="5969"/>
                  </a:lnTo>
                  <a:lnTo>
                    <a:pt x="7976" y="8139"/>
                  </a:lnTo>
                  <a:lnTo>
                    <a:pt x="14652" y="217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0"/>
          <p:cNvSpPr/>
          <p:nvPr/>
        </p:nvSpPr>
        <p:spPr>
          <a:xfrm>
            <a:off x="6393749" y="180539"/>
            <a:ext cx="330790" cy="484626"/>
          </a:xfrm>
          <a:custGeom>
            <a:avLst/>
            <a:gdLst/>
            <a:ahLst/>
            <a:cxnLst/>
            <a:rect l="l" t="t" r="r" b="b"/>
            <a:pathLst>
              <a:path w="12628" h="18364" extrusionOk="0">
                <a:moveTo>
                  <a:pt x="1" y="1"/>
                </a:moveTo>
                <a:lnTo>
                  <a:pt x="1" y="18363"/>
                </a:lnTo>
                <a:lnTo>
                  <a:pt x="12627" y="11989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30"/>
          <p:cNvSpPr/>
          <p:nvPr/>
        </p:nvSpPr>
        <p:spPr>
          <a:xfrm>
            <a:off x="464075" y="2773989"/>
            <a:ext cx="423087" cy="484642"/>
          </a:xfrm>
          <a:custGeom>
            <a:avLst/>
            <a:gdLst/>
            <a:ahLst/>
            <a:cxnLst/>
            <a:rect l="l" t="t" r="r" b="b"/>
            <a:pathLst>
              <a:path w="13603" h="15516" extrusionOk="0">
                <a:moveTo>
                  <a:pt x="0" y="1"/>
                </a:moveTo>
                <a:lnTo>
                  <a:pt x="6800" y="3731"/>
                </a:lnTo>
                <a:lnTo>
                  <a:pt x="13603" y="7464"/>
                </a:lnTo>
                <a:lnTo>
                  <a:pt x="6966" y="11492"/>
                </a:lnTo>
                <a:lnTo>
                  <a:pt x="334" y="15515"/>
                </a:lnTo>
                <a:lnTo>
                  <a:pt x="167" y="7758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0"/>
          <p:cNvSpPr/>
          <p:nvPr/>
        </p:nvSpPr>
        <p:spPr>
          <a:xfrm>
            <a:off x="8296762" y="427114"/>
            <a:ext cx="423087" cy="484642"/>
          </a:xfrm>
          <a:custGeom>
            <a:avLst/>
            <a:gdLst/>
            <a:ahLst/>
            <a:cxnLst/>
            <a:rect l="l" t="t" r="r" b="b"/>
            <a:pathLst>
              <a:path w="13603" h="15516" extrusionOk="0">
                <a:moveTo>
                  <a:pt x="0" y="1"/>
                </a:moveTo>
                <a:lnTo>
                  <a:pt x="6800" y="3731"/>
                </a:lnTo>
                <a:lnTo>
                  <a:pt x="13603" y="7464"/>
                </a:lnTo>
                <a:lnTo>
                  <a:pt x="6966" y="11492"/>
                </a:lnTo>
                <a:lnTo>
                  <a:pt x="334" y="15515"/>
                </a:lnTo>
                <a:lnTo>
                  <a:pt x="167" y="7758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0"/>
          <p:cNvSpPr/>
          <p:nvPr/>
        </p:nvSpPr>
        <p:spPr>
          <a:xfrm>
            <a:off x="1459284" y="4735521"/>
            <a:ext cx="1678107" cy="155450"/>
          </a:xfrm>
          <a:custGeom>
            <a:avLst/>
            <a:gdLst/>
            <a:ahLst/>
            <a:cxnLst/>
            <a:rect l="l" t="t" r="r" b="b"/>
            <a:pathLst>
              <a:path w="48511" h="4427" extrusionOk="0">
                <a:moveTo>
                  <a:pt x="0" y="0"/>
                </a:moveTo>
                <a:lnTo>
                  <a:pt x="48510" y="0"/>
                </a:lnTo>
                <a:lnTo>
                  <a:pt x="48510" y="4427"/>
                </a:lnTo>
                <a:lnTo>
                  <a:pt x="0" y="442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0"/>
          <p:cNvSpPr/>
          <p:nvPr/>
        </p:nvSpPr>
        <p:spPr>
          <a:xfrm>
            <a:off x="5738280" y="4486951"/>
            <a:ext cx="1468124" cy="155446"/>
          </a:xfrm>
          <a:custGeom>
            <a:avLst/>
            <a:gdLst/>
            <a:ahLst/>
            <a:cxnLst/>
            <a:rect l="l" t="t" r="r" b="b"/>
            <a:pathLst>
              <a:path w="46860" h="4889" extrusionOk="0">
                <a:moveTo>
                  <a:pt x="1" y="1"/>
                </a:moveTo>
                <a:lnTo>
                  <a:pt x="46859" y="1"/>
                </a:lnTo>
                <a:lnTo>
                  <a:pt x="46859" y="4888"/>
                </a:lnTo>
                <a:lnTo>
                  <a:pt x="1" y="4888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0"/>
          <p:cNvSpPr/>
          <p:nvPr/>
        </p:nvSpPr>
        <p:spPr>
          <a:xfrm>
            <a:off x="8422606" y="3757743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0"/>
          <p:cNvSpPr/>
          <p:nvPr/>
        </p:nvSpPr>
        <p:spPr>
          <a:xfrm>
            <a:off x="278345" y="3902177"/>
            <a:ext cx="484636" cy="484633"/>
          </a:xfrm>
          <a:custGeom>
            <a:avLst/>
            <a:gdLst/>
            <a:ahLst/>
            <a:cxnLst/>
            <a:rect l="l" t="t" r="r" b="b"/>
            <a:pathLst>
              <a:path w="13771" h="13767" extrusionOk="0">
                <a:moveTo>
                  <a:pt x="6884" y="10153"/>
                </a:moveTo>
                <a:lnTo>
                  <a:pt x="10497" y="13766"/>
                </a:lnTo>
                <a:lnTo>
                  <a:pt x="13770" y="10494"/>
                </a:lnTo>
                <a:lnTo>
                  <a:pt x="10160" y="6884"/>
                </a:lnTo>
                <a:lnTo>
                  <a:pt x="13770" y="3270"/>
                </a:lnTo>
                <a:lnTo>
                  <a:pt x="10497" y="1"/>
                </a:lnTo>
                <a:lnTo>
                  <a:pt x="6884" y="3611"/>
                </a:lnTo>
                <a:lnTo>
                  <a:pt x="3274" y="1"/>
                </a:lnTo>
                <a:lnTo>
                  <a:pt x="1" y="3270"/>
                </a:lnTo>
                <a:lnTo>
                  <a:pt x="3615" y="6884"/>
                </a:lnTo>
                <a:lnTo>
                  <a:pt x="1" y="10494"/>
                </a:lnTo>
                <a:lnTo>
                  <a:pt x="3274" y="1376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0"/>
          <p:cNvSpPr/>
          <p:nvPr/>
        </p:nvSpPr>
        <p:spPr>
          <a:xfrm>
            <a:off x="8393582" y="1624402"/>
            <a:ext cx="484636" cy="484633"/>
          </a:xfrm>
          <a:custGeom>
            <a:avLst/>
            <a:gdLst/>
            <a:ahLst/>
            <a:cxnLst/>
            <a:rect l="l" t="t" r="r" b="b"/>
            <a:pathLst>
              <a:path w="13771" h="13767" extrusionOk="0">
                <a:moveTo>
                  <a:pt x="6884" y="10153"/>
                </a:moveTo>
                <a:lnTo>
                  <a:pt x="10497" y="13766"/>
                </a:lnTo>
                <a:lnTo>
                  <a:pt x="13770" y="10494"/>
                </a:lnTo>
                <a:lnTo>
                  <a:pt x="10160" y="6884"/>
                </a:lnTo>
                <a:lnTo>
                  <a:pt x="13770" y="3270"/>
                </a:lnTo>
                <a:lnTo>
                  <a:pt x="10497" y="1"/>
                </a:lnTo>
                <a:lnTo>
                  <a:pt x="6884" y="3611"/>
                </a:lnTo>
                <a:lnTo>
                  <a:pt x="3274" y="1"/>
                </a:lnTo>
                <a:lnTo>
                  <a:pt x="1" y="3270"/>
                </a:lnTo>
                <a:lnTo>
                  <a:pt x="3615" y="6884"/>
                </a:lnTo>
                <a:lnTo>
                  <a:pt x="1" y="10494"/>
                </a:lnTo>
                <a:lnTo>
                  <a:pt x="3274" y="1376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" name="Google Shape;537;p30"/>
          <p:cNvGrpSpPr/>
          <p:nvPr/>
        </p:nvGrpSpPr>
        <p:grpSpPr>
          <a:xfrm>
            <a:off x="-572858" y="999750"/>
            <a:ext cx="998410" cy="923544"/>
            <a:chOff x="2506538" y="1118529"/>
            <a:chExt cx="507064" cy="468994"/>
          </a:xfrm>
        </p:grpSpPr>
        <p:sp>
          <p:nvSpPr>
            <p:cNvPr id="538" name="Google Shape;538;p30"/>
            <p:cNvSpPr/>
            <p:nvPr/>
          </p:nvSpPr>
          <p:spPr>
            <a:xfrm>
              <a:off x="2739009" y="1181872"/>
              <a:ext cx="274593" cy="405651"/>
            </a:xfrm>
            <a:custGeom>
              <a:avLst/>
              <a:gdLst/>
              <a:ahLst/>
              <a:cxnLst/>
              <a:rect l="l" t="t" r="r" b="b"/>
              <a:pathLst>
                <a:path w="9420" h="13916" extrusionOk="0">
                  <a:moveTo>
                    <a:pt x="6677" y="1"/>
                  </a:moveTo>
                  <a:lnTo>
                    <a:pt x="1" y="5966"/>
                  </a:lnTo>
                  <a:lnTo>
                    <a:pt x="2744" y="13915"/>
                  </a:lnTo>
                  <a:lnTo>
                    <a:pt x="9420" y="7947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2506538" y="1292496"/>
              <a:ext cx="312459" cy="295027"/>
            </a:xfrm>
            <a:custGeom>
              <a:avLst/>
              <a:gdLst/>
              <a:ahLst/>
              <a:cxnLst/>
              <a:rect l="l" t="t" r="r" b="b"/>
              <a:pathLst>
                <a:path w="10719" h="10121" extrusionOk="0">
                  <a:moveTo>
                    <a:pt x="7976" y="2171"/>
                  </a:moveTo>
                  <a:lnTo>
                    <a:pt x="1" y="1"/>
                  </a:lnTo>
                  <a:lnTo>
                    <a:pt x="2748" y="7947"/>
                  </a:lnTo>
                  <a:lnTo>
                    <a:pt x="10719" y="10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2506538" y="1118529"/>
              <a:ext cx="427106" cy="237252"/>
            </a:xfrm>
            <a:custGeom>
              <a:avLst/>
              <a:gdLst/>
              <a:ahLst/>
              <a:cxnLst/>
              <a:rect l="l" t="t" r="r" b="b"/>
              <a:pathLst>
                <a:path w="14652" h="8139" extrusionOk="0">
                  <a:moveTo>
                    <a:pt x="6677" y="0"/>
                  </a:moveTo>
                  <a:lnTo>
                    <a:pt x="1" y="5969"/>
                  </a:lnTo>
                  <a:lnTo>
                    <a:pt x="7976" y="8139"/>
                  </a:lnTo>
                  <a:lnTo>
                    <a:pt x="14652" y="217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1" name="Google Shape;541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30"/>
          <p:cNvSpPr txBox="1">
            <a:spLocks noGrp="1"/>
          </p:cNvSpPr>
          <p:nvPr>
            <p:ph type="subTitle" idx="1"/>
          </p:nvPr>
        </p:nvSpPr>
        <p:spPr>
          <a:xfrm>
            <a:off x="1019901" y="1977165"/>
            <a:ext cx="2051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30"/>
          <p:cNvSpPr txBox="1">
            <a:spLocks noGrp="1"/>
          </p:cNvSpPr>
          <p:nvPr>
            <p:ph type="subTitle" idx="2"/>
          </p:nvPr>
        </p:nvSpPr>
        <p:spPr>
          <a:xfrm>
            <a:off x="3546300" y="1977165"/>
            <a:ext cx="2051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4" name="Google Shape;544;p30"/>
          <p:cNvSpPr txBox="1">
            <a:spLocks noGrp="1"/>
          </p:cNvSpPr>
          <p:nvPr>
            <p:ph type="subTitle" idx="3"/>
          </p:nvPr>
        </p:nvSpPr>
        <p:spPr>
          <a:xfrm>
            <a:off x="6083299" y="1977165"/>
            <a:ext cx="204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30"/>
          <p:cNvSpPr txBox="1">
            <a:spLocks noGrp="1"/>
          </p:cNvSpPr>
          <p:nvPr>
            <p:ph type="subTitle" idx="4"/>
          </p:nvPr>
        </p:nvSpPr>
        <p:spPr>
          <a:xfrm>
            <a:off x="1019901" y="3403180"/>
            <a:ext cx="2051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30"/>
          <p:cNvSpPr txBox="1">
            <a:spLocks noGrp="1"/>
          </p:cNvSpPr>
          <p:nvPr>
            <p:ph type="subTitle" idx="5"/>
          </p:nvPr>
        </p:nvSpPr>
        <p:spPr>
          <a:xfrm>
            <a:off x="3546300" y="3403180"/>
            <a:ext cx="2051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30"/>
          <p:cNvSpPr txBox="1">
            <a:spLocks noGrp="1"/>
          </p:cNvSpPr>
          <p:nvPr>
            <p:ph type="subTitle" idx="6"/>
          </p:nvPr>
        </p:nvSpPr>
        <p:spPr>
          <a:xfrm>
            <a:off x="6083299" y="3403180"/>
            <a:ext cx="204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30"/>
          <p:cNvSpPr txBox="1">
            <a:spLocks noGrp="1"/>
          </p:cNvSpPr>
          <p:nvPr>
            <p:ph type="subTitle" idx="7"/>
          </p:nvPr>
        </p:nvSpPr>
        <p:spPr>
          <a:xfrm>
            <a:off x="1019901" y="1624400"/>
            <a:ext cx="2051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549" name="Google Shape;549;p30"/>
          <p:cNvSpPr txBox="1">
            <a:spLocks noGrp="1"/>
          </p:cNvSpPr>
          <p:nvPr>
            <p:ph type="subTitle" idx="8"/>
          </p:nvPr>
        </p:nvSpPr>
        <p:spPr>
          <a:xfrm>
            <a:off x="3546300" y="1624400"/>
            <a:ext cx="2051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550" name="Google Shape;550;p30"/>
          <p:cNvSpPr txBox="1">
            <a:spLocks noGrp="1"/>
          </p:cNvSpPr>
          <p:nvPr>
            <p:ph type="subTitle" idx="9"/>
          </p:nvPr>
        </p:nvSpPr>
        <p:spPr>
          <a:xfrm>
            <a:off x="6083299" y="1624400"/>
            <a:ext cx="204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551" name="Google Shape;551;p30"/>
          <p:cNvSpPr txBox="1">
            <a:spLocks noGrp="1"/>
          </p:cNvSpPr>
          <p:nvPr>
            <p:ph type="subTitle" idx="13"/>
          </p:nvPr>
        </p:nvSpPr>
        <p:spPr>
          <a:xfrm>
            <a:off x="1019901" y="2957975"/>
            <a:ext cx="2051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552" name="Google Shape;552;p30"/>
          <p:cNvSpPr txBox="1">
            <a:spLocks noGrp="1"/>
          </p:cNvSpPr>
          <p:nvPr>
            <p:ph type="subTitle" idx="14"/>
          </p:nvPr>
        </p:nvSpPr>
        <p:spPr>
          <a:xfrm>
            <a:off x="3546300" y="2957975"/>
            <a:ext cx="2051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553" name="Google Shape;553;p30"/>
          <p:cNvSpPr txBox="1">
            <a:spLocks noGrp="1"/>
          </p:cNvSpPr>
          <p:nvPr>
            <p:ph type="subTitle" idx="15"/>
          </p:nvPr>
        </p:nvSpPr>
        <p:spPr>
          <a:xfrm>
            <a:off x="6083299" y="2957975"/>
            <a:ext cx="2047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194005" y="4680658"/>
            <a:ext cx="2723273" cy="155452"/>
            <a:chOff x="2434537" y="2460245"/>
            <a:chExt cx="2020532" cy="113510"/>
          </a:xfrm>
        </p:grpSpPr>
        <p:sp>
          <p:nvSpPr>
            <p:cNvPr id="46" name="Google Shape;46;p4"/>
            <p:cNvSpPr/>
            <p:nvPr/>
          </p:nvSpPr>
          <p:spPr>
            <a:xfrm>
              <a:off x="2675549" y="2460245"/>
              <a:ext cx="1779520" cy="113510"/>
            </a:xfrm>
            <a:custGeom>
              <a:avLst/>
              <a:gdLst/>
              <a:ahLst/>
              <a:cxnLst/>
              <a:rect l="l" t="t" r="r" b="b"/>
              <a:pathLst>
                <a:path w="61047" h="3894" extrusionOk="0">
                  <a:moveTo>
                    <a:pt x="1" y="0"/>
                  </a:moveTo>
                  <a:lnTo>
                    <a:pt x="61046" y="0"/>
                  </a:lnTo>
                  <a:lnTo>
                    <a:pt x="61046" y="3893"/>
                  </a:lnTo>
                  <a:lnTo>
                    <a:pt x="1" y="389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2434537" y="2460245"/>
              <a:ext cx="127473" cy="113510"/>
            </a:xfrm>
            <a:custGeom>
              <a:avLst/>
              <a:gdLst/>
              <a:ahLst/>
              <a:cxnLst/>
              <a:rect l="l" t="t" r="r" b="b"/>
              <a:pathLst>
                <a:path w="4373" h="3894" extrusionOk="0">
                  <a:moveTo>
                    <a:pt x="0" y="0"/>
                  </a:moveTo>
                  <a:lnTo>
                    <a:pt x="4372" y="0"/>
                  </a:lnTo>
                  <a:lnTo>
                    <a:pt x="4372" y="3893"/>
                  </a:lnTo>
                  <a:lnTo>
                    <a:pt x="0" y="389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4"/>
          <p:cNvSpPr/>
          <p:nvPr/>
        </p:nvSpPr>
        <p:spPr>
          <a:xfrm>
            <a:off x="157137" y="835564"/>
            <a:ext cx="423087" cy="484642"/>
          </a:xfrm>
          <a:custGeom>
            <a:avLst/>
            <a:gdLst/>
            <a:ahLst/>
            <a:cxnLst/>
            <a:rect l="l" t="t" r="r" b="b"/>
            <a:pathLst>
              <a:path w="13603" h="15516" extrusionOk="0">
                <a:moveTo>
                  <a:pt x="0" y="1"/>
                </a:moveTo>
                <a:lnTo>
                  <a:pt x="6800" y="3731"/>
                </a:lnTo>
                <a:lnTo>
                  <a:pt x="13603" y="7464"/>
                </a:lnTo>
                <a:lnTo>
                  <a:pt x="6966" y="11492"/>
                </a:lnTo>
                <a:lnTo>
                  <a:pt x="334" y="15515"/>
                </a:lnTo>
                <a:lnTo>
                  <a:pt x="167" y="7758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4"/>
          <p:cNvGrpSpPr/>
          <p:nvPr/>
        </p:nvGrpSpPr>
        <p:grpSpPr>
          <a:xfrm>
            <a:off x="7776748" y="4608482"/>
            <a:ext cx="593041" cy="155445"/>
            <a:chOff x="1447343" y="1933009"/>
            <a:chExt cx="942682" cy="245181"/>
          </a:xfrm>
        </p:grpSpPr>
        <p:sp>
          <p:nvSpPr>
            <p:cNvPr id="50" name="Google Shape;50;p4"/>
            <p:cNvSpPr/>
            <p:nvPr/>
          </p:nvSpPr>
          <p:spPr>
            <a:xfrm>
              <a:off x="1807987" y="1933009"/>
              <a:ext cx="582038" cy="245181"/>
            </a:xfrm>
            <a:custGeom>
              <a:avLst/>
              <a:gdLst/>
              <a:ahLst/>
              <a:cxnLst/>
              <a:rect l="l" t="t" r="r" b="b"/>
              <a:pathLst>
                <a:path w="19967" h="8411" extrusionOk="0">
                  <a:moveTo>
                    <a:pt x="0" y="1"/>
                  </a:moveTo>
                  <a:lnTo>
                    <a:pt x="19967" y="1"/>
                  </a:lnTo>
                  <a:lnTo>
                    <a:pt x="19967" y="8411"/>
                  </a:lnTo>
                  <a:lnTo>
                    <a:pt x="0" y="841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1447343" y="1996352"/>
              <a:ext cx="582038" cy="118378"/>
            </a:xfrm>
            <a:custGeom>
              <a:avLst/>
              <a:gdLst/>
              <a:ahLst/>
              <a:cxnLst/>
              <a:rect l="l" t="t" r="r" b="b"/>
              <a:pathLst>
                <a:path w="19967" h="4061" extrusionOk="0">
                  <a:moveTo>
                    <a:pt x="0" y="1"/>
                  </a:moveTo>
                  <a:lnTo>
                    <a:pt x="19966" y="1"/>
                  </a:lnTo>
                  <a:lnTo>
                    <a:pt x="19966" y="4061"/>
                  </a:lnTo>
                  <a:lnTo>
                    <a:pt x="0" y="406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4"/>
          <p:cNvSpPr/>
          <p:nvPr/>
        </p:nvSpPr>
        <p:spPr>
          <a:xfrm>
            <a:off x="4440609" y="67221"/>
            <a:ext cx="1678107" cy="155450"/>
          </a:xfrm>
          <a:custGeom>
            <a:avLst/>
            <a:gdLst/>
            <a:ahLst/>
            <a:cxnLst/>
            <a:rect l="l" t="t" r="r" b="b"/>
            <a:pathLst>
              <a:path w="48511" h="4427" extrusionOk="0">
                <a:moveTo>
                  <a:pt x="0" y="0"/>
                </a:moveTo>
                <a:lnTo>
                  <a:pt x="48510" y="0"/>
                </a:lnTo>
                <a:lnTo>
                  <a:pt x="48510" y="4427"/>
                </a:lnTo>
                <a:lnTo>
                  <a:pt x="0" y="442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150819" y="3703281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5755206" y="4381068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8557444" y="1643893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-202317" y="2203701"/>
            <a:ext cx="484647" cy="484620"/>
          </a:xfrm>
          <a:custGeom>
            <a:avLst/>
            <a:gdLst/>
            <a:ahLst/>
            <a:cxnLst/>
            <a:rect l="l" t="t" r="r" b="b"/>
            <a:pathLst>
              <a:path w="12635" h="12631" extrusionOk="0">
                <a:moveTo>
                  <a:pt x="6317" y="9321"/>
                </a:moveTo>
                <a:lnTo>
                  <a:pt x="9634" y="12630"/>
                </a:lnTo>
                <a:lnTo>
                  <a:pt x="12634" y="9633"/>
                </a:lnTo>
                <a:lnTo>
                  <a:pt x="9318" y="6317"/>
                </a:lnTo>
                <a:lnTo>
                  <a:pt x="12634" y="3005"/>
                </a:lnTo>
                <a:lnTo>
                  <a:pt x="9634" y="0"/>
                </a:lnTo>
                <a:lnTo>
                  <a:pt x="6317" y="3317"/>
                </a:lnTo>
                <a:lnTo>
                  <a:pt x="3001" y="0"/>
                </a:lnTo>
                <a:lnTo>
                  <a:pt x="1" y="3005"/>
                </a:lnTo>
                <a:lnTo>
                  <a:pt x="3313" y="6317"/>
                </a:lnTo>
                <a:lnTo>
                  <a:pt x="1" y="9633"/>
                </a:lnTo>
                <a:lnTo>
                  <a:pt x="3001" y="1263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8420833" y="3460713"/>
            <a:ext cx="372134" cy="329192"/>
          </a:xfrm>
          <a:custGeom>
            <a:avLst/>
            <a:gdLst/>
            <a:ahLst/>
            <a:cxnLst/>
            <a:rect l="l" t="t" r="r" b="b"/>
            <a:pathLst>
              <a:path w="16238" h="14347" extrusionOk="0">
                <a:moveTo>
                  <a:pt x="16237" y="0"/>
                </a:moveTo>
                <a:lnTo>
                  <a:pt x="12424" y="7169"/>
                </a:lnTo>
                <a:lnTo>
                  <a:pt x="8603" y="14346"/>
                </a:lnTo>
                <a:lnTo>
                  <a:pt x="4300" y="7452"/>
                </a:lnTo>
                <a:lnTo>
                  <a:pt x="1" y="562"/>
                </a:lnTo>
                <a:lnTo>
                  <a:pt x="8121" y="27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Google Shape;555;p31"/>
          <p:cNvGrpSpPr/>
          <p:nvPr/>
        </p:nvGrpSpPr>
        <p:grpSpPr>
          <a:xfrm>
            <a:off x="194005" y="4680658"/>
            <a:ext cx="2723273" cy="155452"/>
            <a:chOff x="2434537" y="2460245"/>
            <a:chExt cx="2020532" cy="113510"/>
          </a:xfrm>
        </p:grpSpPr>
        <p:sp>
          <p:nvSpPr>
            <p:cNvPr id="556" name="Google Shape;556;p31"/>
            <p:cNvSpPr/>
            <p:nvPr/>
          </p:nvSpPr>
          <p:spPr>
            <a:xfrm>
              <a:off x="2675549" y="2460245"/>
              <a:ext cx="1779520" cy="113510"/>
            </a:xfrm>
            <a:custGeom>
              <a:avLst/>
              <a:gdLst/>
              <a:ahLst/>
              <a:cxnLst/>
              <a:rect l="l" t="t" r="r" b="b"/>
              <a:pathLst>
                <a:path w="61047" h="3894" extrusionOk="0">
                  <a:moveTo>
                    <a:pt x="1" y="0"/>
                  </a:moveTo>
                  <a:lnTo>
                    <a:pt x="61046" y="0"/>
                  </a:lnTo>
                  <a:lnTo>
                    <a:pt x="61046" y="3893"/>
                  </a:lnTo>
                  <a:lnTo>
                    <a:pt x="1" y="389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2434537" y="2460245"/>
              <a:ext cx="127473" cy="113510"/>
            </a:xfrm>
            <a:custGeom>
              <a:avLst/>
              <a:gdLst/>
              <a:ahLst/>
              <a:cxnLst/>
              <a:rect l="l" t="t" r="r" b="b"/>
              <a:pathLst>
                <a:path w="4373" h="3894" extrusionOk="0">
                  <a:moveTo>
                    <a:pt x="0" y="0"/>
                  </a:moveTo>
                  <a:lnTo>
                    <a:pt x="4372" y="0"/>
                  </a:lnTo>
                  <a:lnTo>
                    <a:pt x="4372" y="3893"/>
                  </a:lnTo>
                  <a:lnTo>
                    <a:pt x="0" y="389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" name="Google Shape;558;p31"/>
          <p:cNvSpPr/>
          <p:nvPr/>
        </p:nvSpPr>
        <p:spPr>
          <a:xfrm>
            <a:off x="322537" y="341614"/>
            <a:ext cx="423087" cy="484642"/>
          </a:xfrm>
          <a:custGeom>
            <a:avLst/>
            <a:gdLst/>
            <a:ahLst/>
            <a:cxnLst/>
            <a:rect l="l" t="t" r="r" b="b"/>
            <a:pathLst>
              <a:path w="13603" h="15516" extrusionOk="0">
                <a:moveTo>
                  <a:pt x="0" y="1"/>
                </a:moveTo>
                <a:lnTo>
                  <a:pt x="6800" y="3731"/>
                </a:lnTo>
                <a:lnTo>
                  <a:pt x="13603" y="7464"/>
                </a:lnTo>
                <a:lnTo>
                  <a:pt x="6966" y="11492"/>
                </a:lnTo>
                <a:lnTo>
                  <a:pt x="334" y="15515"/>
                </a:lnTo>
                <a:lnTo>
                  <a:pt x="167" y="7758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1"/>
          <p:cNvSpPr/>
          <p:nvPr/>
        </p:nvSpPr>
        <p:spPr>
          <a:xfrm>
            <a:off x="5660284" y="98571"/>
            <a:ext cx="1678107" cy="155450"/>
          </a:xfrm>
          <a:custGeom>
            <a:avLst/>
            <a:gdLst/>
            <a:ahLst/>
            <a:cxnLst/>
            <a:rect l="l" t="t" r="r" b="b"/>
            <a:pathLst>
              <a:path w="48511" h="4427" extrusionOk="0">
                <a:moveTo>
                  <a:pt x="0" y="0"/>
                </a:moveTo>
                <a:lnTo>
                  <a:pt x="48510" y="0"/>
                </a:lnTo>
                <a:lnTo>
                  <a:pt x="48510" y="4427"/>
                </a:lnTo>
                <a:lnTo>
                  <a:pt x="0" y="442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31"/>
          <p:cNvSpPr/>
          <p:nvPr/>
        </p:nvSpPr>
        <p:spPr>
          <a:xfrm>
            <a:off x="67369" y="2540131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1"/>
          <p:cNvSpPr/>
          <p:nvPr/>
        </p:nvSpPr>
        <p:spPr>
          <a:xfrm>
            <a:off x="7285406" y="4351218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1"/>
          <p:cNvSpPr/>
          <p:nvPr/>
        </p:nvSpPr>
        <p:spPr>
          <a:xfrm>
            <a:off x="8323956" y="1008118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1"/>
          <p:cNvSpPr/>
          <p:nvPr/>
        </p:nvSpPr>
        <p:spPr>
          <a:xfrm>
            <a:off x="-250167" y="1440938"/>
            <a:ext cx="484647" cy="484620"/>
          </a:xfrm>
          <a:custGeom>
            <a:avLst/>
            <a:gdLst/>
            <a:ahLst/>
            <a:cxnLst/>
            <a:rect l="l" t="t" r="r" b="b"/>
            <a:pathLst>
              <a:path w="12635" h="12631" extrusionOk="0">
                <a:moveTo>
                  <a:pt x="6317" y="9321"/>
                </a:moveTo>
                <a:lnTo>
                  <a:pt x="9634" y="12630"/>
                </a:lnTo>
                <a:lnTo>
                  <a:pt x="12634" y="9633"/>
                </a:lnTo>
                <a:lnTo>
                  <a:pt x="9318" y="6317"/>
                </a:lnTo>
                <a:lnTo>
                  <a:pt x="12634" y="3005"/>
                </a:lnTo>
                <a:lnTo>
                  <a:pt x="9634" y="0"/>
                </a:lnTo>
                <a:lnTo>
                  <a:pt x="6317" y="3317"/>
                </a:lnTo>
                <a:lnTo>
                  <a:pt x="3001" y="0"/>
                </a:lnTo>
                <a:lnTo>
                  <a:pt x="1" y="3005"/>
                </a:lnTo>
                <a:lnTo>
                  <a:pt x="3313" y="6317"/>
                </a:lnTo>
                <a:lnTo>
                  <a:pt x="1" y="9633"/>
                </a:lnTo>
                <a:lnTo>
                  <a:pt x="3001" y="1263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1"/>
          <p:cNvSpPr/>
          <p:nvPr/>
        </p:nvSpPr>
        <p:spPr>
          <a:xfrm>
            <a:off x="8537746" y="2362638"/>
            <a:ext cx="372134" cy="329192"/>
          </a:xfrm>
          <a:custGeom>
            <a:avLst/>
            <a:gdLst/>
            <a:ahLst/>
            <a:cxnLst/>
            <a:rect l="l" t="t" r="r" b="b"/>
            <a:pathLst>
              <a:path w="16238" h="14347" extrusionOk="0">
                <a:moveTo>
                  <a:pt x="16237" y="0"/>
                </a:moveTo>
                <a:lnTo>
                  <a:pt x="12424" y="7169"/>
                </a:lnTo>
                <a:lnTo>
                  <a:pt x="8603" y="14346"/>
                </a:lnTo>
                <a:lnTo>
                  <a:pt x="4300" y="7452"/>
                </a:lnTo>
                <a:lnTo>
                  <a:pt x="1" y="562"/>
                </a:lnTo>
                <a:lnTo>
                  <a:pt x="8121" y="27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5" name="Google Shape;565;p31"/>
          <p:cNvGrpSpPr/>
          <p:nvPr/>
        </p:nvGrpSpPr>
        <p:grpSpPr>
          <a:xfrm>
            <a:off x="-557646" y="533019"/>
            <a:ext cx="10197404" cy="4704038"/>
            <a:chOff x="-557646" y="533019"/>
            <a:chExt cx="10197404" cy="4704038"/>
          </a:xfrm>
        </p:grpSpPr>
        <p:sp>
          <p:nvSpPr>
            <p:cNvPr id="566" name="Google Shape;566;p31"/>
            <p:cNvSpPr/>
            <p:nvPr/>
          </p:nvSpPr>
          <p:spPr>
            <a:xfrm>
              <a:off x="1254881" y="3255788"/>
              <a:ext cx="512513" cy="518647"/>
            </a:xfrm>
            <a:custGeom>
              <a:avLst/>
              <a:gdLst/>
              <a:ahLst/>
              <a:cxnLst/>
              <a:rect l="l" t="t" r="r" b="b"/>
              <a:pathLst>
                <a:path w="3927" h="3974" extrusionOk="0">
                  <a:moveTo>
                    <a:pt x="546" y="2005"/>
                  </a:moveTo>
                  <a:lnTo>
                    <a:pt x="1602" y="1388"/>
                  </a:lnTo>
                  <a:lnTo>
                    <a:pt x="3926" y="0"/>
                  </a:lnTo>
                  <a:lnTo>
                    <a:pt x="2657" y="3309"/>
                  </a:lnTo>
                  <a:lnTo>
                    <a:pt x="1187" y="3973"/>
                  </a:lnTo>
                  <a:cubicBezTo>
                    <a:pt x="724" y="3890"/>
                    <a:pt x="511" y="3653"/>
                    <a:pt x="273" y="3084"/>
                  </a:cubicBezTo>
                  <a:cubicBezTo>
                    <a:pt x="1" y="2515"/>
                    <a:pt x="546" y="2005"/>
                    <a:pt x="546" y="2005"/>
                  </a:cubicBezTo>
                  <a:close/>
                </a:path>
              </a:pathLst>
            </a:custGeom>
            <a:solidFill>
              <a:srgbClr val="F790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-557646" y="2059269"/>
              <a:ext cx="2746061" cy="3177788"/>
            </a:xfrm>
            <a:custGeom>
              <a:avLst/>
              <a:gdLst/>
              <a:ahLst/>
              <a:cxnLst/>
              <a:rect l="l" t="t" r="r" b="b"/>
              <a:pathLst>
                <a:path w="21041" h="24349" extrusionOk="0">
                  <a:moveTo>
                    <a:pt x="19653" y="2088"/>
                  </a:moveTo>
                  <a:lnTo>
                    <a:pt x="19676" y="5777"/>
                  </a:lnTo>
                  <a:cubicBezTo>
                    <a:pt x="19202" y="5788"/>
                    <a:pt x="19024" y="6524"/>
                    <a:pt x="18929" y="6879"/>
                  </a:cubicBezTo>
                  <a:cubicBezTo>
                    <a:pt x="18739" y="7627"/>
                    <a:pt x="18822" y="8077"/>
                    <a:pt x="17957" y="8338"/>
                  </a:cubicBezTo>
                  <a:cubicBezTo>
                    <a:pt x="16854" y="8682"/>
                    <a:pt x="15763" y="9014"/>
                    <a:pt x="14660" y="9346"/>
                  </a:cubicBezTo>
                  <a:cubicBezTo>
                    <a:pt x="14458" y="9406"/>
                    <a:pt x="14245" y="9465"/>
                    <a:pt x="14078" y="9607"/>
                  </a:cubicBezTo>
                  <a:cubicBezTo>
                    <a:pt x="13770" y="9821"/>
                    <a:pt x="13592" y="10200"/>
                    <a:pt x="13474" y="10556"/>
                  </a:cubicBezTo>
                  <a:cubicBezTo>
                    <a:pt x="13308" y="11054"/>
                    <a:pt x="13236" y="11588"/>
                    <a:pt x="13225" y="12121"/>
                  </a:cubicBezTo>
                  <a:cubicBezTo>
                    <a:pt x="13142" y="13817"/>
                    <a:pt x="13948" y="13556"/>
                    <a:pt x="14731" y="15074"/>
                  </a:cubicBezTo>
                  <a:cubicBezTo>
                    <a:pt x="15300" y="16154"/>
                    <a:pt x="11884" y="18455"/>
                    <a:pt x="11552" y="19368"/>
                  </a:cubicBezTo>
                  <a:cubicBezTo>
                    <a:pt x="10959" y="20909"/>
                    <a:pt x="10497" y="22439"/>
                    <a:pt x="9904" y="23993"/>
                  </a:cubicBezTo>
                  <a:lnTo>
                    <a:pt x="1" y="24349"/>
                  </a:lnTo>
                  <a:cubicBezTo>
                    <a:pt x="1" y="24349"/>
                    <a:pt x="6121" y="16438"/>
                    <a:pt x="6547" y="15869"/>
                  </a:cubicBezTo>
                  <a:cubicBezTo>
                    <a:pt x="6986" y="15312"/>
                    <a:pt x="8623" y="10354"/>
                    <a:pt x="8623" y="10354"/>
                  </a:cubicBezTo>
                  <a:cubicBezTo>
                    <a:pt x="8623" y="10354"/>
                    <a:pt x="9145" y="7247"/>
                    <a:pt x="9299" y="6879"/>
                  </a:cubicBezTo>
                  <a:cubicBezTo>
                    <a:pt x="9441" y="6500"/>
                    <a:pt x="11647" y="4092"/>
                    <a:pt x="11647" y="4092"/>
                  </a:cubicBezTo>
                  <a:lnTo>
                    <a:pt x="13402" y="1317"/>
                  </a:lnTo>
                  <a:lnTo>
                    <a:pt x="17921" y="36"/>
                  </a:lnTo>
                  <a:cubicBezTo>
                    <a:pt x="17921" y="36"/>
                    <a:pt x="20981" y="1"/>
                    <a:pt x="20993" y="511"/>
                  </a:cubicBezTo>
                  <a:cubicBezTo>
                    <a:pt x="21040" y="1958"/>
                    <a:pt x="20281" y="1721"/>
                    <a:pt x="19653" y="2088"/>
                  </a:cubicBezTo>
                  <a:close/>
                </a:path>
              </a:pathLst>
            </a:custGeom>
            <a:solidFill>
              <a:srgbClr val="F8A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891149" y="2501960"/>
              <a:ext cx="628536" cy="769356"/>
            </a:xfrm>
            <a:custGeom>
              <a:avLst/>
              <a:gdLst/>
              <a:ahLst/>
              <a:cxnLst/>
              <a:rect l="l" t="t" r="r" b="b"/>
              <a:pathLst>
                <a:path w="4816" h="5895" extrusionOk="0">
                  <a:moveTo>
                    <a:pt x="1" y="5895"/>
                  </a:moveTo>
                  <a:lnTo>
                    <a:pt x="1756" y="2100"/>
                  </a:lnTo>
                  <a:lnTo>
                    <a:pt x="4816" y="1"/>
                  </a:lnTo>
                  <a:lnTo>
                    <a:pt x="3843" y="3072"/>
                  </a:lnTo>
                  <a:close/>
                </a:path>
              </a:pathLst>
            </a:custGeom>
            <a:solidFill>
              <a:srgbClr val="F790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1341540" y="2899756"/>
              <a:ext cx="452087" cy="707495"/>
            </a:xfrm>
            <a:custGeom>
              <a:avLst/>
              <a:gdLst/>
              <a:ahLst/>
              <a:cxnLst/>
              <a:rect l="l" t="t" r="r" b="b"/>
              <a:pathLst>
                <a:path w="3464" h="5421" extrusionOk="0">
                  <a:moveTo>
                    <a:pt x="867" y="2218"/>
                  </a:moveTo>
                  <a:lnTo>
                    <a:pt x="1388" y="428"/>
                  </a:lnTo>
                  <a:lnTo>
                    <a:pt x="1780" y="902"/>
                  </a:lnTo>
                  <a:lnTo>
                    <a:pt x="3464" y="1"/>
                  </a:lnTo>
                  <a:lnTo>
                    <a:pt x="3428" y="2384"/>
                  </a:lnTo>
                  <a:lnTo>
                    <a:pt x="1471" y="5254"/>
                  </a:lnTo>
                  <a:cubicBezTo>
                    <a:pt x="1021" y="5421"/>
                    <a:pt x="463" y="4851"/>
                    <a:pt x="238" y="4211"/>
                  </a:cubicBezTo>
                  <a:cubicBezTo>
                    <a:pt x="1" y="3547"/>
                    <a:pt x="867" y="2218"/>
                    <a:pt x="867" y="2218"/>
                  </a:cubicBezTo>
                  <a:close/>
                </a:path>
              </a:pathLst>
            </a:custGeom>
            <a:solidFill>
              <a:srgbClr val="F790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6965086" y="2059269"/>
              <a:ext cx="2674672" cy="3131326"/>
            </a:xfrm>
            <a:custGeom>
              <a:avLst/>
              <a:gdLst/>
              <a:ahLst/>
              <a:cxnLst/>
              <a:rect l="l" t="t" r="r" b="b"/>
              <a:pathLst>
                <a:path w="20494" h="23993" extrusionOk="0">
                  <a:moveTo>
                    <a:pt x="1364" y="2088"/>
                  </a:moveTo>
                  <a:lnTo>
                    <a:pt x="1352" y="5777"/>
                  </a:lnTo>
                  <a:cubicBezTo>
                    <a:pt x="1827" y="5788"/>
                    <a:pt x="2004" y="6524"/>
                    <a:pt x="2087" y="6879"/>
                  </a:cubicBezTo>
                  <a:cubicBezTo>
                    <a:pt x="2277" y="7627"/>
                    <a:pt x="2194" y="8077"/>
                    <a:pt x="3072" y="8338"/>
                  </a:cubicBezTo>
                  <a:cubicBezTo>
                    <a:pt x="4163" y="8682"/>
                    <a:pt x="5266" y="9014"/>
                    <a:pt x="6357" y="9346"/>
                  </a:cubicBezTo>
                  <a:cubicBezTo>
                    <a:pt x="6570" y="9406"/>
                    <a:pt x="6772" y="9465"/>
                    <a:pt x="6938" y="9607"/>
                  </a:cubicBezTo>
                  <a:cubicBezTo>
                    <a:pt x="7247" y="9821"/>
                    <a:pt x="7424" y="10200"/>
                    <a:pt x="7543" y="10556"/>
                  </a:cubicBezTo>
                  <a:cubicBezTo>
                    <a:pt x="7709" y="11054"/>
                    <a:pt x="7780" y="11588"/>
                    <a:pt x="7804" y="12121"/>
                  </a:cubicBezTo>
                  <a:cubicBezTo>
                    <a:pt x="7875" y="13817"/>
                    <a:pt x="7069" y="13556"/>
                    <a:pt x="6286" y="15074"/>
                  </a:cubicBezTo>
                  <a:cubicBezTo>
                    <a:pt x="5728" y="16154"/>
                    <a:pt x="9132" y="18455"/>
                    <a:pt x="9476" y="19368"/>
                  </a:cubicBezTo>
                  <a:cubicBezTo>
                    <a:pt x="10069" y="20909"/>
                    <a:pt x="10532" y="22439"/>
                    <a:pt x="11125" y="23993"/>
                  </a:cubicBezTo>
                  <a:lnTo>
                    <a:pt x="20494" y="23685"/>
                  </a:lnTo>
                  <a:cubicBezTo>
                    <a:pt x="20494" y="23685"/>
                    <a:pt x="14896" y="16438"/>
                    <a:pt x="14469" y="15869"/>
                  </a:cubicBezTo>
                  <a:cubicBezTo>
                    <a:pt x="14042" y="15312"/>
                    <a:pt x="12394" y="10354"/>
                    <a:pt x="12394" y="10354"/>
                  </a:cubicBezTo>
                  <a:cubicBezTo>
                    <a:pt x="12394" y="10354"/>
                    <a:pt x="11872" y="7247"/>
                    <a:pt x="11730" y="6879"/>
                  </a:cubicBezTo>
                  <a:cubicBezTo>
                    <a:pt x="11575" y="6500"/>
                    <a:pt x="9369" y="4092"/>
                    <a:pt x="9369" y="4092"/>
                  </a:cubicBezTo>
                  <a:lnTo>
                    <a:pt x="7626" y="1317"/>
                  </a:lnTo>
                  <a:lnTo>
                    <a:pt x="3096" y="36"/>
                  </a:lnTo>
                  <a:cubicBezTo>
                    <a:pt x="3096" y="36"/>
                    <a:pt x="48" y="1"/>
                    <a:pt x="36" y="511"/>
                  </a:cubicBezTo>
                  <a:cubicBezTo>
                    <a:pt x="0" y="1958"/>
                    <a:pt x="759" y="1721"/>
                    <a:pt x="1364" y="2088"/>
                  </a:cubicBezTo>
                  <a:close/>
                </a:path>
              </a:pathLst>
            </a:custGeom>
            <a:solidFill>
              <a:srgbClr val="F8A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7632124" y="2501960"/>
              <a:ext cx="630102" cy="769356"/>
            </a:xfrm>
            <a:custGeom>
              <a:avLst/>
              <a:gdLst/>
              <a:ahLst/>
              <a:cxnLst/>
              <a:rect l="l" t="t" r="r" b="b"/>
              <a:pathLst>
                <a:path w="4828" h="5895" extrusionOk="0">
                  <a:moveTo>
                    <a:pt x="4828" y="5895"/>
                  </a:moveTo>
                  <a:lnTo>
                    <a:pt x="3072" y="2100"/>
                  </a:lnTo>
                  <a:lnTo>
                    <a:pt x="1" y="1"/>
                  </a:lnTo>
                  <a:lnTo>
                    <a:pt x="985" y="3072"/>
                  </a:lnTo>
                  <a:close/>
                </a:path>
              </a:pathLst>
            </a:custGeom>
            <a:solidFill>
              <a:srgbClr val="F790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7384546" y="3255788"/>
              <a:ext cx="510816" cy="518647"/>
            </a:xfrm>
            <a:custGeom>
              <a:avLst/>
              <a:gdLst/>
              <a:ahLst/>
              <a:cxnLst/>
              <a:rect l="l" t="t" r="r" b="b"/>
              <a:pathLst>
                <a:path w="3914" h="3974" extrusionOk="0">
                  <a:moveTo>
                    <a:pt x="3380" y="2005"/>
                  </a:moveTo>
                  <a:lnTo>
                    <a:pt x="2337" y="1388"/>
                  </a:lnTo>
                  <a:lnTo>
                    <a:pt x="0" y="0"/>
                  </a:lnTo>
                  <a:lnTo>
                    <a:pt x="1281" y="3309"/>
                  </a:lnTo>
                  <a:lnTo>
                    <a:pt x="2752" y="3973"/>
                  </a:lnTo>
                  <a:cubicBezTo>
                    <a:pt x="3202" y="3890"/>
                    <a:pt x="3428" y="3653"/>
                    <a:pt x="3665" y="3084"/>
                  </a:cubicBezTo>
                  <a:cubicBezTo>
                    <a:pt x="3914" y="2515"/>
                    <a:pt x="3380" y="2005"/>
                    <a:pt x="3380" y="2005"/>
                  </a:cubicBezTo>
                  <a:close/>
                </a:path>
              </a:pathLst>
            </a:custGeom>
            <a:solidFill>
              <a:srgbClr val="F790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7359749" y="2899756"/>
              <a:ext cx="448954" cy="707495"/>
            </a:xfrm>
            <a:custGeom>
              <a:avLst/>
              <a:gdLst/>
              <a:ahLst/>
              <a:cxnLst/>
              <a:rect l="l" t="t" r="r" b="b"/>
              <a:pathLst>
                <a:path w="3440" h="5421" extrusionOk="0">
                  <a:moveTo>
                    <a:pt x="2598" y="2218"/>
                  </a:moveTo>
                  <a:lnTo>
                    <a:pt x="2076" y="428"/>
                  </a:lnTo>
                  <a:lnTo>
                    <a:pt x="1673" y="902"/>
                  </a:lnTo>
                  <a:lnTo>
                    <a:pt x="0" y="1"/>
                  </a:lnTo>
                  <a:lnTo>
                    <a:pt x="36" y="2384"/>
                  </a:lnTo>
                  <a:lnTo>
                    <a:pt x="1993" y="5254"/>
                  </a:lnTo>
                  <a:cubicBezTo>
                    <a:pt x="2432" y="5421"/>
                    <a:pt x="3001" y="4851"/>
                    <a:pt x="3214" y="4211"/>
                  </a:cubicBezTo>
                  <a:cubicBezTo>
                    <a:pt x="3440" y="3547"/>
                    <a:pt x="2598" y="2218"/>
                    <a:pt x="2598" y="2218"/>
                  </a:cubicBezTo>
                  <a:close/>
                </a:path>
              </a:pathLst>
            </a:custGeom>
            <a:solidFill>
              <a:srgbClr val="F790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4" name="Google Shape;574;p31"/>
            <p:cNvGrpSpPr/>
            <p:nvPr/>
          </p:nvGrpSpPr>
          <p:grpSpPr>
            <a:xfrm>
              <a:off x="1119671" y="533019"/>
              <a:ext cx="6908222" cy="3339398"/>
              <a:chOff x="1119671" y="902113"/>
              <a:chExt cx="6908222" cy="3339398"/>
            </a:xfrm>
          </p:grpSpPr>
          <p:grpSp>
            <p:nvGrpSpPr>
              <p:cNvPr id="575" name="Google Shape;575;p31"/>
              <p:cNvGrpSpPr/>
              <p:nvPr/>
            </p:nvGrpSpPr>
            <p:grpSpPr>
              <a:xfrm>
                <a:off x="1119671" y="902113"/>
                <a:ext cx="6908222" cy="3339398"/>
                <a:chOff x="4958140" y="1141062"/>
                <a:chExt cx="3206267" cy="1427825"/>
              </a:xfrm>
            </p:grpSpPr>
            <p:sp>
              <p:nvSpPr>
                <p:cNvPr id="576" name="Google Shape;576;p31"/>
                <p:cNvSpPr/>
                <p:nvPr/>
              </p:nvSpPr>
              <p:spPr>
                <a:xfrm>
                  <a:off x="7124597" y="1141062"/>
                  <a:ext cx="1039810" cy="142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71" h="48982" extrusionOk="0">
                      <a:moveTo>
                        <a:pt x="1" y="24491"/>
                      </a:moveTo>
                      <a:lnTo>
                        <a:pt x="35670" y="48981"/>
                      </a:lnTo>
                      <a:lnTo>
                        <a:pt x="3567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50000">
                      <a:schemeClr val="accent2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31"/>
                <p:cNvSpPr/>
                <p:nvPr/>
              </p:nvSpPr>
              <p:spPr>
                <a:xfrm>
                  <a:off x="4958140" y="1141062"/>
                  <a:ext cx="3206267" cy="1224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992" h="41998" extrusionOk="0">
                      <a:moveTo>
                        <a:pt x="109991" y="0"/>
                      </a:moveTo>
                      <a:lnTo>
                        <a:pt x="1" y="0"/>
                      </a:lnTo>
                      <a:lnTo>
                        <a:pt x="53082" y="41997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50000">
                      <a:schemeClr val="accent2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31"/>
                <p:cNvSpPr/>
                <p:nvPr/>
              </p:nvSpPr>
              <p:spPr>
                <a:xfrm>
                  <a:off x="4958140" y="1362748"/>
                  <a:ext cx="3206267" cy="1206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992" h="41377" extrusionOk="0">
                      <a:moveTo>
                        <a:pt x="1" y="41376"/>
                      </a:moveTo>
                      <a:lnTo>
                        <a:pt x="109991" y="41376"/>
                      </a:lnTo>
                      <a:lnTo>
                        <a:pt x="530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50000">
                      <a:schemeClr val="accent2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31"/>
                <p:cNvSpPr/>
                <p:nvPr/>
              </p:nvSpPr>
              <p:spPr>
                <a:xfrm>
                  <a:off x="4958140" y="1141062"/>
                  <a:ext cx="998766" cy="142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3" h="48982" extrusionOk="0">
                      <a:moveTo>
                        <a:pt x="1" y="0"/>
                      </a:moveTo>
                      <a:lnTo>
                        <a:pt x="1" y="48981"/>
                      </a:lnTo>
                      <a:lnTo>
                        <a:pt x="34262" y="2310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50000">
                      <a:schemeClr val="accent2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80" name="Google Shape;580;p31"/>
              <p:cNvSpPr/>
              <p:nvPr/>
            </p:nvSpPr>
            <p:spPr>
              <a:xfrm>
                <a:off x="1326430" y="1069035"/>
                <a:ext cx="6493974" cy="3004949"/>
              </a:xfrm>
              <a:custGeom>
                <a:avLst/>
                <a:gdLst/>
                <a:ahLst/>
                <a:cxnLst/>
                <a:rect l="l" t="t" r="r" b="b"/>
                <a:pathLst>
                  <a:path w="103399" h="44077" extrusionOk="0">
                    <a:moveTo>
                      <a:pt x="0" y="0"/>
                    </a:moveTo>
                    <a:lnTo>
                      <a:pt x="103398" y="0"/>
                    </a:lnTo>
                    <a:lnTo>
                      <a:pt x="103398" y="44076"/>
                    </a:lnTo>
                    <a:lnTo>
                      <a:pt x="0" y="4407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1" name="Google Shape;581;p31"/>
              <p:cNvGrpSpPr/>
              <p:nvPr/>
            </p:nvGrpSpPr>
            <p:grpSpPr>
              <a:xfrm>
                <a:off x="1326670" y="1071822"/>
                <a:ext cx="6494114" cy="3005024"/>
                <a:chOff x="4911821" y="1092935"/>
                <a:chExt cx="3252586" cy="1778121"/>
              </a:xfrm>
            </p:grpSpPr>
            <p:sp>
              <p:nvSpPr>
                <p:cNvPr id="582" name="Google Shape;582;p31"/>
                <p:cNvSpPr/>
                <p:nvPr/>
              </p:nvSpPr>
              <p:spPr>
                <a:xfrm>
                  <a:off x="4911821" y="1092935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31"/>
                <p:cNvSpPr/>
                <p:nvPr/>
              </p:nvSpPr>
              <p:spPr>
                <a:xfrm>
                  <a:off x="4911821" y="1106782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31"/>
                <p:cNvSpPr/>
                <p:nvPr/>
              </p:nvSpPr>
              <p:spPr>
                <a:xfrm>
                  <a:off x="4911821" y="1120657"/>
                  <a:ext cx="3252586" cy="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8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31"/>
                <p:cNvSpPr/>
                <p:nvPr/>
              </p:nvSpPr>
              <p:spPr>
                <a:xfrm>
                  <a:off x="4911821" y="1134503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31"/>
                <p:cNvSpPr/>
                <p:nvPr/>
              </p:nvSpPr>
              <p:spPr>
                <a:xfrm>
                  <a:off x="4911821" y="1148466"/>
                  <a:ext cx="3252586" cy="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8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31"/>
                <p:cNvSpPr/>
                <p:nvPr/>
              </p:nvSpPr>
              <p:spPr>
                <a:xfrm>
                  <a:off x="4911821" y="1162312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31"/>
                <p:cNvSpPr/>
                <p:nvPr/>
              </p:nvSpPr>
              <p:spPr>
                <a:xfrm>
                  <a:off x="4911821" y="1176159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9"/>
                      </a:lnTo>
                      <a:lnTo>
                        <a:pt x="111580" y="219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31"/>
                <p:cNvSpPr/>
                <p:nvPr/>
              </p:nvSpPr>
              <p:spPr>
                <a:xfrm>
                  <a:off x="4911821" y="1189917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31"/>
                <p:cNvSpPr/>
                <p:nvPr/>
              </p:nvSpPr>
              <p:spPr>
                <a:xfrm>
                  <a:off x="4911821" y="1203764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9"/>
                      </a:lnTo>
                      <a:lnTo>
                        <a:pt x="111580" y="219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31"/>
                <p:cNvSpPr/>
                <p:nvPr/>
              </p:nvSpPr>
              <p:spPr>
                <a:xfrm>
                  <a:off x="4911821" y="1217726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31"/>
                <p:cNvSpPr/>
                <p:nvPr/>
              </p:nvSpPr>
              <p:spPr>
                <a:xfrm>
                  <a:off x="4911821" y="1231602"/>
                  <a:ext cx="3252586" cy="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8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31"/>
                <p:cNvSpPr/>
                <p:nvPr/>
              </p:nvSpPr>
              <p:spPr>
                <a:xfrm>
                  <a:off x="4911821" y="1245448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31"/>
                <p:cNvSpPr/>
                <p:nvPr/>
              </p:nvSpPr>
              <p:spPr>
                <a:xfrm>
                  <a:off x="4911821" y="1259294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31"/>
                <p:cNvSpPr/>
                <p:nvPr/>
              </p:nvSpPr>
              <p:spPr>
                <a:xfrm>
                  <a:off x="4911821" y="1273257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1"/>
                <p:cNvSpPr/>
                <p:nvPr/>
              </p:nvSpPr>
              <p:spPr>
                <a:xfrm>
                  <a:off x="4911821" y="1287103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9"/>
                      </a:lnTo>
                      <a:lnTo>
                        <a:pt x="111580" y="219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1"/>
                <p:cNvSpPr/>
                <p:nvPr/>
              </p:nvSpPr>
              <p:spPr>
                <a:xfrm>
                  <a:off x="4911821" y="1300979"/>
                  <a:ext cx="3252586" cy="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8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31"/>
                <p:cNvSpPr/>
                <p:nvPr/>
              </p:nvSpPr>
              <p:spPr>
                <a:xfrm>
                  <a:off x="4911821" y="1314825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31"/>
                <p:cNvSpPr/>
                <p:nvPr/>
              </p:nvSpPr>
              <p:spPr>
                <a:xfrm>
                  <a:off x="4911821" y="1328788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31"/>
                <p:cNvSpPr/>
                <p:nvPr/>
              </p:nvSpPr>
              <p:spPr>
                <a:xfrm>
                  <a:off x="4911821" y="1342634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31"/>
                <p:cNvSpPr/>
                <p:nvPr/>
              </p:nvSpPr>
              <p:spPr>
                <a:xfrm>
                  <a:off x="4911821" y="1356510"/>
                  <a:ext cx="3252586" cy="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8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31"/>
                <p:cNvSpPr/>
                <p:nvPr/>
              </p:nvSpPr>
              <p:spPr>
                <a:xfrm>
                  <a:off x="4911821" y="1370356"/>
                  <a:ext cx="3252586" cy="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8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31"/>
                <p:cNvSpPr/>
                <p:nvPr/>
              </p:nvSpPr>
              <p:spPr>
                <a:xfrm>
                  <a:off x="4911821" y="1384319"/>
                  <a:ext cx="3252586" cy="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8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31"/>
                <p:cNvSpPr/>
                <p:nvPr/>
              </p:nvSpPr>
              <p:spPr>
                <a:xfrm>
                  <a:off x="4911821" y="1397961"/>
                  <a:ext cx="3252586" cy="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8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31"/>
                <p:cNvSpPr/>
                <p:nvPr/>
              </p:nvSpPr>
              <p:spPr>
                <a:xfrm>
                  <a:off x="4911821" y="1411924"/>
                  <a:ext cx="3252586" cy="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8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31"/>
                <p:cNvSpPr/>
                <p:nvPr/>
              </p:nvSpPr>
              <p:spPr>
                <a:xfrm>
                  <a:off x="4911821" y="1425770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31"/>
                <p:cNvSpPr/>
                <p:nvPr/>
              </p:nvSpPr>
              <p:spPr>
                <a:xfrm>
                  <a:off x="4911821" y="1439616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9"/>
                      </a:lnTo>
                      <a:lnTo>
                        <a:pt x="111580" y="219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31"/>
                <p:cNvSpPr/>
                <p:nvPr/>
              </p:nvSpPr>
              <p:spPr>
                <a:xfrm>
                  <a:off x="4911821" y="1453579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31"/>
                <p:cNvSpPr/>
                <p:nvPr/>
              </p:nvSpPr>
              <p:spPr>
                <a:xfrm>
                  <a:off x="4911821" y="1467455"/>
                  <a:ext cx="3252586" cy="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8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31"/>
                <p:cNvSpPr/>
                <p:nvPr/>
              </p:nvSpPr>
              <p:spPr>
                <a:xfrm>
                  <a:off x="4911821" y="1481301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31"/>
                <p:cNvSpPr/>
                <p:nvPr/>
              </p:nvSpPr>
              <p:spPr>
                <a:xfrm>
                  <a:off x="4911821" y="1495147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1"/>
                <p:cNvSpPr/>
                <p:nvPr/>
              </p:nvSpPr>
              <p:spPr>
                <a:xfrm>
                  <a:off x="4911821" y="1509110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1"/>
                <p:cNvSpPr/>
                <p:nvPr/>
              </p:nvSpPr>
              <p:spPr>
                <a:xfrm>
                  <a:off x="4911821" y="1522956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9"/>
                      </a:lnTo>
                      <a:lnTo>
                        <a:pt x="111580" y="219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1"/>
                <p:cNvSpPr/>
                <p:nvPr/>
              </p:nvSpPr>
              <p:spPr>
                <a:xfrm>
                  <a:off x="4911821" y="1536832"/>
                  <a:ext cx="3252586" cy="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8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1"/>
                <p:cNvSpPr/>
                <p:nvPr/>
              </p:nvSpPr>
              <p:spPr>
                <a:xfrm>
                  <a:off x="4911821" y="1550678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1"/>
                <p:cNvSpPr/>
                <p:nvPr/>
              </p:nvSpPr>
              <p:spPr>
                <a:xfrm>
                  <a:off x="4911821" y="1564641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1"/>
                <p:cNvSpPr/>
                <p:nvPr/>
              </p:nvSpPr>
              <p:spPr>
                <a:xfrm>
                  <a:off x="4911821" y="1578487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1"/>
                <p:cNvSpPr/>
                <p:nvPr/>
              </p:nvSpPr>
              <p:spPr>
                <a:xfrm>
                  <a:off x="4911821" y="1592333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9"/>
                      </a:lnTo>
                      <a:lnTo>
                        <a:pt x="111580" y="219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1"/>
                <p:cNvSpPr/>
                <p:nvPr/>
              </p:nvSpPr>
              <p:spPr>
                <a:xfrm>
                  <a:off x="4911821" y="1606092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1"/>
                <p:cNvSpPr/>
                <p:nvPr/>
              </p:nvSpPr>
              <p:spPr>
                <a:xfrm>
                  <a:off x="4911821" y="1619938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9"/>
                      </a:lnTo>
                      <a:lnTo>
                        <a:pt x="111580" y="219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1"/>
                <p:cNvSpPr/>
                <p:nvPr/>
              </p:nvSpPr>
              <p:spPr>
                <a:xfrm>
                  <a:off x="4911821" y="1633814"/>
                  <a:ext cx="3252586" cy="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8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1"/>
                <p:cNvSpPr/>
                <p:nvPr/>
              </p:nvSpPr>
              <p:spPr>
                <a:xfrm>
                  <a:off x="4911821" y="1647776"/>
                  <a:ext cx="3252586" cy="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8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1"/>
                <p:cNvSpPr/>
                <p:nvPr/>
              </p:nvSpPr>
              <p:spPr>
                <a:xfrm>
                  <a:off x="4911821" y="1661623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1"/>
                <p:cNvSpPr/>
                <p:nvPr/>
              </p:nvSpPr>
              <p:spPr>
                <a:xfrm>
                  <a:off x="4911821" y="1675469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1"/>
                <p:cNvSpPr/>
                <p:nvPr/>
              </p:nvSpPr>
              <p:spPr>
                <a:xfrm>
                  <a:off x="4911821" y="1689344"/>
                  <a:ext cx="3252586" cy="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8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1"/>
                <p:cNvSpPr/>
                <p:nvPr/>
              </p:nvSpPr>
              <p:spPr>
                <a:xfrm>
                  <a:off x="4911821" y="1703307"/>
                  <a:ext cx="3252586" cy="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8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1"/>
                <p:cNvSpPr/>
                <p:nvPr/>
              </p:nvSpPr>
              <p:spPr>
                <a:xfrm>
                  <a:off x="4911821" y="1717153"/>
                  <a:ext cx="3252586" cy="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8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1"/>
                <p:cNvSpPr/>
                <p:nvPr/>
              </p:nvSpPr>
              <p:spPr>
                <a:xfrm>
                  <a:off x="4911821" y="1731204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9"/>
                      </a:lnTo>
                      <a:lnTo>
                        <a:pt x="111580" y="219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1"/>
                <p:cNvSpPr/>
                <p:nvPr/>
              </p:nvSpPr>
              <p:spPr>
                <a:xfrm>
                  <a:off x="4911821" y="1745079"/>
                  <a:ext cx="3252586" cy="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8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1"/>
                <p:cNvSpPr/>
                <p:nvPr/>
              </p:nvSpPr>
              <p:spPr>
                <a:xfrm>
                  <a:off x="4911821" y="1758925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1"/>
                <p:cNvSpPr/>
                <p:nvPr/>
              </p:nvSpPr>
              <p:spPr>
                <a:xfrm>
                  <a:off x="4911821" y="1772772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1"/>
                <p:cNvSpPr/>
                <p:nvPr/>
              </p:nvSpPr>
              <p:spPr>
                <a:xfrm>
                  <a:off x="4911821" y="1786734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1"/>
                <p:cNvSpPr/>
                <p:nvPr/>
              </p:nvSpPr>
              <p:spPr>
                <a:xfrm>
                  <a:off x="4911821" y="1800581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9"/>
                      </a:lnTo>
                      <a:lnTo>
                        <a:pt x="111580" y="219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1"/>
                <p:cNvSpPr/>
                <p:nvPr/>
              </p:nvSpPr>
              <p:spPr>
                <a:xfrm>
                  <a:off x="4911821" y="1814456"/>
                  <a:ext cx="3252586" cy="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8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1"/>
                <p:cNvSpPr/>
                <p:nvPr/>
              </p:nvSpPr>
              <p:spPr>
                <a:xfrm>
                  <a:off x="4911821" y="1828302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1"/>
                <p:cNvSpPr/>
                <p:nvPr/>
              </p:nvSpPr>
              <p:spPr>
                <a:xfrm>
                  <a:off x="4911821" y="1842265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1"/>
                <p:cNvSpPr/>
                <p:nvPr/>
              </p:nvSpPr>
              <p:spPr>
                <a:xfrm>
                  <a:off x="4911821" y="1856111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1"/>
                <p:cNvSpPr/>
                <p:nvPr/>
              </p:nvSpPr>
              <p:spPr>
                <a:xfrm>
                  <a:off x="4911821" y="1869987"/>
                  <a:ext cx="3252586" cy="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8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1"/>
                <p:cNvSpPr/>
                <p:nvPr/>
              </p:nvSpPr>
              <p:spPr>
                <a:xfrm>
                  <a:off x="4911821" y="1883717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1"/>
                <p:cNvSpPr/>
                <p:nvPr/>
              </p:nvSpPr>
              <p:spPr>
                <a:xfrm>
                  <a:off x="4911821" y="1897592"/>
                  <a:ext cx="3252586" cy="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8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1"/>
                <p:cNvSpPr/>
                <p:nvPr/>
              </p:nvSpPr>
              <p:spPr>
                <a:xfrm>
                  <a:off x="4911821" y="1911438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1"/>
                <p:cNvSpPr/>
                <p:nvPr/>
              </p:nvSpPr>
              <p:spPr>
                <a:xfrm>
                  <a:off x="4911821" y="1925401"/>
                  <a:ext cx="3252586" cy="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8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1"/>
                <p:cNvSpPr/>
                <p:nvPr/>
              </p:nvSpPr>
              <p:spPr>
                <a:xfrm>
                  <a:off x="4911821" y="1939247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1"/>
                <p:cNvSpPr/>
                <p:nvPr/>
              </p:nvSpPr>
              <p:spPr>
                <a:xfrm>
                  <a:off x="4911821" y="1953094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9"/>
                      </a:lnTo>
                      <a:lnTo>
                        <a:pt x="111580" y="219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1"/>
                <p:cNvSpPr/>
                <p:nvPr/>
              </p:nvSpPr>
              <p:spPr>
                <a:xfrm>
                  <a:off x="4911821" y="1966969"/>
                  <a:ext cx="3252586" cy="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8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1"/>
                <p:cNvSpPr/>
                <p:nvPr/>
              </p:nvSpPr>
              <p:spPr>
                <a:xfrm>
                  <a:off x="4911821" y="1980932"/>
                  <a:ext cx="3252586" cy="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8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1"/>
                <p:cNvSpPr/>
                <p:nvPr/>
              </p:nvSpPr>
              <p:spPr>
                <a:xfrm>
                  <a:off x="4911821" y="1994778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1"/>
                <p:cNvSpPr/>
                <p:nvPr/>
              </p:nvSpPr>
              <p:spPr>
                <a:xfrm>
                  <a:off x="4911821" y="2008624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1"/>
                <p:cNvSpPr/>
                <p:nvPr/>
              </p:nvSpPr>
              <p:spPr>
                <a:xfrm>
                  <a:off x="4911821" y="2022500"/>
                  <a:ext cx="3252586" cy="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8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1"/>
                <p:cNvSpPr/>
                <p:nvPr/>
              </p:nvSpPr>
              <p:spPr>
                <a:xfrm>
                  <a:off x="4911821" y="2036433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9"/>
                      </a:lnTo>
                      <a:lnTo>
                        <a:pt x="111580" y="219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1"/>
                <p:cNvSpPr/>
                <p:nvPr/>
              </p:nvSpPr>
              <p:spPr>
                <a:xfrm>
                  <a:off x="4911821" y="2050309"/>
                  <a:ext cx="3252586" cy="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8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1"/>
                <p:cNvSpPr/>
                <p:nvPr/>
              </p:nvSpPr>
              <p:spPr>
                <a:xfrm>
                  <a:off x="4911821" y="2064155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1"/>
                <p:cNvSpPr/>
                <p:nvPr/>
              </p:nvSpPr>
              <p:spPr>
                <a:xfrm>
                  <a:off x="4911821" y="2078001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9"/>
                      </a:lnTo>
                      <a:lnTo>
                        <a:pt x="111580" y="219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31"/>
                <p:cNvSpPr/>
                <p:nvPr/>
              </p:nvSpPr>
              <p:spPr>
                <a:xfrm>
                  <a:off x="4911821" y="2091760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31"/>
                <p:cNvSpPr/>
                <p:nvPr/>
              </p:nvSpPr>
              <p:spPr>
                <a:xfrm>
                  <a:off x="4911821" y="2105723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31"/>
                <p:cNvSpPr/>
                <p:nvPr/>
              </p:nvSpPr>
              <p:spPr>
                <a:xfrm>
                  <a:off x="4911821" y="2119569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31"/>
                <p:cNvSpPr/>
                <p:nvPr/>
              </p:nvSpPr>
              <p:spPr>
                <a:xfrm>
                  <a:off x="4911821" y="2133445"/>
                  <a:ext cx="3252586" cy="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8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31"/>
                <p:cNvSpPr/>
                <p:nvPr/>
              </p:nvSpPr>
              <p:spPr>
                <a:xfrm>
                  <a:off x="4911821" y="2147291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9" name="Google Shape;659;p31"/>
                <p:cNvSpPr/>
                <p:nvPr/>
              </p:nvSpPr>
              <p:spPr>
                <a:xfrm>
                  <a:off x="4911821" y="2161254"/>
                  <a:ext cx="3252586" cy="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8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0" name="Google Shape;660;p31"/>
                <p:cNvSpPr/>
                <p:nvPr/>
              </p:nvSpPr>
              <p:spPr>
                <a:xfrm>
                  <a:off x="4911821" y="2175100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31"/>
                <p:cNvSpPr/>
                <p:nvPr/>
              </p:nvSpPr>
              <p:spPr>
                <a:xfrm>
                  <a:off x="4911821" y="2188946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9"/>
                      </a:lnTo>
                      <a:lnTo>
                        <a:pt x="111580" y="219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31"/>
                <p:cNvSpPr/>
                <p:nvPr/>
              </p:nvSpPr>
              <p:spPr>
                <a:xfrm>
                  <a:off x="4911821" y="2202822"/>
                  <a:ext cx="3252586" cy="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8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31"/>
                <p:cNvSpPr/>
                <p:nvPr/>
              </p:nvSpPr>
              <p:spPr>
                <a:xfrm>
                  <a:off x="4911821" y="2216784"/>
                  <a:ext cx="3252586" cy="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8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31"/>
                <p:cNvSpPr/>
                <p:nvPr/>
              </p:nvSpPr>
              <p:spPr>
                <a:xfrm>
                  <a:off x="4911821" y="2230631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31"/>
                <p:cNvSpPr/>
                <p:nvPr/>
              </p:nvSpPr>
              <p:spPr>
                <a:xfrm>
                  <a:off x="4911821" y="2240367"/>
                  <a:ext cx="3252586" cy="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8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31"/>
                <p:cNvSpPr/>
                <p:nvPr/>
              </p:nvSpPr>
              <p:spPr>
                <a:xfrm>
                  <a:off x="4911821" y="2254330"/>
                  <a:ext cx="3252586" cy="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8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31"/>
                <p:cNvSpPr/>
                <p:nvPr/>
              </p:nvSpPr>
              <p:spPr>
                <a:xfrm>
                  <a:off x="4911821" y="2268176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668;p31"/>
                <p:cNvSpPr/>
                <p:nvPr/>
              </p:nvSpPr>
              <p:spPr>
                <a:xfrm>
                  <a:off x="4911821" y="2282022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9" name="Google Shape;669;p31"/>
                <p:cNvSpPr/>
                <p:nvPr/>
              </p:nvSpPr>
              <p:spPr>
                <a:xfrm>
                  <a:off x="4911821" y="2295898"/>
                  <a:ext cx="3252586" cy="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8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670;p31"/>
                <p:cNvSpPr/>
                <p:nvPr/>
              </p:nvSpPr>
              <p:spPr>
                <a:xfrm>
                  <a:off x="4911821" y="2309831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9"/>
                      </a:lnTo>
                      <a:lnTo>
                        <a:pt x="111580" y="219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671;p31"/>
                <p:cNvSpPr/>
                <p:nvPr/>
              </p:nvSpPr>
              <p:spPr>
                <a:xfrm>
                  <a:off x="4911821" y="2323590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" name="Google Shape;672;p31"/>
                <p:cNvSpPr/>
                <p:nvPr/>
              </p:nvSpPr>
              <p:spPr>
                <a:xfrm>
                  <a:off x="4911821" y="2337436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9"/>
                      </a:lnTo>
                      <a:lnTo>
                        <a:pt x="111580" y="219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673;p31"/>
                <p:cNvSpPr/>
                <p:nvPr/>
              </p:nvSpPr>
              <p:spPr>
                <a:xfrm>
                  <a:off x="4911821" y="2351312"/>
                  <a:ext cx="3252586" cy="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8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31"/>
                <p:cNvSpPr/>
                <p:nvPr/>
              </p:nvSpPr>
              <p:spPr>
                <a:xfrm>
                  <a:off x="4911821" y="2365275"/>
                  <a:ext cx="3252586" cy="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8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31"/>
                <p:cNvSpPr/>
                <p:nvPr/>
              </p:nvSpPr>
              <p:spPr>
                <a:xfrm>
                  <a:off x="4911821" y="2379121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31"/>
                <p:cNvSpPr/>
                <p:nvPr/>
              </p:nvSpPr>
              <p:spPr>
                <a:xfrm>
                  <a:off x="4911821" y="2392967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31"/>
                <p:cNvSpPr/>
                <p:nvPr/>
              </p:nvSpPr>
              <p:spPr>
                <a:xfrm>
                  <a:off x="4911821" y="2406842"/>
                  <a:ext cx="3252586" cy="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8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31"/>
                <p:cNvSpPr/>
                <p:nvPr/>
              </p:nvSpPr>
              <p:spPr>
                <a:xfrm>
                  <a:off x="4911821" y="2420776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9"/>
                      </a:lnTo>
                      <a:lnTo>
                        <a:pt x="111580" y="219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31"/>
                <p:cNvSpPr/>
                <p:nvPr/>
              </p:nvSpPr>
              <p:spPr>
                <a:xfrm>
                  <a:off x="4911821" y="2434652"/>
                  <a:ext cx="3252586" cy="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8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31"/>
                <p:cNvSpPr/>
                <p:nvPr/>
              </p:nvSpPr>
              <p:spPr>
                <a:xfrm>
                  <a:off x="4911821" y="2448498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31"/>
                <p:cNvSpPr/>
                <p:nvPr/>
              </p:nvSpPr>
              <p:spPr>
                <a:xfrm>
                  <a:off x="4911821" y="2462344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9"/>
                      </a:lnTo>
                      <a:lnTo>
                        <a:pt x="111580" y="219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31"/>
                <p:cNvSpPr/>
                <p:nvPr/>
              </p:nvSpPr>
              <p:spPr>
                <a:xfrm>
                  <a:off x="4911821" y="2476307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31"/>
                <p:cNvSpPr/>
                <p:nvPr/>
              </p:nvSpPr>
              <p:spPr>
                <a:xfrm>
                  <a:off x="4911821" y="2490182"/>
                  <a:ext cx="3252586" cy="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8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31"/>
                <p:cNvSpPr/>
                <p:nvPr/>
              </p:nvSpPr>
              <p:spPr>
                <a:xfrm>
                  <a:off x="4911821" y="2504029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31"/>
                <p:cNvSpPr/>
                <p:nvPr/>
              </p:nvSpPr>
              <p:spPr>
                <a:xfrm>
                  <a:off x="4911821" y="2517875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31"/>
                <p:cNvSpPr/>
                <p:nvPr/>
              </p:nvSpPr>
              <p:spPr>
                <a:xfrm>
                  <a:off x="4911821" y="2531634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31"/>
                <p:cNvSpPr/>
                <p:nvPr/>
              </p:nvSpPr>
              <p:spPr>
                <a:xfrm>
                  <a:off x="4911821" y="2545596"/>
                  <a:ext cx="3252586" cy="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8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31"/>
                <p:cNvSpPr/>
                <p:nvPr/>
              </p:nvSpPr>
              <p:spPr>
                <a:xfrm>
                  <a:off x="4911821" y="2559443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31"/>
                <p:cNvSpPr/>
                <p:nvPr/>
              </p:nvSpPr>
              <p:spPr>
                <a:xfrm>
                  <a:off x="4911821" y="2573289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9"/>
                      </a:lnTo>
                      <a:lnTo>
                        <a:pt x="111580" y="219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31"/>
                <p:cNvSpPr/>
                <p:nvPr/>
              </p:nvSpPr>
              <p:spPr>
                <a:xfrm>
                  <a:off x="4911821" y="2587164"/>
                  <a:ext cx="3252586" cy="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8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31"/>
                <p:cNvSpPr/>
                <p:nvPr/>
              </p:nvSpPr>
              <p:spPr>
                <a:xfrm>
                  <a:off x="4911821" y="2601127"/>
                  <a:ext cx="3252586" cy="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8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31"/>
                <p:cNvSpPr/>
                <p:nvPr/>
              </p:nvSpPr>
              <p:spPr>
                <a:xfrm>
                  <a:off x="4911821" y="2614973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31"/>
                <p:cNvSpPr/>
                <p:nvPr/>
              </p:nvSpPr>
              <p:spPr>
                <a:xfrm>
                  <a:off x="4911821" y="2628820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31"/>
                <p:cNvSpPr/>
                <p:nvPr/>
              </p:nvSpPr>
              <p:spPr>
                <a:xfrm>
                  <a:off x="4911821" y="2642666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9"/>
                      </a:lnTo>
                      <a:lnTo>
                        <a:pt x="111580" y="219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31"/>
                <p:cNvSpPr/>
                <p:nvPr/>
              </p:nvSpPr>
              <p:spPr>
                <a:xfrm>
                  <a:off x="4911821" y="2656629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9"/>
                      </a:lnTo>
                      <a:lnTo>
                        <a:pt x="111580" y="219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31"/>
                <p:cNvSpPr/>
                <p:nvPr/>
              </p:nvSpPr>
              <p:spPr>
                <a:xfrm>
                  <a:off x="4911821" y="2670504"/>
                  <a:ext cx="3252586" cy="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8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31"/>
                <p:cNvSpPr/>
                <p:nvPr/>
              </p:nvSpPr>
              <p:spPr>
                <a:xfrm>
                  <a:off x="4911821" y="2684350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31"/>
                <p:cNvSpPr/>
                <p:nvPr/>
              </p:nvSpPr>
              <p:spPr>
                <a:xfrm>
                  <a:off x="4911821" y="2698197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9"/>
                      </a:lnTo>
                      <a:lnTo>
                        <a:pt x="111580" y="219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31"/>
                <p:cNvSpPr/>
                <p:nvPr/>
              </p:nvSpPr>
              <p:spPr>
                <a:xfrm>
                  <a:off x="4911821" y="2712160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31"/>
                <p:cNvSpPr/>
                <p:nvPr/>
              </p:nvSpPr>
              <p:spPr>
                <a:xfrm>
                  <a:off x="4911821" y="2726035"/>
                  <a:ext cx="3252586" cy="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8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31"/>
                <p:cNvSpPr/>
                <p:nvPr/>
              </p:nvSpPr>
              <p:spPr>
                <a:xfrm>
                  <a:off x="4911821" y="2739765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31"/>
                <p:cNvSpPr/>
                <p:nvPr/>
              </p:nvSpPr>
              <p:spPr>
                <a:xfrm>
                  <a:off x="4911821" y="2753640"/>
                  <a:ext cx="3252586" cy="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8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31"/>
                <p:cNvSpPr/>
                <p:nvPr/>
              </p:nvSpPr>
              <p:spPr>
                <a:xfrm>
                  <a:off x="4911821" y="2767486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31"/>
                <p:cNvSpPr/>
                <p:nvPr/>
              </p:nvSpPr>
              <p:spPr>
                <a:xfrm>
                  <a:off x="4911821" y="2781449"/>
                  <a:ext cx="3252586" cy="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8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31"/>
                <p:cNvSpPr/>
                <p:nvPr/>
              </p:nvSpPr>
              <p:spPr>
                <a:xfrm>
                  <a:off x="4911821" y="2795295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31"/>
                <p:cNvSpPr/>
                <p:nvPr/>
              </p:nvSpPr>
              <p:spPr>
                <a:xfrm>
                  <a:off x="4911821" y="2809142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9"/>
                      </a:lnTo>
                      <a:lnTo>
                        <a:pt x="111580" y="219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31"/>
                <p:cNvSpPr/>
                <p:nvPr/>
              </p:nvSpPr>
              <p:spPr>
                <a:xfrm>
                  <a:off x="4911821" y="2823017"/>
                  <a:ext cx="3252586" cy="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8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31"/>
                <p:cNvSpPr/>
                <p:nvPr/>
              </p:nvSpPr>
              <p:spPr>
                <a:xfrm>
                  <a:off x="4911821" y="2836980"/>
                  <a:ext cx="3252586" cy="6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8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31"/>
                <p:cNvSpPr/>
                <p:nvPr/>
              </p:nvSpPr>
              <p:spPr>
                <a:xfrm>
                  <a:off x="4911821" y="2850826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0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31"/>
                <p:cNvSpPr/>
                <p:nvPr/>
              </p:nvSpPr>
              <p:spPr>
                <a:xfrm>
                  <a:off x="4911821" y="2864672"/>
                  <a:ext cx="3252586" cy="6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81" h="219" extrusionOk="0">
                      <a:moveTo>
                        <a:pt x="1" y="1"/>
                      </a:moveTo>
                      <a:lnTo>
                        <a:pt x="1" y="218"/>
                      </a:lnTo>
                      <a:lnTo>
                        <a:pt x="111580" y="218"/>
                      </a:lnTo>
                      <a:lnTo>
                        <a:pt x="111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11" name="Google Shape;711;p31"/>
            <p:cNvSpPr/>
            <p:nvPr/>
          </p:nvSpPr>
          <p:spPr>
            <a:xfrm>
              <a:off x="7373714" y="2771333"/>
              <a:ext cx="1136220" cy="1691801"/>
            </a:xfrm>
            <a:custGeom>
              <a:avLst/>
              <a:gdLst/>
              <a:ahLst/>
              <a:cxnLst/>
              <a:rect l="l" t="t" r="r" b="b"/>
              <a:pathLst>
                <a:path w="8706" h="12963" extrusionOk="0">
                  <a:moveTo>
                    <a:pt x="8705" y="6654"/>
                  </a:moveTo>
                  <a:lnTo>
                    <a:pt x="5266" y="1554"/>
                  </a:lnTo>
                  <a:cubicBezTo>
                    <a:pt x="5266" y="1554"/>
                    <a:pt x="4744" y="913"/>
                    <a:pt x="4649" y="890"/>
                  </a:cubicBezTo>
                  <a:cubicBezTo>
                    <a:pt x="4566" y="854"/>
                    <a:pt x="1352" y="0"/>
                    <a:pt x="1281" y="0"/>
                  </a:cubicBezTo>
                  <a:cubicBezTo>
                    <a:pt x="1210" y="0"/>
                    <a:pt x="0" y="463"/>
                    <a:pt x="605" y="1518"/>
                  </a:cubicBezTo>
                  <a:cubicBezTo>
                    <a:pt x="1210" y="2586"/>
                    <a:pt x="2325" y="3155"/>
                    <a:pt x="2325" y="3155"/>
                  </a:cubicBezTo>
                  <a:lnTo>
                    <a:pt x="2930" y="5136"/>
                  </a:lnTo>
                  <a:cubicBezTo>
                    <a:pt x="2930" y="5136"/>
                    <a:pt x="676" y="10769"/>
                    <a:pt x="6559" y="12963"/>
                  </a:cubicBezTo>
                  <a:close/>
                </a:path>
              </a:pathLst>
            </a:custGeom>
            <a:solidFill>
              <a:srgbClr val="F8A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7469639" y="2775901"/>
              <a:ext cx="278769" cy="190545"/>
            </a:xfrm>
            <a:custGeom>
              <a:avLst/>
              <a:gdLst/>
              <a:ahLst/>
              <a:cxnLst/>
              <a:rect l="l" t="t" r="r" b="b"/>
              <a:pathLst>
                <a:path w="2136" h="1460" extrusionOk="0">
                  <a:moveTo>
                    <a:pt x="0" y="772"/>
                  </a:moveTo>
                  <a:cubicBezTo>
                    <a:pt x="0" y="772"/>
                    <a:pt x="95" y="286"/>
                    <a:pt x="736" y="1"/>
                  </a:cubicBezTo>
                  <a:cubicBezTo>
                    <a:pt x="1009" y="84"/>
                    <a:pt x="1566" y="226"/>
                    <a:pt x="2135" y="380"/>
                  </a:cubicBezTo>
                  <a:lnTo>
                    <a:pt x="2135" y="380"/>
                  </a:lnTo>
                  <a:lnTo>
                    <a:pt x="807" y="1460"/>
                  </a:lnTo>
                  <a:cubicBezTo>
                    <a:pt x="807" y="1460"/>
                    <a:pt x="321" y="1282"/>
                    <a:pt x="0" y="772"/>
                  </a:cubicBezTo>
                  <a:close/>
                </a:path>
              </a:pathLst>
            </a:custGeom>
            <a:solidFill>
              <a:srgbClr val="F790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642005" y="2771333"/>
              <a:ext cx="1136220" cy="1691801"/>
            </a:xfrm>
            <a:custGeom>
              <a:avLst/>
              <a:gdLst/>
              <a:ahLst/>
              <a:cxnLst/>
              <a:rect l="l" t="t" r="r" b="b"/>
              <a:pathLst>
                <a:path w="8706" h="12963" extrusionOk="0">
                  <a:moveTo>
                    <a:pt x="0" y="6654"/>
                  </a:moveTo>
                  <a:lnTo>
                    <a:pt x="3440" y="1554"/>
                  </a:lnTo>
                  <a:cubicBezTo>
                    <a:pt x="3440" y="1554"/>
                    <a:pt x="3961" y="913"/>
                    <a:pt x="4044" y="890"/>
                  </a:cubicBezTo>
                  <a:cubicBezTo>
                    <a:pt x="4139" y="854"/>
                    <a:pt x="7353" y="0"/>
                    <a:pt x="7413" y="0"/>
                  </a:cubicBezTo>
                  <a:cubicBezTo>
                    <a:pt x="7484" y="0"/>
                    <a:pt x="8705" y="463"/>
                    <a:pt x="8089" y="1518"/>
                  </a:cubicBezTo>
                  <a:cubicBezTo>
                    <a:pt x="7484" y="2586"/>
                    <a:pt x="6369" y="3155"/>
                    <a:pt x="6369" y="3155"/>
                  </a:cubicBezTo>
                  <a:lnTo>
                    <a:pt x="5764" y="5136"/>
                  </a:lnTo>
                  <a:cubicBezTo>
                    <a:pt x="5764" y="5136"/>
                    <a:pt x="8017" y="10769"/>
                    <a:pt x="2135" y="12963"/>
                  </a:cubicBezTo>
                  <a:close/>
                </a:path>
              </a:pathLst>
            </a:custGeom>
            <a:solidFill>
              <a:srgbClr val="F8A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1401966" y="2775901"/>
              <a:ext cx="278769" cy="190545"/>
            </a:xfrm>
            <a:custGeom>
              <a:avLst/>
              <a:gdLst/>
              <a:ahLst/>
              <a:cxnLst/>
              <a:rect l="l" t="t" r="r" b="b"/>
              <a:pathLst>
                <a:path w="2136" h="1460" extrusionOk="0">
                  <a:moveTo>
                    <a:pt x="2135" y="772"/>
                  </a:moveTo>
                  <a:cubicBezTo>
                    <a:pt x="2135" y="772"/>
                    <a:pt x="2052" y="286"/>
                    <a:pt x="1412" y="1"/>
                  </a:cubicBezTo>
                  <a:cubicBezTo>
                    <a:pt x="1127" y="84"/>
                    <a:pt x="582" y="226"/>
                    <a:pt x="0" y="380"/>
                  </a:cubicBezTo>
                  <a:lnTo>
                    <a:pt x="0" y="380"/>
                  </a:lnTo>
                  <a:lnTo>
                    <a:pt x="1341" y="1460"/>
                  </a:lnTo>
                  <a:cubicBezTo>
                    <a:pt x="1352" y="1460"/>
                    <a:pt x="1827" y="1282"/>
                    <a:pt x="2135" y="772"/>
                  </a:cubicBezTo>
                  <a:close/>
                </a:path>
              </a:pathLst>
            </a:custGeom>
            <a:solidFill>
              <a:srgbClr val="F790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5" name="Google Shape;715;p31"/>
          <p:cNvSpPr txBox="1">
            <a:spLocks noGrp="1"/>
          </p:cNvSpPr>
          <p:nvPr>
            <p:ph type="ctrTitle"/>
          </p:nvPr>
        </p:nvSpPr>
        <p:spPr>
          <a:xfrm>
            <a:off x="2430025" y="702879"/>
            <a:ext cx="42840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16" name="Google Shape;716;p31"/>
          <p:cNvSpPr txBox="1">
            <a:spLocks noGrp="1"/>
          </p:cNvSpPr>
          <p:nvPr>
            <p:ph type="subTitle" idx="1"/>
          </p:nvPr>
        </p:nvSpPr>
        <p:spPr>
          <a:xfrm>
            <a:off x="2425075" y="1522675"/>
            <a:ext cx="4293900" cy="11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17" name="Google Shape;717;p31"/>
          <p:cNvSpPr txBox="1"/>
          <p:nvPr/>
        </p:nvSpPr>
        <p:spPr>
          <a:xfrm>
            <a:off x="2155500" y="4003400"/>
            <a:ext cx="4833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CREDITS: This presentation template was created by </a:t>
            </a:r>
            <a:r>
              <a:rPr lang="en-GB" sz="1200" b="1" u="sng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2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, and includes icons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3"/>
              </a:rPr>
              <a:t>Flaticon</a:t>
            </a:r>
            <a:r>
              <a:rPr lang="en-GB" sz="12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and infographics &amp; images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4"/>
              </a:rPr>
              <a:t>Freepik</a:t>
            </a:r>
            <a:endParaRPr sz="1200" b="1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9" name="Google Shape;719;p32"/>
          <p:cNvGrpSpPr/>
          <p:nvPr/>
        </p:nvGrpSpPr>
        <p:grpSpPr>
          <a:xfrm>
            <a:off x="1119530" y="275608"/>
            <a:ext cx="2723273" cy="155452"/>
            <a:chOff x="2434537" y="2460245"/>
            <a:chExt cx="2020532" cy="113510"/>
          </a:xfrm>
        </p:grpSpPr>
        <p:sp>
          <p:nvSpPr>
            <p:cNvPr id="720" name="Google Shape;720;p32"/>
            <p:cNvSpPr/>
            <p:nvPr/>
          </p:nvSpPr>
          <p:spPr>
            <a:xfrm>
              <a:off x="2675549" y="2460245"/>
              <a:ext cx="1779520" cy="113510"/>
            </a:xfrm>
            <a:custGeom>
              <a:avLst/>
              <a:gdLst/>
              <a:ahLst/>
              <a:cxnLst/>
              <a:rect l="l" t="t" r="r" b="b"/>
              <a:pathLst>
                <a:path w="61047" h="3894" extrusionOk="0">
                  <a:moveTo>
                    <a:pt x="1" y="0"/>
                  </a:moveTo>
                  <a:lnTo>
                    <a:pt x="61046" y="0"/>
                  </a:lnTo>
                  <a:lnTo>
                    <a:pt x="61046" y="3893"/>
                  </a:lnTo>
                  <a:lnTo>
                    <a:pt x="1" y="389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2434537" y="2460245"/>
              <a:ext cx="127473" cy="113510"/>
            </a:xfrm>
            <a:custGeom>
              <a:avLst/>
              <a:gdLst/>
              <a:ahLst/>
              <a:cxnLst/>
              <a:rect l="l" t="t" r="r" b="b"/>
              <a:pathLst>
                <a:path w="4373" h="3894" extrusionOk="0">
                  <a:moveTo>
                    <a:pt x="0" y="0"/>
                  </a:moveTo>
                  <a:lnTo>
                    <a:pt x="4372" y="0"/>
                  </a:lnTo>
                  <a:lnTo>
                    <a:pt x="4372" y="3893"/>
                  </a:lnTo>
                  <a:lnTo>
                    <a:pt x="0" y="389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2" name="Google Shape;722;p32"/>
          <p:cNvSpPr/>
          <p:nvPr/>
        </p:nvSpPr>
        <p:spPr>
          <a:xfrm>
            <a:off x="350585" y="4322353"/>
            <a:ext cx="615389" cy="484617"/>
          </a:xfrm>
          <a:custGeom>
            <a:avLst/>
            <a:gdLst/>
            <a:ahLst/>
            <a:cxnLst/>
            <a:rect l="l" t="t" r="r" b="b"/>
            <a:pathLst>
              <a:path w="17961" h="14100" extrusionOk="0">
                <a:moveTo>
                  <a:pt x="0" y="0"/>
                </a:moveTo>
                <a:lnTo>
                  <a:pt x="9390" y="14100"/>
                </a:lnTo>
                <a:lnTo>
                  <a:pt x="17960" y="375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2"/>
          <p:cNvSpPr/>
          <p:nvPr/>
        </p:nvSpPr>
        <p:spPr>
          <a:xfrm>
            <a:off x="8455709" y="4261691"/>
            <a:ext cx="303767" cy="448036"/>
          </a:xfrm>
          <a:custGeom>
            <a:avLst/>
            <a:gdLst/>
            <a:ahLst/>
            <a:cxnLst/>
            <a:rect l="l" t="t" r="r" b="b"/>
            <a:pathLst>
              <a:path w="12628" h="18364" extrusionOk="0">
                <a:moveTo>
                  <a:pt x="1" y="1"/>
                </a:moveTo>
                <a:lnTo>
                  <a:pt x="1" y="18363"/>
                </a:lnTo>
                <a:lnTo>
                  <a:pt x="12627" y="11989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2"/>
          <p:cNvSpPr/>
          <p:nvPr/>
        </p:nvSpPr>
        <p:spPr>
          <a:xfrm>
            <a:off x="332784" y="1173566"/>
            <a:ext cx="303767" cy="448036"/>
          </a:xfrm>
          <a:custGeom>
            <a:avLst/>
            <a:gdLst/>
            <a:ahLst/>
            <a:cxnLst/>
            <a:rect l="l" t="t" r="r" b="b"/>
            <a:pathLst>
              <a:path w="12628" h="18364" extrusionOk="0">
                <a:moveTo>
                  <a:pt x="1" y="1"/>
                </a:moveTo>
                <a:lnTo>
                  <a:pt x="1" y="18363"/>
                </a:lnTo>
                <a:lnTo>
                  <a:pt x="12627" y="11989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2"/>
          <p:cNvSpPr/>
          <p:nvPr/>
        </p:nvSpPr>
        <p:spPr>
          <a:xfrm>
            <a:off x="4822272" y="4770846"/>
            <a:ext cx="1678107" cy="155450"/>
          </a:xfrm>
          <a:custGeom>
            <a:avLst/>
            <a:gdLst/>
            <a:ahLst/>
            <a:cxnLst/>
            <a:rect l="l" t="t" r="r" b="b"/>
            <a:pathLst>
              <a:path w="48511" h="4427" extrusionOk="0">
                <a:moveTo>
                  <a:pt x="0" y="0"/>
                </a:moveTo>
                <a:lnTo>
                  <a:pt x="48510" y="0"/>
                </a:lnTo>
                <a:lnTo>
                  <a:pt x="48510" y="4427"/>
                </a:lnTo>
                <a:lnTo>
                  <a:pt x="0" y="442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2"/>
          <p:cNvSpPr/>
          <p:nvPr/>
        </p:nvSpPr>
        <p:spPr>
          <a:xfrm>
            <a:off x="8471994" y="3227318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2"/>
          <p:cNvSpPr/>
          <p:nvPr/>
        </p:nvSpPr>
        <p:spPr>
          <a:xfrm>
            <a:off x="3671156" y="4624993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2"/>
          <p:cNvSpPr/>
          <p:nvPr/>
        </p:nvSpPr>
        <p:spPr>
          <a:xfrm>
            <a:off x="186344" y="2888418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2"/>
          <p:cNvSpPr/>
          <p:nvPr/>
        </p:nvSpPr>
        <p:spPr>
          <a:xfrm>
            <a:off x="8614745" y="1060764"/>
            <a:ext cx="484636" cy="484633"/>
          </a:xfrm>
          <a:custGeom>
            <a:avLst/>
            <a:gdLst/>
            <a:ahLst/>
            <a:cxnLst/>
            <a:rect l="l" t="t" r="r" b="b"/>
            <a:pathLst>
              <a:path w="13771" h="13767" extrusionOk="0">
                <a:moveTo>
                  <a:pt x="6884" y="10153"/>
                </a:moveTo>
                <a:lnTo>
                  <a:pt x="10497" y="13766"/>
                </a:lnTo>
                <a:lnTo>
                  <a:pt x="13770" y="10494"/>
                </a:lnTo>
                <a:lnTo>
                  <a:pt x="10160" y="6884"/>
                </a:lnTo>
                <a:lnTo>
                  <a:pt x="13770" y="3270"/>
                </a:lnTo>
                <a:lnTo>
                  <a:pt x="10497" y="1"/>
                </a:lnTo>
                <a:lnTo>
                  <a:pt x="6884" y="3611"/>
                </a:lnTo>
                <a:lnTo>
                  <a:pt x="3274" y="1"/>
                </a:lnTo>
                <a:lnTo>
                  <a:pt x="1" y="3270"/>
                </a:lnTo>
                <a:lnTo>
                  <a:pt x="3615" y="6884"/>
                </a:lnTo>
                <a:lnTo>
                  <a:pt x="1" y="10494"/>
                </a:lnTo>
                <a:lnTo>
                  <a:pt x="3274" y="1376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0" name="Google Shape;730;p32"/>
          <p:cNvGrpSpPr/>
          <p:nvPr/>
        </p:nvGrpSpPr>
        <p:grpSpPr>
          <a:xfrm>
            <a:off x="7017301" y="-69882"/>
            <a:ext cx="932706" cy="621774"/>
            <a:chOff x="1442038" y="1107539"/>
            <a:chExt cx="735921" cy="493393"/>
          </a:xfrm>
        </p:grpSpPr>
        <p:sp>
          <p:nvSpPr>
            <p:cNvPr id="731" name="Google Shape;731;p32"/>
            <p:cNvSpPr/>
            <p:nvPr/>
          </p:nvSpPr>
          <p:spPr>
            <a:xfrm>
              <a:off x="1630289" y="1217843"/>
              <a:ext cx="387987" cy="261038"/>
            </a:xfrm>
            <a:custGeom>
              <a:avLst/>
              <a:gdLst/>
              <a:ahLst/>
              <a:cxnLst/>
              <a:rect l="l" t="t" r="r" b="b"/>
              <a:pathLst>
                <a:path w="13310" h="8955" extrusionOk="0">
                  <a:moveTo>
                    <a:pt x="12257" y="926"/>
                  </a:moveTo>
                  <a:cubicBezTo>
                    <a:pt x="12145" y="635"/>
                    <a:pt x="11898" y="399"/>
                    <a:pt x="11517" y="236"/>
                  </a:cubicBezTo>
                  <a:cubicBezTo>
                    <a:pt x="11419" y="196"/>
                    <a:pt x="11310" y="160"/>
                    <a:pt x="11194" y="127"/>
                  </a:cubicBezTo>
                  <a:cubicBezTo>
                    <a:pt x="11158" y="116"/>
                    <a:pt x="11118" y="109"/>
                    <a:pt x="11078" y="98"/>
                  </a:cubicBezTo>
                  <a:cubicBezTo>
                    <a:pt x="10994" y="80"/>
                    <a:pt x="10918" y="62"/>
                    <a:pt x="10831" y="51"/>
                  </a:cubicBezTo>
                  <a:cubicBezTo>
                    <a:pt x="10784" y="40"/>
                    <a:pt x="10730" y="37"/>
                    <a:pt x="10679" y="33"/>
                  </a:cubicBezTo>
                  <a:cubicBezTo>
                    <a:pt x="10595" y="22"/>
                    <a:pt x="10516" y="15"/>
                    <a:pt x="10428" y="8"/>
                  </a:cubicBezTo>
                  <a:cubicBezTo>
                    <a:pt x="10370" y="4"/>
                    <a:pt x="10312" y="4"/>
                    <a:pt x="10251" y="4"/>
                  </a:cubicBezTo>
                  <a:cubicBezTo>
                    <a:pt x="10204" y="4"/>
                    <a:pt x="10160" y="0"/>
                    <a:pt x="10113" y="0"/>
                  </a:cubicBezTo>
                  <a:cubicBezTo>
                    <a:pt x="10080" y="0"/>
                    <a:pt x="10044" y="4"/>
                    <a:pt x="10011" y="4"/>
                  </a:cubicBezTo>
                  <a:cubicBezTo>
                    <a:pt x="9921" y="4"/>
                    <a:pt x="9830" y="8"/>
                    <a:pt x="9735" y="15"/>
                  </a:cubicBezTo>
                  <a:cubicBezTo>
                    <a:pt x="9688" y="19"/>
                    <a:pt x="9645" y="15"/>
                    <a:pt x="9598" y="19"/>
                  </a:cubicBezTo>
                  <a:cubicBezTo>
                    <a:pt x="9561" y="22"/>
                    <a:pt x="9525" y="26"/>
                    <a:pt x="9496" y="26"/>
                  </a:cubicBezTo>
                  <a:cubicBezTo>
                    <a:pt x="9431" y="33"/>
                    <a:pt x="9362" y="40"/>
                    <a:pt x="9296" y="51"/>
                  </a:cubicBezTo>
                  <a:cubicBezTo>
                    <a:pt x="9246" y="55"/>
                    <a:pt x="9199" y="58"/>
                    <a:pt x="9151" y="62"/>
                  </a:cubicBezTo>
                  <a:cubicBezTo>
                    <a:pt x="9097" y="73"/>
                    <a:pt x="9042" y="80"/>
                    <a:pt x="8988" y="87"/>
                  </a:cubicBezTo>
                  <a:cubicBezTo>
                    <a:pt x="8934" y="95"/>
                    <a:pt x="8872" y="106"/>
                    <a:pt x="8818" y="113"/>
                  </a:cubicBezTo>
                  <a:lnTo>
                    <a:pt x="8723" y="127"/>
                  </a:lnTo>
                  <a:cubicBezTo>
                    <a:pt x="8625" y="146"/>
                    <a:pt x="8524" y="164"/>
                    <a:pt x="8426" y="185"/>
                  </a:cubicBezTo>
                  <a:cubicBezTo>
                    <a:pt x="8393" y="189"/>
                    <a:pt x="8360" y="200"/>
                    <a:pt x="8324" y="204"/>
                  </a:cubicBezTo>
                  <a:cubicBezTo>
                    <a:pt x="8317" y="204"/>
                    <a:pt x="8306" y="207"/>
                    <a:pt x="8299" y="207"/>
                  </a:cubicBezTo>
                  <a:cubicBezTo>
                    <a:pt x="8157" y="240"/>
                    <a:pt x="8016" y="273"/>
                    <a:pt x="7871" y="309"/>
                  </a:cubicBezTo>
                  <a:lnTo>
                    <a:pt x="7816" y="323"/>
                  </a:lnTo>
                  <a:cubicBezTo>
                    <a:pt x="7773" y="334"/>
                    <a:pt x="7725" y="345"/>
                    <a:pt x="7682" y="360"/>
                  </a:cubicBezTo>
                  <a:cubicBezTo>
                    <a:pt x="7598" y="381"/>
                    <a:pt x="7519" y="399"/>
                    <a:pt x="7435" y="425"/>
                  </a:cubicBezTo>
                  <a:cubicBezTo>
                    <a:pt x="7392" y="439"/>
                    <a:pt x="7341" y="458"/>
                    <a:pt x="7290" y="472"/>
                  </a:cubicBezTo>
                  <a:lnTo>
                    <a:pt x="7112" y="526"/>
                  </a:lnTo>
                  <a:lnTo>
                    <a:pt x="6978" y="566"/>
                  </a:lnTo>
                  <a:cubicBezTo>
                    <a:pt x="6895" y="595"/>
                    <a:pt x="6807" y="624"/>
                    <a:pt x="6728" y="653"/>
                  </a:cubicBezTo>
                  <a:lnTo>
                    <a:pt x="6564" y="708"/>
                  </a:lnTo>
                  <a:cubicBezTo>
                    <a:pt x="6546" y="715"/>
                    <a:pt x="6524" y="722"/>
                    <a:pt x="6506" y="730"/>
                  </a:cubicBezTo>
                  <a:cubicBezTo>
                    <a:pt x="6361" y="780"/>
                    <a:pt x="6220" y="839"/>
                    <a:pt x="6075" y="893"/>
                  </a:cubicBezTo>
                  <a:cubicBezTo>
                    <a:pt x="6053" y="904"/>
                    <a:pt x="6035" y="911"/>
                    <a:pt x="6013" y="915"/>
                  </a:cubicBezTo>
                  <a:cubicBezTo>
                    <a:pt x="6006" y="915"/>
                    <a:pt x="6006" y="915"/>
                    <a:pt x="6002" y="922"/>
                  </a:cubicBezTo>
                  <a:cubicBezTo>
                    <a:pt x="5821" y="995"/>
                    <a:pt x="5639" y="1071"/>
                    <a:pt x="5458" y="1147"/>
                  </a:cubicBezTo>
                  <a:cubicBezTo>
                    <a:pt x="5454" y="1151"/>
                    <a:pt x="5443" y="1151"/>
                    <a:pt x="5440" y="1158"/>
                  </a:cubicBezTo>
                  <a:cubicBezTo>
                    <a:pt x="5316" y="1212"/>
                    <a:pt x="5200" y="1270"/>
                    <a:pt x="5077" y="1325"/>
                  </a:cubicBezTo>
                  <a:cubicBezTo>
                    <a:pt x="5001" y="1361"/>
                    <a:pt x="4921" y="1394"/>
                    <a:pt x="4848" y="1430"/>
                  </a:cubicBezTo>
                  <a:cubicBezTo>
                    <a:pt x="4845" y="1430"/>
                    <a:pt x="4841" y="1434"/>
                    <a:pt x="4837" y="1434"/>
                  </a:cubicBezTo>
                  <a:cubicBezTo>
                    <a:pt x="4612" y="1542"/>
                    <a:pt x="4391" y="1658"/>
                    <a:pt x="4173" y="1778"/>
                  </a:cubicBezTo>
                  <a:cubicBezTo>
                    <a:pt x="4155" y="1785"/>
                    <a:pt x="4144" y="1796"/>
                    <a:pt x="4126" y="1804"/>
                  </a:cubicBezTo>
                  <a:cubicBezTo>
                    <a:pt x="4021" y="1865"/>
                    <a:pt x="3919" y="1923"/>
                    <a:pt x="3818" y="1981"/>
                  </a:cubicBezTo>
                  <a:cubicBezTo>
                    <a:pt x="3756" y="2018"/>
                    <a:pt x="3694" y="2050"/>
                    <a:pt x="3636" y="2087"/>
                  </a:cubicBezTo>
                  <a:cubicBezTo>
                    <a:pt x="3455" y="2195"/>
                    <a:pt x="3274" y="2304"/>
                    <a:pt x="3099" y="2420"/>
                  </a:cubicBezTo>
                  <a:cubicBezTo>
                    <a:pt x="3081" y="2435"/>
                    <a:pt x="3063" y="2446"/>
                    <a:pt x="3049" y="2457"/>
                  </a:cubicBezTo>
                  <a:cubicBezTo>
                    <a:pt x="3005" y="2489"/>
                    <a:pt x="2958" y="2522"/>
                    <a:pt x="2914" y="2547"/>
                  </a:cubicBezTo>
                  <a:cubicBezTo>
                    <a:pt x="2824" y="2613"/>
                    <a:pt x="2733" y="2671"/>
                    <a:pt x="2642" y="2736"/>
                  </a:cubicBezTo>
                  <a:cubicBezTo>
                    <a:pt x="2584" y="2776"/>
                    <a:pt x="2533" y="2816"/>
                    <a:pt x="2475" y="2856"/>
                  </a:cubicBezTo>
                  <a:cubicBezTo>
                    <a:pt x="2392" y="2917"/>
                    <a:pt x="2316" y="2976"/>
                    <a:pt x="2240" y="3034"/>
                  </a:cubicBezTo>
                  <a:cubicBezTo>
                    <a:pt x="2185" y="3074"/>
                    <a:pt x="2131" y="3121"/>
                    <a:pt x="2076" y="3161"/>
                  </a:cubicBezTo>
                  <a:cubicBezTo>
                    <a:pt x="2004" y="3219"/>
                    <a:pt x="1935" y="3273"/>
                    <a:pt x="1866" y="3335"/>
                  </a:cubicBezTo>
                  <a:cubicBezTo>
                    <a:pt x="1815" y="3378"/>
                    <a:pt x="1768" y="3418"/>
                    <a:pt x="1717" y="3465"/>
                  </a:cubicBezTo>
                  <a:cubicBezTo>
                    <a:pt x="1652" y="3520"/>
                    <a:pt x="1590" y="3578"/>
                    <a:pt x="1532" y="3632"/>
                  </a:cubicBezTo>
                  <a:cubicBezTo>
                    <a:pt x="1507" y="3654"/>
                    <a:pt x="1485" y="3672"/>
                    <a:pt x="1463" y="3698"/>
                  </a:cubicBezTo>
                  <a:cubicBezTo>
                    <a:pt x="1441" y="3716"/>
                    <a:pt x="1423" y="3737"/>
                    <a:pt x="1405" y="3756"/>
                  </a:cubicBezTo>
                  <a:cubicBezTo>
                    <a:pt x="1325" y="3832"/>
                    <a:pt x="1249" y="3904"/>
                    <a:pt x="1176" y="3981"/>
                  </a:cubicBezTo>
                  <a:cubicBezTo>
                    <a:pt x="1144" y="4017"/>
                    <a:pt x="1108" y="4050"/>
                    <a:pt x="1078" y="4086"/>
                  </a:cubicBezTo>
                  <a:cubicBezTo>
                    <a:pt x="981" y="4187"/>
                    <a:pt x="897" y="4285"/>
                    <a:pt x="814" y="4387"/>
                  </a:cubicBezTo>
                  <a:cubicBezTo>
                    <a:pt x="810" y="4391"/>
                    <a:pt x="806" y="4398"/>
                    <a:pt x="795" y="4405"/>
                  </a:cubicBezTo>
                  <a:lnTo>
                    <a:pt x="792" y="4409"/>
                  </a:lnTo>
                  <a:cubicBezTo>
                    <a:pt x="788" y="4416"/>
                    <a:pt x="781" y="4423"/>
                    <a:pt x="774" y="4430"/>
                  </a:cubicBezTo>
                  <a:cubicBezTo>
                    <a:pt x="708" y="4507"/>
                    <a:pt x="650" y="4586"/>
                    <a:pt x="596" y="4659"/>
                  </a:cubicBezTo>
                  <a:cubicBezTo>
                    <a:pt x="578" y="4684"/>
                    <a:pt x="560" y="4706"/>
                    <a:pt x="542" y="4735"/>
                  </a:cubicBezTo>
                  <a:cubicBezTo>
                    <a:pt x="520" y="4768"/>
                    <a:pt x="498" y="4797"/>
                    <a:pt x="473" y="4833"/>
                  </a:cubicBezTo>
                  <a:cubicBezTo>
                    <a:pt x="465" y="4851"/>
                    <a:pt x="454" y="4866"/>
                    <a:pt x="447" y="4880"/>
                  </a:cubicBezTo>
                  <a:cubicBezTo>
                    <a:pt x="396" y="4957"/>
                    <a:pt x="356" y="5029"/>
                    <a:pt x="317" y="5102"/>
                  </a:cubicBezTo>
                  <a:cubicBezTo>
                    <a:pt x="306" y="5120"/>
                    <a:pt x="288" y="5142"/>
                    <a:pt x="280" y="5167"/>
                  </a:cubicBezTo>
                  <a:cubicBezTo>
                    <a:pt x="273" y="5174"/>
                    <a:pt x="273" y="5178"/>
                    <a:pt x="269" y="5189"/>
                  </a:cubicBezTo>
                  <a:cubicBezTo>
                    <a:pt x="237" y="5250"/>
                    <a:pt x="211" y="5316"/>
                    <a:pt x="182" y="5374"/>
                  </a:cubicBezTo>
                  <a:cubicBezTo>
                    <a:pt x="175" y="5396"/>
                    <a:pt x="161" y="5421"/>
                    <a:pt x="153" y="5443"/>
                  </a:cubicBezTo>
                  <a:cubicBezTo>
                    <a:pt x="153" y="5446"/>
                    <a:pt x="153" y="5446"/>
                    <a:pt x="146" y="5450"/>
                  </a:cubicBezTo>
                  <a:cubicBezTo>
                    <a:pt x="128" y="5494"/>
                    <a:pt x="121" y="5533"/>
                    <a:pt x="106" y="5573"/>
                  </a:cubicBezTo>
                  <a:cubicBezTo>
                    <a:pt x="92" y="5610"/>
                    <a:pt x="81" y="5650"/>
                    <a:pt x="66" y="5686"/>
                  </a:cubicBezTo>
                  <a:lnTo>
                    <a:pt x="66" y="5697"/>
                  </a:lnTo>
                  <a:cubicBezTo>
                    <a:pt x="55" y="5722"/>
                    <a:pt x="55" y="5751"/>
                    <a:pt x="48" y="5773"/>
                  </a:cubicBezTo>
                  <a:cubicBezTo>
                    <a:pt x="37" y="5813"/>
                    <a:pt x="26" y="5860"/>
                    <a:pt x="19" y="5900"/>
                  </a:cubicBezTo>
                  <a:lnTo>
                    <a:pt x="19" y="5918"/>
                  </a:lnTo>
                  <a:cubicBezTo>
                    <a:pt x="15" y="5947"/>
                    <a:pt x="15" y="5969"/>
                    <a:pt x="12" y="5994"/>
                  </a:cubicBezTo>
                  <a:cubicBezTo>
                    <a:pt x="8" y="6031"/>
                    <a:pt x="1" y="6067"/>
                    <a:pt x="1" y="6099"/>
                  </a:cubicBezTo>
                  <a:lnTo>
                    <a:pt x="1" y="6132"/>
                  </a:lnTo>
                  <a:cubicBezTo>
                    <a:pt x="1" y="6158"/>
                    <a:pt x="1" y="6183"/>
                    <a:pt x="5" y="6208"/>
                  </a:cubicBezTo>
                  <a:cubicBezTo>
                    <a:pt x="5" y="6237"/>
                    <a:pt x="5" y="6259"/>
                    <a:pt x="12" y="6284"/>
                  </a:cubicBezTo>
                  <a:cubicBezTo>
                    <a:pt x="12" y="6299"/>
                    <a:pt x="15" y="6317"/>
                    <a:pt x="19" y="6332"/>
                  </a:cubicBezTo>
                  <a:cubicBezTo>
                    <a:pt x="23" y="6353"/>
                    <a:pt x="30" y="6379"/>
                    <a:pt x="34" y="6404"/>
                  </a:cubicBezTo>
                  <a:cubicBezTo>
                    <a:pt x="37" y="6422"/>
                    <a:pt x="37" y="6441"/>
                    <a:pt x="41" y="6459"/>
                  </a:cubicBezTo>
                  <a:cubicBezTo>
                    <a:pt x="52" y="6495"/>
                    <a:pt x="66" y="6528"/>
                    <a:pt x="77" y="6560"/>
                  </a:cubicBezTo>
                  <a:lnTo>
                    <a:pt x="1140" y="8955"/>
                  </a:lnTo>
                  <a:cubicBezTo>
                    <a:pt x="1122" y="8908"/>
                    <a:pt x="1108" y="8853"/>
                    <a:pt x="1093" y="8799"/>
                  </a:cubicBezTo>
                  <a:cubicBezTo>
                    <a:pt x="1089" y="8773"/>
                    <a:pt x="1086" y="8748"/>
                    <a:pt x="1082" y="8726"/>
                  </a:cubicBezTo>
                  <a:lnTo>
                    <a:pt x="1068" y="8603"/>
                  </a:lnTo>
                  <a:cubicBezTo>
                    <a:pt x="1068" y="8574"/>
                    <a:pt x="1064" y="8552"/>
                    <a:pt x="1064" y="8527"/>
                  </a:cubicBezTo>
                  <a:cubicBezTo>
                    <a:pt x="1064" y="8480"/>
                    <a:pt x="1068" y="8436"/>
                    <a:pt x="1071" y="8389"/>
                  </a:cubicBezTo>
                  <a:cubicBezTo>
                    <a:pt x="1078" y="8363"/>
                    <a:pt x="1078" y="8338"/>
                    <a:pt x="1082" y="8313"/>
                  </a:cubicBezTo>
                  <a:cubicBezTo>
                    <a:pt x="1089" y="8266"/>
                    <a:pt x="1100" y="8218"/>
                    <a:pt x="1115" y="8168"/>
                  </a:cubicBezTo>
                  <a:cubicBezTo>
                    <a:pt x="1118" y="8139"/>
                    <a:pt x="1122" y="8113"/>
                    <a:pt x="1133" y="8091"/>
                  </a:cubicBezTo>
                  <a:cubicBezTo>
                    <a:pt x="1140" y="8048"/>
                    <a:pt x="1158" y="8008"/>
                    <a:pt x="1173" y="7968"/>
                  </a:cubicBezTo>
                  <a:cubicBezTo>
                    <a:pt x="1187" y="7928"/>
                    <a:pt x="1198" y="7892"/>
                    <a:pt x="1213" y="7848"/>
                  </a:cubicBezTo>
                  <a:cubicBezTo>
                    <a:pt x="1224" y="7823"/>
                    <a:pt x="1242" y="7794"/>
                    <a:pt x="1249" y="7768"/>
                  </a:cubicBezTo>
                  <a:cubicBezTo>
                    <a:pt x="1278" y="7710"/>
                    <a:pt x="1303" y="7645"/>
                    <a:pt x="1336" y="7583"/>
                  </a:cubicBezTo>
                  <a:cubicBezTo>
                    <a:pt x="1351" y="7554"/>
                    <a:pt x="1369" y="7529"/>
                    <a:pt x="1380" y="7500"/>
                  </a:cubicBezTo>
                  <a:cubicBezTo>
                    <a:pt x="1423" y="7427"/>
                    <a:pt x="1467" y="7355"/>
                    <a:pt x="1514" y="7279"/>
                  </a:cubicBezTo>
                  <a:cubicBezTo>
                    <a:pt x="1543" y="7228"/>
                    <a:pt x="1576" y="7184"/>
                    <a:pt x="1608" y="7134"/>
                  </a:cubicBezTo>
                  <a:cubicBezTo>
                    <a:pt x="1626" y="7104"/>
                    <a:pt x="1644" y="7083"/>
                    <a:pt x="1663" y="7057"/>
                  </a:cubicBezTo>
                  <a:cubicBezTo>
                    <a:pt x="1717" y="6977"/>
                    <a:pt x="1775" y="6901"/>
                    <a:pt x="1840" y="6829"/>
                  </a:cubicBezTo>
                  <a:cubicBezTo>
                    <a:pt x="1844" y="6825"/>
                    <a:pt x="1848" y="6814"/>
                    <a:pt x="1851" y="6811"/>
                  </a:cubicBezTo>
                  <a:cubicBezTo>
                    <a:pt x="1859" y="6803"/>
                    <a:pt x="1866" y="6796"/>
                    <a:pt x="1869" y="6789"/>
                  </a:cubicBezTo>
                  <a:cubicBezTo>
                    <a:pt x="1953" y="6687"/>
                    <a:pt x="2040" y="6593"/>
                    <a:pt x="2134" y="6495"/>
                  </a:cubicBezTo>
                  <a:cubicBezTo>
                    <a:pt x="2167" y="6462"/>
                    <a:pt x="2196" y="6426"/>
                    <a:pt x="2232" y="6393"/>
                  </a:cubicBezTo>
                  <a:cubicBezTo>
                    <a:pt x="2305" y="6321"/>
                    <a:pt x="2377" y="6245"/>
                    <a:pt x="2461" y="6168"/>
                  </a:cubicBezTo>
                  <a:cubicBezTo>
                    <a:pt x="2501" y="6125"/>
                    <a:pt x="2548" y="6085"/>
                    <a:pt x="2588" y="6045"/>
                  </a:cubicBezTo>
                  <a:cubicBezTo>
                    <a:pt x="2646" y="5991"/>
                    <a:pt x="2711" y="5933"/>
                    <a:pt x="2777" y="5878"/>
                  </a:cubicBezTo>
                  <a:cubicBezTo>
                    <a:pt x="2827" y="5831"/>
                    <a:pt x="2878" y="5791"/>
                    <a:pt x="2929" y="5744"/>
                  </a:cubicBezTo>
                  <a:cubicBezTo>
                    <a:pt x="2994" y="5686"/>
                    <a:pt x="3067" y="5631"/>
                    <a:pt x="3136" y="5573"/>
                  </a:cubicBezTo>
                  <a:cubicBezTo>
                    <a:pt x="3190" y="5533"/>
                    <a:pt x="3241" y="5486"/>
                    <a:pt x="3295" y="5446"/>
                  </a:cubicBezTo>
                  <a:cubicBezTo>
                    <a:pt x="3372" y="5388"/>
                    <a:pt x="3448" y="5327"/>
                    <a:pt x="3531" y="5269"/>
                  </a:cubicBezTo>
                  <a:lnTo>
                    <a:pt x="3694" y="5145"/>
                  </a:lnTo>
                  <a:cubicBezTo>
                    <a:pt x="3782" y="5084"/>
                    <a:pt x="3876" y="5018"/>
                    <a:pt x="3967" y="4960"/>
                  </a:cubicBezTo>
                  <a:cubicBezTo>
                    <a:pt x="4028" y="4920"/>
                    <a:pt x="4090" y="4873"/>
                    <a:pt x="4152" y="4833"/>
                  </a:cubicBezTo>
                  <a:cubicBezTo>
                    <a:pt x="4329" y="4721"/>
                    <a:pt x="4507" y="4608"/>
                    <a:pt x="4689" y="4499"/>
                  </a:cubicBezTo>
                  <a:cubicBezTo>
                    <a:pt x="4747" y="4463"/>
                    <a:pt x="4808" y="4430"/>
                    <a:pt x="4870" y="4394"/>
                  </a:cubicBezTo>
                  <a:cubicBezTo>
                    <a:pt x="4986" y="4325"/>
                    <a:pt x="5106" y="4256"/>
                    <a:pt x="5226" y="4191"/>
                  </a:cubicBezTo>
                  <a:cubicBezTo>
                    <a:pt x="5443" y="4071"/>
                    <a:pt x="5668" y="3955"/>
                    <a:pt x="5890" y="3846"/>
                  </a:cubicBezTo>
                  <a:cubicBezTo>
                    <a:pt x="5966" y="3810"/>
                    <a:pt x="6042" y="3774"/>
                    <a:pt x="6125" y="3737"/>
                  </a:cubicBezTo>
                  <a:cubicBezTo>
                    <a:pt x="6249" y="3676"/>
                    <a:pt x="6368" y="3618"/>
                    <a:pt x="6492" y="3567"/>
                  </a:cubicBezTo>
                  <a:cubicBezTo>
                    <a:pt x="6684" y="3484"/>
                    <a:pt x="6873" y="3404"/>
                    <a:pt x="7065" y="3327"/>
                  </a:cubicBezTo>
                  <a:lnTo>
                    <a:pt x="7130" y="3302"/>
                  </a:lnTo>
                  <a:cubicBezTo>
                    <a:pt x="7294" y="3237"/>
                    <a:pt x="7457" y="3175"/>
                    <a:pt x="7617" y="3121"/>
                  </a:cubicBezTo>
                  <a:cubicBezTo>
                    <a:pt x="7671" y="3103"/>
                    <a:pt x="7725" y="3084"/>
                    <a:pt x="7783" y="3059"/>
                  </a:cubicBezTo>
                  <a:cubicBezTo>
                    <a:pt x="7910" y="3015"/>
                    <a:pt x="8037" y="2976"/>
                    <a:pt x="8164" y="2932"/>
                  </a:cubicBezTo>
                  <a:lnTo>
                    <a:pt x="8342" y="2878"/>
                  </a:lnTo>
                  <a:cubicBezTo>
                    <a:pt x="8473" y="2838"/>
                    <a:pt x="8607" y="2801"/>
                    <a:pt x="8734" y="2769"/>
                  </a:cubicBezTo>
                  <a:cubicBezTo>
                    <a:pt x="8778" y="2758"/>
                    <a:pt x="8825" y="2743"/>
                    <a:pt x="8868" y="2732"/>
                  </a:cubicBezTo>
                  <a:cubicBezTo>
                    <a:pt x="9042" y="2689"/>
                    <a:pt x="9209" y="2649"/>
                    <a:pt x="9376" y="2616"/>
                  </a:cubicBezTo>
                  <a:cubicBezTo>
                    <a:pt x="9409" y="2605"/>
                    <a:pt x="9445" y="2602"/>
                    <a:pt x="9478" y="2598"/>
                  </a:cubicBezTo>
                  <a:cubicBezTo>
                    <a:pt x="9608" y="2569"/>
                    <a:pt x="9739" y="2547"/>
                    <a:pt x="9870" y="2526"/>
                  </a:cubicBezTo>
                  <a:cubicBezTo>
                    <a:pt x="9931" y="2515"/>
                    <a:pt x="9986" y="2508"/>
                    <a:pt x="10040" y="2497"/>
                  </a:cubicBezTo>
                  <a:cubicBezTo>
                    <a:pt x="10142" y="2486"/>
                    <a:pt x="10247" y="2471"/>
                    <a:pt x="10349" y="2457"/>
                  </a:cubicBezTo>
                  <a:cubicBezTo>
                    <a:pt x="10414" y="2449"/>
                    <a:pt x="10479" y="2442"/>
                    <a:pt x="10548" y="2435"/>
                  </a:cubicBezTo>
                  <a:cubicBezTo>
                    <a:pt x="10628" y="2424"/>
                    <a:pt x="10711" y="2420"/>
                    <a:pt x="10791" y="2417"/>
                  </a:cubicBezTo>
                  <a:cubicBezTo>
                    <a:pt x="10886" y="2413"/>
                    <a:pt x="10976" y="2406"/>
                    <a:pt x="11067" y="2406"/>
                  </a:cubicBezTo>
                  <a:lnTo>
                    <a:pt x="11310" y="2406"/>
                  </a:lnTo>
                  <a:cubicBezTo>
                    <a:pt x="11368" y="2406"/>
                    <a:pt x="11426" y="2413"/>
                    <a:pt x="11484" y="2413"/>
                  </a:cubicBezTo>
                  <a:cubicBezTo>
                    <a:pt x="11571" y="2417"/>
                    <a:pt x="11655" y="2424"/>
                    <a:pt x="11731" y="2435"/>
                  </a:cubicBezTo>
                  <a:cubicBezTo>
                    <a:pt x="11782" y="2439"/>
                    <a:pt x="11836" y="2442"/>
                    <a:pt x="11883" y="2453"/>
                  </a:cubicBezTo>
                  <a:cubicBezTo>
                    <a:pt x="11970" y="2468"/>
                    <a:pt x="12054" y="2486"/>
                    <a:pt x="12130" y="2504"/>
                  </a:cubicBezTo>
                  <a:cubicBezTo>
                    <a:pt x="12170" y="2511"/>
                    <a:pt x="12210" y="2515"/>
                    <a:pt x="12246" y="2529"/>
                  </a:cubicBezTo>
                  <a:cubicBezTo>
                    <a:pt x="12362" y="2562"/>
                    <a:pt x="12471" y="2598"/>
                    <a:pt x="12569" y="2638"/>
                  </a:cubicBezTo>
                  <a:cubicBezTo>
                    <a:pt x="12950" y="2801"/>
                    <a:pt x="13197" y="3037"/>
                    <a:pt x="13309" y="332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2"/>
            <p:cNvSpPr/>
            <p:nvPr/>
          </p:nvSpPr>
          <p:spPr>
            <a:xfrm>
              <a:off x="1492497" y="1188751"/>
              <a:ext cx="677533" cy="412181"/>
            </a:xfrm>
            <a:custGeom>
              <a:avLst/>
              <a:gdLst/>
              <a:ahLst/>
              <a:cxnLst/>
              <a:rect l="l" t="t" r="r" b="b"/>
              <a:pathLst>
                <a:path w="23243" h="14140" extrusionOk="0">
                  <a:moveTo>
                    <a:pt x="23210" y="3317"/>
                  </a:moveTo>
                  <a:cubicBezTo>
                    <a:pt x="23207" y="3281"/>
                    <a:pt x="23196" y="3248"/>
                    <a:pt x="23192" y="3212"/>
                  </a:cubicBezTo>
                  <a:cubicBezTo>
                    <a:pt x="23185" y="3157"/>
                    <a:pt x="23174" y="3106"/>
                    <a:pt x="23159" y="3052"/>
                  </a:cubicBezTo>
                  <a:lnTo>
                    <a:pt x="23149" y="2972"/>
                  </a:lnTo>
                  <a:cubicBezTo>
                    <a:pt x="23127" y="2903"/>
                    <a:pt x="23105" y="2831"/>
                    <a:pt x="23080" y="2765"/>
                  </a:cubicBezTo>
                  <a:lnTo>
                    <a:pt x="21810" y="1"/>
                  </a:lnTo>
                  <a:cubicBezTo>
                    <a:pt x="21846" y="91"/>
                    <a:pt x="21871" y="189"/>
                    <a:pt x="21897" y="287"/>
                  </a:cubicBezTo>
                  <a:cubicBezTo>
                    <a:pt x="21908" y="334"/>
                    <a:pt x="21919" y="389"/>
                    <a:pt x="21926" y="443"/>
                  </a:cubicBezTo>
                  <a:cubicBezTo>
                    <a:pt x="21937" y="512"/>
                    <a:pt x="21944" y="581"/>
                    <a:pt x="21951" y="650"/>
                  </a:cubicBezTo>
                  <a:cubicBezTo>
                    <a:pt x="21955" y="705"/>
                    <a:pt x="21958" y="755"/>
                    <a:pt x="21958" y="813"/>
                  </a:cubicBezTo>
                  <a:cubicBezTo>
                    <a:pt x="21958" y="879"/>
                    <a:pt x="21958" y="951"/>
                    <a:pt x="21951" y="1024"/>
                  </a:cubicBezTo>
                  <a:cubicBezTo>
                    <a:pt x="21944" y="1085"/>
                    <a:pt x="21940" y="1144"/>
                    <a:pt x="21933" y="1202"/>
                  </a:cubicBezTo>
                  <a:cubicBezTo>
                    <a:pt x="21922" y="1274"/>
                    <a:pt x="21908" y="1347"/>
                    <a:pt x="21897" y="1419"/>
                  </a:cubicBezTo>
                  <a:cubicBezTo>
                    <a:pt x="21882" y="1481"/>
                    <a:pt x="21868" y="1550"/>
                    <a:pt x="21850" y="1619"/>
                  </a:cubicBezTo>
                  <a:cubicBezTo>
                    <a:pt x="21831" y="1688"/>
                    <a:pt x="21810" y="1760"/>
                    <a:pt x="21788" y="1833"/>
                  </a:cubicBezTo>
                  <a:cubicBezTo>
                    <a:pt x="21763" y="1909"/>
                    <a:pt x="21737" y="1985"/>
                    <a:pt x="21704" y="2065"/>
                  </a:cubicBezTo>
                  <a:cubicBezTo>
                    <a:pt x="21661" y="2178"/>
                    <a:pt x="21614" y="2294"/>
                    <a:pt x="21559" y="2413"/>
                  </a:cubicBezTo>
                  <a:lnTo>
                    <a:pt x="21545" y="2439"/>
                  </a:lnTo>
                  <a:cubicBezTo>
                    <a:pt x="21487" y="2566"/>
                    <a:pt x="21418" y="2693"/>
                    <a:pt x="21342" y="2827"/>
                  </a:cubicBezTo>
                  <a:cubicBezTo>
                    <a:pt x="21327" y="2852"/>
                    <a:pt x="21316" y="2874"/>
                    <a:pt x="21298" y="2903"/>
                  </a:cubicBezTo>
                  <a:cubicBezTo>
                    <a:pt x="21218" y="3034"/>
                    <a:pt x="21135" y="3168"/>
                    <a:pt x="21044" y="3306"/>
                  </a:cubicBezTo>
                  <a:cubicBezTo>
                    <a:pt x="21015" y="3346"/>
                    <a:pt x="20982" y="3393"/>
                    <a:pt x="20953" y="3433"/>
                  </a:cubicBezTo>
                  <a:cubicBezTo>
                    <a:pt x="20881" y="3538"/>
                    <a:pt x="20801" y="3636"/>
                    <a:pt x="20725" y="3741"/>
                  </a:cubicBezTo>
                  <a:cubicBezTo>
                    <a:pt x="20689" y="3792"/>
                    <a:pt x="20652" y="3836"/>
                    <a:pt x="20612" y="3886"/>
                  </a:cubicBezTo>
                  <a:cubicBezTo>
                    <a:pt x="20504" y="4021"/>
                    <a:pt x="20395" y="4159"/>
                    <a:pt x="20271" y="4293"/>
                  </a:cubicBezTo>
                  <a:cubicBezTo>
                    <a:pt x="20264" y="4307"/>
                    <a:pt x="20250" y="4318"/>
                    <a:pt x="20239" y="4333"/>
                  </a:cubicBezTo>
                  <a:cubicBezTo>
                    <a:pt x="20119" y="4471"/>
                    <a:pt x="19985" y="4608"/>
                    <a:pt x="19850" y="4746"/>
                  </a:cubicBezTo>
                  <a:cubicBezTo>
                    <a:pt x="19829" y="4772"/>
                    <a:pt x="19811" y="4794"/>
                    <a:pt x="19785" y="4815"/>
                  </a:cubicBezTo>
                  <a:cubicBezTo>
                    <a:pt x="19655" y="4946"/>
                    <a:pt x="19513" y="5084"/>
                    <a:pt x="19375" y="5214"/>
                  </a:cubicBezTo>
                  <a:cubicBezTo>
                    <a:pt x="19277" y="5305"/>
                    <a:pt x="19176" y="5396"/>
                    <a:pt x="19074" y="5487"/>
                  </a:cubicBezTo>
                  <a:cubicBezTo>
                    <a:pt x="18987" y="5563"/>
                    <a:pt x="18903" y="5643"/>
                    <a:pt x="18813" y="5719"/>
                  </a:cubicBezTo>
                  <a:cubicBezTo>
                    <a:pt x="18704" y="5809"/>
                    <a:pt x="18588" y="5900"/>
                    <a:pt x="18475" y="5991"/>
                  </a:cubicBezTo>
                  <a:cubicBezTo>
                    <a:pt x="18381" y="6067"/>
                    <a:pt x="18290" y="6140"/>
                    <a:pt x="18196" y="6219"/>
                  </a:cubicBezTo>
                  <a:cubicBezTo>
                    <a:pt x="18076" y="6310"/>
                    <a:pt x="17949" y="6404"/>
                    <a:pt x="17826" y="6495"/>
                  </a:cubicBezTo>
                  <a:cubicBezTo>
                    <a:pt x="17728" y="6568"/>
                    <a:pt x="17634" y="6644"/>
                    <a:pt x="17528" y="6716"/>
                  </a:cubicBezTo>
                  <a:cubicBezTo>
                    <a:pt x="17398" y="6811"/>
                    <a:pt x="17256" y="6902"/>
                    <a:pt x="17118" y="6999"/>
                  </a:cubicBezTo>
                  <a:cubicBezTo>
                    <a:pt x="17002" y="7079"/>
                    <a:pt x="16890" y="7163"/>
                    <a:pt x="16766" y="7239"/>
                  </a:cubicBezTo>
                  <a:cubicBezTo>
                    <a:pt x="16520" y="7399"/>
                    <a:pt x="16277" y="7551"/>
                    <a:pt x="16026" y="7707"/>
                  </a:cubicBezTo>
                  <a:cubicBezTo>
                    <a:pt x="15983" y="7732"/>
                    <a:pt x="15936" y="7761"/>
                    <a:pt x="15885" y="7787"/>
                  </a:cubicBezTo>
                  <a:cubicBezTo>
                    <a:pt x="15645" y="7932"/>
                    <a:pt x="15402" y="8073"/>
                    <a:pt x="15155" y="8208"/>
                  </a:cubicBezTo>
                  <a:cubicBezTo>
                    <a:pt x="15116" y="8229"/>
                    <a:pt x="15079" y="8248"/>
                    <a:pt x="15039" y="8273"/>
                  </a:cubicBezTo>
                  <a:cubicBezTo>
                    <a:pt x="14687" y="8462"/>
                    <a:pt x="14339" y="8643"/>
                    <a:pt x="13987" y="8821"/>
                  </a:cubicBezTo>
                  <a:cubicBezTo>
                    <a:pt x="13944" y="8839"/>
                    <a:pt x="13904" y="8861"/>
                    <a:pt x="13864" y="8879"/>
                  </a:cubicBezTo>
                  <a:cubicBezTo>
                    <a:pt x="13574" y="9020"/>
                    <a:pt x="13280" y="9155"/>
                    <a:pt x="12982" y="9289"/>
                  </a:cubicBezTo>
                  <a:cubicBezTo>
                    <a:pt x="12935" y="9311"/>
                    <a:pt x="12888" y="9329"/>
                    <a:pt x="12837" y="9351"/>
                  </a:cubicBezTo>
                  <a:cubicBezTo>
                    <a:pt x="12572" y="9470"/>
                    <a:pt x="12307" y="9579"/>
                    <a:pt x="12039" y="9688"/>
                  </a:cubicBezTo>
                  <a:cubicBezTo>
                    <a:pt x="11995" y="9706"/>
                    <a:pt x="11955" y="9724"/>
                    <a:pt x="11908" y="9735"/>
                  </a:cubicBezTo>
                  <a:cubicBezTo>
                    <a:pt x="11672" y="9826"/>
                    <a:pt x="11440" y="9917"/>
                    <a:pt x="11204" y="10004"/>
                  </a:cubicBezTo>
                  <a:cubicBezTo>
                    <a:pt x="11168" y="10018"/>
                    <a:pt x="11139" y="10033"/>
                    <a:pt x="11103" y="10040"/>
                  </a:cubicBezTo>
                  <a:cubicBezTo>
                    <a:pt x="10860" y="10127"/>
                    <a:pt x="10617" y="10207"/>
                    <a:pt x="10377" y="10290"/>
                  </a:cubicBezTo>
                  <a:cubicBezTo>
                    <a:pt x="10323" y="10308"/>
                    <a:pt x="10261" y="10327"/>
                    <a:pt x="10207" y="10345"/>
                  </a:cubicBezTo>
                  <a:cubicBezTo>
                    <a:pt x="9989" y="10414"/>
                    <a:pt x="9771" y="10479"/>
                    <a:pt x="9561" y="10544"/>
                  </a:cubicBezTo>
                  <a:cubicBezTo>
                    <a:pt x="9535" y="10552"/>
                    <a:pt x="9510" y="10559"/>
                    <a:pt x="9488" y="10566"/>
                  </a:cubicBezTo>
                  <a:cubicBezTo>
                    <a:pt x="9252" y="10635"/>
                    <a:pt x="9020" y="10697"/>
                    <a:pt x="8788" y="10758"/>
                  </a:cubicBezTo>
                  <a:cubicBezTo>
                    <a:pt x="8733" y="10769"/>
                    <a:pt x="8675" y="10784"/>
                    <a:pt x="8621" y="10798"/>
                  </a:cubicBezTo>
                  <a:cubicBezTo>
                    <a:pt x="8400" y="10853"/>
                    <a:pt x="8182" y="10907"/>
                    <a:pt x="7964" y="10951"/>
                  </a:cubicBezTo>
                  <a:cubicBezTo>
                    <a:pt x="7950" y="10958"/>
                    <a:pt x="7932" y="10962"/>
                    <a:pt x="7913" y="10962"/>
                  </a:cubicBezTo>
                  <a:cubicBezTo>
                    <a:pt x="7678" y="11012"/>
                    <a:pt x="7442" y="11056"/>
                    <a:pt x="7210" y="11096"/>
                  </a:cubicBezTo>
                  <a:cubicBezTo>
                    <a:pt x="7159" y="11107"/>
                    <a:pt x="7104" y="11114"/>
                    <a:pt x="7057" y="11125"/>
                  </a:cubicBezTo>
                  <a:cubicBezTo>
                    <a:pt x="6814" y="11165"/>
                    <a:pt x="6575" y="11201"/>
                    <a:pt x="6339" y="11234"/>
                  </a:cubicBezTo>
                  <a:lnTo>
                    <a:pt x="6245" y="11248"/>
                  </a:lnTo>
                  <a:cubicBezTo>
                    <a:pt x="5969" y="11284"/>
                    <a:pt x="5697" y="11310"/>
                    <a:pt x="5432" y="11332"/>
                  </a:cubicBezTo>
                  <a:cubicBezTo>
                    <a:pt x="5406" y="11332"/>
                    <a:pt x="5381" y="11339"/>
                    <a:pt x="5356" y="11339"/>
                  </a:cubicBezTo>
                  <a:cubicBezTo>
                    <a:pt x="5214" y="11346"/>
                    <a:pt x="5080" y="11357"/>
                    <a:pt x="4942" y="11361"/>
                  </a:cubicBezTo>
                  <a:cubicBezTo>
                    <a:pt x="4888" y="11364"/>
                    <a:pt x="4829" y="11364"/>
                    <a:pt x="4775" y="11364"/>
                  </a:cubicBezTo>
                  <a:cubicBezTo>
                    <a:pt x="4670" y="11368"/>
                    <a:pt x="4565" y="11368"/>
                    <a:pt x="4467" y="11368"/>
                  </a:cubicBezTo>
                  <a:lnTo>
                    <a:pt x="4245" y="11368"/>
                  </a:lnTo>
                  <a:cubicBezTo>
                    <a:pt x="4180" y="11368"/>
                    <a:pt x="4111" y="11368"/>
                    <a:pt x="4049" y="11364"/>
                  </a:cubicBezTo>
                  <a:cubicBezTo>
                    <a:pt x="3973" y="11361"/>
                    <a:pt x="3901" y="11361"/>
                    <a:pt x="3828" y="11357"/>
                  </a:cubicBezTo>
                  <a:cubicBezTo>
                    <a:pt x="3763" y="11350"/>
                    <a:pt x="3701" y="11350"/>
                    <a:pt x="3639" y="11346"/>
                  </a:cubicBezTo>
                  <a:cubicBezTo>
                    <a:pt x="3567" y="11342"/>
                    <a:pt x="3494" y="11332"/>
                    <a:pt x="3422" y="11328"/>
                  </a:cubicBezTo>
                  <a:cubicBezTo>
                    <a:pt x="3364" y="11324"/>
                    <a:pt x="3306" y="11321"/>
                    <a:pt x="3248" y="11310"/>
                  </a:cubicBezTo>
                  <a:cubicBezTo>
                    <a:pt x="3175" y="11303"/>
                    <a:pt x="3106" y="11292"/>
                    <a:pt x="3034" y="11284"/>
                  </a:cubicBezTo>
                  <a:cubicBezTo>
                    <a:pt x="2979" y="11274"/>
                    <a:pt x="2921" y="11270"/>
                    <a:pt x="2867" y="11259"/>
                  </a:cubicBezTo>
                  <a:cubicBezTo>
                    <a:pt x="2794" y="11248"/>
                    <a:pt x="2725" y="11234"/>
                    <a:pt x="2656" y="11219"/>
                  </a:cubicBezTo>
                  <a:cubicBezTo>
                    <a:pt x="2605" y="11212"/>
                    <a:pt x="2551" y="11201"/>
                    <a:pt x="2504" y="11186"/>
                  </a:cubicBezTo>
                  <a:cubicBezTo>
                    <a:pt x="2431" y="11176"/>
                    <a:pt x="2362" y="11157"/>
                    <a:pt x="2293" y="11139"/>
                  </a:cubicBezTo>
                  <a:cubicBezTo>
                    <a:pt x="2250" y="11125"/>
                    <a:pt x="2203" y="11114"/>
                    <a:pt x="2159" y="11103"/>
                  </a:cubicBezTo>
                  <a:cubicBezTo>
                    <a:pt x="2079" y="11078"/>
                    <a:pt x="2014" y="11056"/>
                    <a:pt x="1941" y="11034"/>
                  </a:cubicBezTo>
                  <a:cubicBezTo>
                    <a:pt x="1905" y="11020"/>
                    <a:pt x="1869" y="11012"/>
                    <a:pt x="1833" y="11001"/>
                  </a:cubicBezTo>
                  <a:cubicBezTo>
                    <a:pt x="1727" y="10965"/>
                    <a:pt x="1622" y="10925"/>
                    <a:pt x="1524" y="10885"/>
                  </a:cubicBezTo>
                  <a:cubicBezTo>
                    <a:pt x="733" y="10548"/>
                    <a:pt x="229" y="10062"/>
                    <a:pt x="0" y="9474"/>
                  </a:cubicBezTo>
                  <a:lnTo>
                    <a:pt x="1270" y="12239"/>
                  </a:lnTo>
                  <a:cubicBezTo>
                    <a:pt x="1506" y="12830"/>
                    <a:pt x="2003" y="13316"/>
                    <a:pt x="2794" y="13650"/>
                  </a:cubicBezTo>
                  <a:cubicBezTo>
                    <a:pt x="2892" y="13690"/>
                    <a:pt x="2997" y="13734"/>
                    <a:pt x="3102" y="13770"/>
                  </a:cubicBezTo>
                  <a:cubicBezTo>
                    <a:pt x="3139" y="13781"/>
                    <a:pt x="3175" y="13792"/>
                    <a:pt x="3215" y="13806"/>
                  </a:cubicBezTo>
                  <a:cubicBezTo>
                    <a:pt x="3287" y="13828"/>
                    <a:pt x="3356" y="13850"/>
                    <a:pt x="3433" y="13871"/>
                  </a:cubicBezTo>
                  <a:cubicBezTo>
                    <a:pt x="3476" y="13886"/>
                    <a:pt x="3527" y="13897"/>
                    <a:pt x="3574" y="13908"/>
                  </a:cubicBezTo>
                  <a:cubicBezTo>
                    <a:pt x="3639" y="13926"/>
                    <a:pt x="3708" y="13944"/>
                    <a:pt x="3781" y="13958"/>
                  </a:cubicBezTo>
                  <a:cubicBezTo>
                    <a:pt x="3832" y="13969"/>
                    <a:pt x="3886" y="13977"/>
                    <a:pt x="3941" y="13991"/>
                  </a:cubicBezTo>
                  <a:cubicBezTo>
                    <a:pt x="4010" y="14006"/>
                    <a:pt x="4075" y="14017"/>
                    <a:pt x="4147" y="14027"/>
                  </a:cubicBezTo>
                  <a:cubicBezTo>
                    <a:pt x="4202" y="14035"/>
                    <a:pt x="4263" y="14046"/>
                    <a:pt x="4318" y="14049"/>
                  </a:cubicBezTo>
                  <a:cubicBezTo>
                    <a:pt x="4383" y="14060"/>
                    <a:pt x="4456" y="14067"/>
                    <a:pt x="4528" y="14078"/>
                  </a:cubicBezTo>
                  <a:cubicBezTo>
                    <a:pt x="4590" y="14082"/>
                    <a:pt x="4648" y="14089"/>
                    <a:pt x="4706" y="14096"/>
                  </a:cubicBezTo>
                  <a:cubicBezTo>
                    <a:pt x="4779" y="14100"/>
                    <a:pt x="4851" y="14107"/>
                    <a:pt x="4924" y="14114"/>
                  </a:cubicBezTo>
                  <a:cubicBezTo>
                    <a:pt x="4989" y="14118"/>
                    <a:pt x="5051" y="14122"/>
                    <a:pt x="5116" y="14122"/>
                  </a:cubicBezTo>
                  <a:cubicBezTo>
                    <a:pt x="5189" y="14125"/>
                    <a:pt x="5265" y="14133"/>
                    <a:pt x="5337" y="14133"/>
                  </a:cubicBezTo>
                  <a:cubicBezTo>
                    <a:pt x="5399" y="14133"/>
                    <a:pt x="5468" y="14136"/>
                    <a:pt x="5533" y="14136"/>
                  </a:cubicBezTo>
                  <a:cubicBezTo>
                    <a:pt x="5588" y="14136"/>
                    <a:pt x="5642" y="14140"/>
                    <a:pt x="5697" y="14140"/>
                  </a:cubicBezTo>
                  <a:lnTo>
                    <a:pt x="5755" y="14140"/>
                  </a:lnTo>
                  <a:cubicBezTo>
                    <a:pt x="5853" y="14140"/>
                    <a:pt x="5958" y="14136"/>
                    <a:pt x="6063" y="14136"/>
                  </a:cubicBezTo>
                  <a:cubicBezTo>
                    <a:pt x="6118" y="14136"/>
                    <a:pt x="6172" y="14133"/>
                    <a:pt x="6230" y="14133"/>
                  </a:cubicBezTo>
                  <a:cubicBezTo>
                    <a:pt x="6368" y="14125"/>
                    <a:pt x="6502" y="14118"/>
                    <a:pt x="6644" y="14107"/>
                  </a:cubicBezTo>
                  <a:cubicBezTo>
                    <a:pt x="6665" y="14107"/>
                    <a:pt x="6687" y="14104"/>
                    <a:pt x="6716" y="14104"/>
                  </a:cubicBezTo>
                  <a:lnTo>
                    <a:pt x="6720" y="14104"/>
                  </a:lnTo>
                  <a:cubicBezTo>
                    <a:pt x="6981" y="14085"/>
                    <a:pt x="7253" y="14053"/>
                    <a:pt x="7533" y="14017"/>
                  </a:cubicBezTo>
                  <a:cubicBezTo>
                    <a:pt x="7551" y="14013"/>
                    <a:pt x="7572" y="14013"/>
                    <a:pt x="7591" y="14013"/>
                  </a:cubicBezTo>
                  <a:cubicBezTo>
                    <a:pt x="7601" y="14013"/>
                    <a:pt x="7612" y="14009"/>
                    <a:pt x="7623" y="14009"/>
                  </a:cubicBezTo>
                  <a:cubicBezTo>
                    <a:pt x="7859" y="13977"/>
                    <a:pt x="8099" y="13940"/>
                    <a:pt x="8338" y="13900"/>
                  </a:cubicBezTo>
                  <a:cubicBezTo>
                    <a:pt x="8360" y="13897"/>
                    <a:pt x="8385" y="13897"/>
                    <a:pt x="8411" y="13890"/>
                  </a:cubicBezTo>
                  <a:cubicBezTo>
                    <a:pt x="8440" y="13886"/>
                    <a:pt x="8465" y="13879"/>
                    <a:pt x="8494" y="13871"/>
                  </a:cubicBezTo>
                  <a:cubicBezTo>
                    <a:pt x="8723" y="13831"/>
                    <a:pt x="8958" y="13788"/>
                    <a:pt x="9194" y="13737"/>
                  </a:cubicBezTo>
                  <a:lnTo>
                    <a:pt x="9205" y="13737"/>
                  </a:lnTo>
                  <a:cubicBezTo>
                    <a:pt x="9220" y="13734"/>
                    <a:pt x="9231" y="13734"/>
                    <a:pt x="9241" y="13726"/>
                  </a:cubicBezTo>
                  <a:cubicBezTo>
                    <a:pt x="9459" y="13683"/>
                    <a:pt x="9677" y="13628"/>
                    <a:pt x="9898" y="13574"/>
                  </a:cubicBezTo>
                  <a:cubicBezTo>
                    <a:pt x="9931" y="13563"/>
                    <a:pt x="9956" y="13559"/>
                    <a:pt x="9989" y="13552"/>
                  </a:cubicBezTo>
                  <a:cubicBezTo>
                    <a:pt x="10018" y="13545"/>
                    <a:pt x="10043" y="13538"/>
                    <a:pt x="10065" y="13527"/>
                  </a:cubicBezTo>
                  <a:cubicBezTo>
                    <a:pt x="10297" y="13469"/>
                    <a:pt x="10529" y="13407"/>
                    <a:pt x="10765" y="13338"/>
                  </a:cubicBezTo>
                  <a:cubicBezTo>
                    <a:pt x="10769" y="13338"/>
                    <a:pt x="10776" y="13334"/>
                    <a:pt x="10783" y="13334"/>
                  </a:cubicBezTo>
                  <a:cubicBezTo>
                    <a:pt x="10802" y="13327"/>
                    <a:pt x="10820" y="13320"/>
                    <a:pt x="10841" y="13316"/>
                  </a:cubicBezTo>
                  <a:cubicBezTo>
                    <a:pt x="11059" y="13251"/>
                    <a:pt x="11273" y="13182"/>
                    <a:pt x="11491" y="13117"/>
                  </a:cubicBezTo>
                  <a:cubicBezTo>
                    <a:pt x="11524" y="13106"/>
                    <a:pt x="11556" y="13099"/>
                    <a:pt x="11585" y="13084"/>
                  </a:cubicBezTo>
                  <a:cubicBezTo>
                    <a:pt x="11607" y="13073"/>
                    <a:pt x="11636" y="13066"/>
                    <a:pt x="11658" y="13055"/>
                  </a:cubicBezTo>
                  <a:cubicBezTo>
                    <a:pt x="11897" y="12979"/>
                    <a:pt x="12140" y="12892"/>
                    <a:pt x="12384" y="12808"/>
                  </a:cubicBezTo>
                  <a:cubicBezTo>
                    <a:pt x="12394" y="12801"/>
                    <a:pt x="12402" y="12801"/>
                    <a:pt x="12413" y="12797"/>
                  </a:cubicBezTo>
                  <a:cubicBezTo>
                    <a:pt x="12434" y="12790"/>
                    <a:pt x="12460" y="12779"/>
                    <a:pt x="12485" y="12772"/>
                  </a:cubicBezTo>
                  <a:cubicBezTo>
                    <a:pt x="12721" y="12685"/>
                    <a:pt x="12950" y="12598"/>
                    <a:pt x="13185" y="12504"/>
                  </a:cubicBezTo>
                  <a:cubicBezTo>
                    <a:pt x="13218" y="12489"/>
                    <a:pt x="13247" y="12482"/>
                    <a:pt x="13276" y="12467"/>
                  </a:cubicBezTo>
                  <a:cubicBezTo>
                    <a:pt x="13291" y="12464"/>
                    <a:pt x="13305" y="12453"/>
                    <a:pt x="13320" y="12449"/>
                  </a:cubicBezTo>
                  <a:cubicBezTo>
                    <a:pt x="13584" y="12340"/>
                    <a:pt x="13853" y="12231"/>
                    <a:pt x="14118" y="12112"/>
                  </a:cubicBezTo>
                  <a:cubicBezTo>
                    <a:pt x="14143" y="12104"/>
                    <a:pt x="14165" y="12090"/>
                    <a:pt x="14194" y="12083"/>
                  </a:cubicBezTo>
                  <a:cubicBezTo>
                    <a:pt x="14216" y="12072"/>
                    <a:pt x="14238" y="12057"/>
                    <a:pt x="14263" y="12050"/>
                  </a:cubicBezTo>
                  <a:cubicBezTo>
                    <a:pt x="14557" y="11919"/>
                    <a:pt x="14851" y="11782"/>
                    <a:pt x="15141" y="11640"/>
                  </a:cubicBezTo>
                  <a:cubicBezTo>
                    <a:pt x="15159" y="11633"/>
                    <a:pt x="15181" y="11622"/>
                    <a:pt x="15199" y="11615"/>
                  </a:cubicBezTo>
                  <a:cubicBezTo>
                    <a:pt x="15217" y="11604"/>
                    <a:pt x="15243" y="11593"/>
                    <a:pt x="15261" y="11582"/>
                  </a:cubicBezTo>
                  <a:cubicBezTo>
                    <a:pt x="15613" y="11404"/>
                    <a:pt x="15968" y="11223"/>
                    <a:pt x="16313" y="11034"/>
                  </a:cubicBezTo>
                  <a:cubicBezTo>
                    <a:pt x="16331" y="11023"/>
                    <a:pt x="16353" y="11012"/>
                    <a:pt x="16371" y="11001"/>
                  </a:cubicBezTo>
                  <a:cubicBezTo>
                    <a:pt x="16389" y="10994"/>
                    <a:pt x="16407" y="10980"/>
                    <a:pt x="16425" y="10969"/>
                  </a:cubicBezTo>
                  <a:cubicBezTo>
                    <a:pt x="16668" y="10835"/>
                    <a:pt x="16915" y="10693"/>
                    <a:pt x="17158" y="10548"/>
                  </a:cubicBezTo>
                  <a:lnTo>
                    <a:pt x="17296" y="10468"/>
                  </a:lnTo>
                  <a:cubicBezTo>
                    <a:pt x="17546" y="10316"/>
                    <a:pt x="17793" y="10160"/>
                    <a:pt x="18040" y="10000"/>
                  </a:cubicBezTo>
                  <a:cubicBezTo>
                    <a:pt x="18065" y="9982"/>
                    <a:pt x="18098" y="9964"/>
                    <a:pt x="18127" y="9946"/>
                  </a:cubicBezTo>
                  <a:cubicBezTo>
                    <a:pt x="18218" y="9888"/>
                    <a:pt x="18305" y="9822"/>
                    <a:pt x="18396" y="9761"/>
                  </a:cubicBezTo>
                  <a:cubicBezTo>
                    <a:pt x="18530" y="9663"/>
                    <a:pt x="18671" y="9572"/>
                    <a:pt x="18802" y="9478"/>
                  </a:cubicBezTo>
                  <a:cubicBezTo>
                    <a:pt x="18907" y="9405"/>
                    <a:pt x="19001" y="9329"/>
                    <a:pt x="19103" y="9256"/>
                  </a:cubicBezTo>
                  <a:cubicBezTo>
                    <a:pt x="19223" y="9166"/>
                    <a:pt x="19350" y="9071"/>
                    <a:pt x="19469" y="8981"/>
                  </a:cubicBezTo>
                  <a:cubicBezTo>
                    <a:pt x="19564" y="8901"/>
                    <a:pt x="19658" y="8828"/>
                    <a:pt x="19749" y="8752"/>
                  </a:cubicBezTo>
                  <a:cubicBezTo>
                    <a:pt x="19861" y="8661"/>
                    <a:pt x="19977" y="8571"/>
                    <a:pt x="20086" y="8480"/>
                  </a:cubicBezTo>
                  <a:cubicBezTo>
                    <a:pt x="20177" y="8404"/>
                    <a:pt x="20264" y="8327"/>
                    <a:pt x="20348" y="8248"/>
                  </a:cubicBezTo>
                  <a:cubicBezTo>
                    <a:pt x="20453" y="8157"/>
                    <a:pt x="20554" y="8066"/>
                    <a:pt x="20649" y="7975"/>
                  </a:cubicBezTo>
                  <a:cubicBezTo>
                    <a:pt x="20670" y="7954"/>
                    <a:pt x="20696" y="7932"/>
                    <a:pt x="20721" y="7914"/>
                  </a:cubicBezTo>
                  <a:cubicBezTo>
                    <a:pt x="20837" y="7801"/>
                    <a:pt x="20950" y="7692"/>
                    <a:pt x="21059" y="7576"/>
                  </a:cubicBezTo>
                  <a:lnTo>
                    <a:pt x="21128" y="7511"/>
                  </a:lnTo>
                  <a:cubicBezTo>
                    <a:pt x="21265" y="7370"/>
                    <a:pt x="21396" y="7232"/>
                    <a:pt x="21519" y="7094"/>
                  </a:cubicBezTo>
                  <a:cubicBezTo>
                    <a:pt x="21527" y="7079"/>
                    <a:pt x="21541" y="7068"/>
                    <a:pt x="21548" y="7058"/>
                  </a:cubicBezTo>
                  <a:cubicBezTo>
                    <a:pt x="21639" y="6956"/>
                    <a:pt x="21726" y="6851"/>
                    <a:pt x="21810" y="6753"/>
                  </a:cubicBezTo>
                  <a:cubicBezTo>
                    <a:pt x="21835" y="6716"/>
                    <a:pt x="21864" y="6684"/>
                    <a:pt x="21890" y="6648"/>
                  </a:cubicBezTo>
                  <a:cubicBezTo>
                    <a:pt x="21929" y="6597"/>
                    <a:pt x="21966" y="6553"/>
                    <a:pt x="22002" y="6502"/>
                  </a:cubicBezTo>
                  <a:cubicBezTo>
                    <a:pt x="22085" y="6397"/>
                    <a:pt x="22158" y="6296"/>
                    <a:pt x="22231" y="6194"/>
                  </a:cubicBezTo>
                  <a:cubicBezTo>
                    <a:pt x="22263" y="6154"/>
                    <a:pt x="22292" y="6107"/>
                    <a:pt x="22321" y="6067"/>
                  </a:cubicBezTo>
                  <a:lnTo>
                    <a:pt x="22361" y="6013"/>
                  </a:lnTo>
                  <a:cubicBezTo>
                    <a:pt x="22437" y="5897"/>
                    <a:pt x="22506" y="5780"/>
                    <a:pt x="22575" y="5668"/>
                  </a:cubicBezTo>
                  <a:cubicBezTo>
                    <a:pt x="22590" y="5643"/>
                    <a:pt x="22601" y="5617"/>
                    <a:pt x="22619" y="5592"/>
                  </a:cubicBezTo>
                  <a:cubicBezTo>
                    <a:pt x="22651" y="5534"/>
                    <a:pt x="22688" y="5472"/>
                    <a:pt x="22720" y="5418"/>
                  </a:cubicBezTo>
                  <a:cubicBezTo>
                    <a:pt x="22757" y="5345"/>
                    <a:pt x="22793" y="5280"/>
                    <a:pt x="22826" y="5211"/>
                  </a:cubicBezTo>
                  <a:cubicBezTo>
                    <a:pt x="22829" y="5200"/>
                    <a:pt x="22833" y="5193"/>
                    <a:pt x="22836" y="5178"/>
                  </a:cubicBezTo>
                  <a:cubicBezTo>
                    <a:pt x="22880" y="5087"/>
                    <a:pt x="22920" y="5000"/>
                    <a:pt x="22956" y="4910"/>
                  </a:cubicBezTo>
                  <a:lnTo>
                    <a:pt x="22982" y="4830"/>
                  </a:lnTo>
                  <a:cubicBezTo>
                    <a:pt x="23014" y="4754"/>
                    <a:pt x="23036" y="4674"/>
                    <a:pt x="23065" y="4598"/>
                  </a:cubicBezTo>
                  <a:cubicBezTo>
                    <a:pt x="23080" y="4554"/>
                    <a:pt x="23098" y="4507"/>
                    <a:pt x="23109" y="4463"/>
                  </a:cubicBezTo>
                  <a:cubicBezTo>
                    <a:pt x="23119" y="4434"/>
                    <a:pt x="23119" y="4413"/>
                    <a:pt x="23127" y="4384"/>
                  </a:cubicBezTo>
                  <a:cubicBezTo>
                    <a:pt x="23145" y="4318"/>
                    <a:pt x="23159" y="4253"/>
                    <a:pt x="23174" y="4184"/>
                  </a:cubicBezTo>
                  <a:cubicBezTo>
                    <a:pt x="23181" y="4140"/>
                    <a:pt x="23196" y="4093"/>
                    <a:pt x="23207" y="4050"/>
                  </a:cubicBezTo>
                  <a:cubicBezTo>
                    <a:pt x="23210" y="4021"/>
                    <a:pt x="23210" y="3995"/>
                    <a:pt x="23214" y="3966"/>
                  </a:cubicBezTo>
                  <a:cubicBezTo>
                    <a:pt x="23225" y="3908"/>
                    <a:pt x="23228" y="3850"/>
                    <a:pt x="23232" y="3792"/>
                  </a:cubicBezTo>
                  <a:cubicBezTo>
                    <a:pt x="23236" y="3749"/>
                    <a:pt x="23243" y="3709"/>
                    <a:pt x="23243" y="3669"/>
                  </a:cubicBezTo>
                  <a:cubicBezTo>
                    <a:pt x="23243" y="3636"/>
                    <a:pt x="23239" y="3611"/>
                    <a:pt x="23239" y="3578"/>
                  </a:cubicBezTo>
                  <a:cubicBezTo>
                    <a:pt x="23239" y="3524"/>
                    <a:pt x="23232" y="3469"/>
                    <a:pt x="23228" y="3411"/>
                  </a:cubicBezTo>
                  <a:cubicBezTo>
                    <a:pt x="23210" y="3382"/>
                    <a:pt x="23214" y="3346"/>
                    <a:pt x="23210" y="331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2"/>
            <p:cNvSpPr/>
            <p:nvPr/>
          </p:nvSpPr>
          <p:spPr>
            <a:xfrm>
              <a:off x="1442038" y="1107539"/>
              <a:ext cx="735921" cy="438941"/>
            </a:xfrm>
            <a:custGeom>
              <a:avLst/>
              <a:gdLst/>
              <a:ahLst/>
              <a:cxnLst/>
              <a:rect l="l" t="t" r="r" b="b"/>
              <a:pathLst>
                <a:path w="25246" h="15058" extrusionOk="0">
                  <a:moveTo>
                    <a:pt x="22006" y="1375"/>
                  </a:moveTo>
                  <a:cubicBezTo>
                    <a:pt x="18773" y="0"/>
                    <a:pt x="11930" y="1640"/>
                    <a:pt x="6756" y="5033"/>
                  </a:cubicBezTo>
                  <a:cubicBezTo>
                    <a:pt x="1579" y="8425"/>
                    <a:pt x="1" y="12300"/>
                    <a:pt x="3237" y="13679"/>
                  </a:cubicBezTo>
                  <a:cubicBezTo>
                    <a:pt x="6470" y="15057"/>
                    <a:pt x="13313" y="13417"/>
                    <a:pt x="18487" y="10025"/>
                  </a:cubicBezTo>
                  <a:cubicBezTo>
                    <a:pt x="23664" y="6633"/>
                    <a:pt x="25246" y="2754"/>
                    <a:pt x="22006" y="1375"/>
                  </a:cubicBezTo>
                  <a:close/>
                  <a:moveTo>
                    <a:pt x="15693" y="8835"/>
                  </a:moveTo>
                  <a:cubicBezTo>
                    <a:pt x="12743" y="10769"/>
                    <a:pt x="8970" y="11756"/>
                    <a:pt x="7272" y="11037"/>
                  </a:cubicBezTo>
                  <a:cubicBezTo>
                    <a:pt x="5574" y="10315"/>
                    <a:pt x="6600" y="8156"/>
                    <a:pt x="9547" y="6223"/>
                  </a:cubicBezTo>
                  <a:cubicBezTo>
                    <a:pt x="12496" y="4292"/>
                    <a:pt x="16273" y="3302"/>
                    <a:pt x="17971" y="4024"/>
                  </a:cubicBezTo>
                  <a:cubicBezTo>
                    <a:pt x="19666" y="4746"/>
                    <a:pt x="18643" y="6905"/>
                    <a:pt x="15693" y="883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5" name="Google Shape;735;p33"/>
          <p:cNvGrpSpPr/>
          <p:nvPr/>
        </p:nvGrpSpPr>
        <p:grpSpPr>
          <a:xfrm>
            <a:off x="194005" y="4680658"/>
            <a:ext cx="2723273" cy="155452"/>
            <a:chOff x="2434537" y="2460245"/>
            <a:chExt cx="2020532" cy="113510"/>
          </a:xfrm>
        </p:grpSpPr>
        <p:sp>
          <p:nvSpPr>
            <p:cNvPr id="736" name="Google Shape;736;p33"/>
            <p:cNvSpPr/>
            <p:nvPr/>
          </p:nvSpPr>
          <p:spPr>
            <a:xfrm>
              <a:off x="2675549" y="2460245"/>
              <a:ext cx="1779520" cy="113510"/>
            </a:xfrm>
            <a:custGeom>
              <a:avLst/>
              <a:gdLst/>
              <a:ahLst/>
              <a:cxnLst/>
              <a:rect l="l" t="t" r="r" b="b"/>
              <a:pathLst>
                <a:path w="61047" h="3894" extrusionOk="0">
                  <a:moveTo>
                    <a:pt x="1" y="0"/>
                  </a:moveTo>
                  <a:lnTo>
                    <a:pt x="61046" y="0"/>
                  </a:lnTo>
                  <a:lnTo>
                    <a:pt x="61046" y="3893"/>
                  </a:lnTo>
                  <a:lnTo>
                    <a:pt x="1" y="389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2434537" y="2460245"/>
              <a:ext cx="127473" cy="113510"/>
            </a:xfrm>
            <a:custGeom>
              <a:avLst/>
              <a:gdLst/>
              <a:ahLst/>
              <a:cxnLst/>
              <a:rect l="l" t="t" r="r" b="b"/>
              <a:pathLst>
                <a:path w="4373" h="3894" extrusionOk="0">
                  <a:moveTo>
                    <a:pt x="0" y="0"/>
                  </a:moveTo>
                  <a:lnTo>
                    <a:pt x="4372" y="0"/>
                  </a:lnTo>
                  <a:lnTo>
                    <a:pt x="4372" y="3893"/>
                  </a:lnTo>
                  <a:lnTo>
                    <a:pt x="0" y="389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8" name="Google Shape;738;p33"/>
          <p:cNvSpPr/>
          <p:nvPr/>
        </p:nvSpPr>
        <p:spPr>
          <a:xfrm>
            <a:off x="665512" y="248689"/>
            <a:ext cx="423087" cy="484642"/>
          </a:xfrm>
          <a:custGeom>
            <a:avLst/>
            <a:gdLst/>
            <a:ahLst/>
            <a:cxnLst/>
            <a:rect l="l" t="t" r="r" b="b"/>
            <a:pathLst>
              <a:path w="13603" h="15516" extrusionOk="0">
                <a:moveTo>
                  <a:pt x="0" y="1"/>
                </a:moveTo>
                <a:lnTo>
                  <a:pt x="6800" y="3731"/>
                </a:lnTo>
                <a:lnTo>
                  <a:pt x="13603" y="7464"/>
                </a:lnTo>
                <a:lnTo>
                  <a:pt x="6966" y="11492"/>
                </a:lnTo>
                <a:lnTo>
                  <a:pt x="334" y="15515"/>
                </a:lnTo>
                <a:lnTo>
                  <a:pt x="167" y="7758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9" name="Google Shape;739;p33"/>
          <p:cNvGrpSpPr/>
          <p:nvPr/>
        </p:nvGrpSpPr>
        <p:grpSpPr>
          <a:xfrm>
            <a:off x="7253798" y="382582"/>
            <a:ext cx="593041" cy="155445"/>
            <a:chOff x="1447343" y="1933009"/>
            <a:chExt cx="942682" cy="245181"/>
          </a:xfrm>
        </p:grpSpPr>
        <p:sp>
          <p:nvSpPr>
            <p:cNvPr id="740" name="Google Shape;740;p33"/>
            <p:cNvSpPr/>
            <p:nvPr/>
          </p:nvSpPr>
          <p:spPr>
            <a:xfrm>
              <a:off x="1807987" y="1933009"/>
              <a:ext cx="582038" cy="245181"/>
            </a:xfrm>
            <a:custGeom>
              <a:avLst/>
              <a:gdLst/>
              <a:ahLst/>
              <a:cxnLst/>
              <a:rect l="l" t="t" r="r" b="b"/>
              <a:pathLst>
                <a:path w="19967" h="8411" extrusionOk="0">
                  <a:moveTo>
                    <a:pt x="0" y="1"/>
                  </a:moveTo>
                  <a:lnTo>
                    <a:pt x="19967" y="1"/>
                  </a:lnTo>
                  <a:lnTo>
                    <a:pt x="19967" y="8411"/>
                  </a:lnTo>
                  <a:lnTo>
                    <a:pt x="0" y="841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1447343" y="1996352"/>
              <a:ext cx="582038" cy="118378"/>
            </a:xfrm>
            <a:custGeom>
              <a:avLst/>
              <a:gdLst/>
              <a:ahLst/>
              <a:cxnLst/>
              <a:rect l="l" t="t" r="r" b="b"/>
              <a:pathLst>
                <a:path w="19967" h="4061" extrusionOk="0">
                  <a:moveTo>
                    <a:pt x="0" y="1"/>
                  </a:moveTo>
                  <a:lnTo>
                    <a:pt x="19966" y="1"/>
                  </a:lnTo>
                  <a:lnTo>
                    <a:pt x="19966" y="4061"/>
                  </a:lnTo>
                  <a:lnTo>
                    <a:pt x="0" y="406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" name="Google Shape;742;p33"/>
          <p:cNvSpPr/>
          <p:nvPr/>
        </p:nvSpPr>
        <p:spPr>
          <a:xfrm>
            <a:off x="2269384" y="155721"/>
            <a:ext cx="1678107" cy="155450"/>
          </a:xfrm>
          <a:custGeom>
            <a:avLst/>
            <a:gdLst/>
            <a:ahLst/>
            <a:cxnLst/>
            <a:rect l="l" t="t" r="r" b="b"/>
            <a:pathLst>
              <a:path w="48511" h="4427" extrusionOk="0">
                <a:moveTo>
                  <a:pt x="0" y="0"/>
                </a:moveTo>
                <a:lnTo>
                  <a:pt x="48510" y="0"/>
                </a:lnTo>
                <a:lnTo>
                  <a:pt x="48510" y="4427"/>
                </a:lnTo>
                <a:lnTo>
                  <a:pt x="0" y="442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3"/>
          <p:cNvSpPr/>
          <p:nvPr/>
        </p:nvSpPr>
        <p:spPr>
          <a:xfrm>
            <a:off x="436819" y="3523856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3"/>
          <p:cNvSpPr/>
          <p:nvPr/>
        </p:nvSpPr>
        <p:spPr>
          <a:xfrm>
            <a:off x="5755206" y="4381068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3"/>
          <p:cNvSpPr/>
          <p:nvPr/>
        </p:nvSpPr>
        <p:spPr>
          <a:xfrm>
            <a:off x="8329294" y="1434343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3"/>
          <p:cNvSpPr/>
          <p:nvPr/>
        </p:nvSpPr>
        <p:spPr>
          <a:xfrm>
            <a:off x="-135867" y="1774863"/>
            <a:ext cx="484647" cy="484620"/>
          </a:xfrm>
          <a:custGeom>
            <a:avLst/>
            <a:gdLst/>
            <a:ahLst/>
            <a:cxnLst/>
            <a:rect l="l" t="t" r="r" b="b"/>
            <a:pathLst>
              <a:path w="12635" h="12631" extrusionOk="0">
                <a:moveTo>
                  <a:pt x="6317" y="9321"/>
                </a:moveTo>
                <a:lnTo>
                  <a:pt x="9634" y="12630"/>
                </a:lnTo>
                <a:lnTo>
                  <a:pt x="12634" y="9633"/>
                </a:lnTo>
                <a:lnTo>
                  <a:pt x="9318" y="6317"/>
                </a:lnTo>
                <a:lnTo>
                  <a:pt x="12634" y="3005"/>
                </a:lnTo>
                <a:lnTo>
                  <a:pt x="9634" y="0"/>
                </a:lnTo>
                <a:lnTo>
                  <a:pt x="6317" y="3317"/>
                </a:lnTo>
                <a:lnTo>
                  <a:pt x="3001" y="0"/>
                </a:lnTo>
                <a:lnTo>
                  <a:pt x="1" y="3005"/>
                </a:lnTo>
                <a:lnTo>
                  <a:pt x="3313" y="6317"/>
                </a:lnTo>
                <a:lnTo>
                  <a:pt x="1" y="9633"/>
                </a:lnTo>
                <a:lnTo>
                  <a:pt x="3001" y="1263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3"/>
          <p:cNvSpPr/>
          <p:nvPr/>
        </p:nvSpPr>
        <p:spPr>
          <a:xfrm>
            <a:off x="8428896" y="2996763"/>
            <a:ext cx="372134" cy="329192"/>
          </a:xfrm>
          <a:custGeom>
            <a:avLst/>
            <a:gdLst/>
            <a:ahLst/>
            <a:cxnLst/>
            <a:rect l="l" t="t" r="r" b="b"/>
            <a:pathLst>
              <a:path w="16238" h="14347" extrusionOk="0">
                <a:moveTo>
                  <a:pt x="16237" y="0"/>
                </a:moveTo>
                <a:lnTo>
                  <a:pt x="12424" y="7169"/>
                </a:lnTo>
                <a:lnTo>
                  <a:pt x="8603" y="14346"/>
                </a:lnTo>
                <a:lnTo>
                  <a:pt x="4300" y="7452"/>
                </a:lnTo>
                <a:lnTo>
                  <a:pt x="1" y="562"/>
                </a:lnTo>
                <a:lnTo>
                  <a:pt x="8121" y="27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8" name="Google Shape;748;p33"/>
          <p:cNvGrpSpPr/>
          <p:nvPr/>
        </p:nvGrpSpPr>
        <p:grpSpPr>
          <a:xfrm>
            <a:off x="7762717" y="3952500"/>
            <a:ext cx="998410" cy="923544"/>
            <a:chOff x="2506538" y="1118529"/>
            <a:chExt cx="507064" cy="468994"/>
          </a:xfrm>
        </p:grpSpPr>
        <p:sp>
          <p:nvSpPr>
            <p:cNvPr id="749" name="Google Shape;749;p33"/>
            <p:cNvSpPr/>
            <p:nvPr/>
          </p:nvSpPr>
          <p:spPr>
            <a:xfrm>
              <a:off x="2739009" y="1181872"/>
              <a:ext cx="274593" cy="405651"/>
            </a:xfrm>
            <a:custGeom>
              <a:avLst/>
              <a:gdLst/>
              <a:ahLst/>
              <a:cxnLst/>
              <a:rect l="l" t="t" r="r" b="b"/>
              <a:pathLst>
                <a:path w="9420" h="13916" extrusionOk="0">
                  <a:moveTo>
                    <a:pt x="6677" y="1"/>
                  </a:moveTo>
                  <a:lnTo>
                    <a:pt x="1" y="5966"/>
                  </a:lnTo>
                  <a:lnTo>
                    <a:pt x="2744" y="13915"/>
                  </a:lnTo>
                  <a:lnTo>
                    <a:pt x="9420" y="7947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3"/>
            <p:cNvSpPr/>
            <p:nvPr/>
          </p:nvSpPr>
          <p:spPr>
            <a:xfrm>
              <a:off x="2506538" y="1292496"/>
              <a:ext cx="312459" cy="295027"/>
            </a:xfrm>
            <a:custGeom>
              <a:avLst/>
              <a:gdLst/>
              <a:ahLst/>
              <a:cxnLst/>
              <a:rect l="l" t="t" r="r" b="b"/>
              <a:pathLst>
                <a:path w="10719" h="10121" extrusionOk="0">
                  <a:moveTo>
                    <a:pt x="7976" y="2171"/>
                  </a:moveTo>
                  <a:lnTo>
                    <a:pt x="1" y="1"/>
                  </a:lnTo>
                  <a:lnTo>
                    <a:pt x="2748" y="7947"/>
                  </a:lnTo>
                  <a:lnTo>
                    <a:pt x="10719" y="10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2506538" y="1118529"/>
              <a:ext cx="427106" cy="237252"/>
            </a:xfrm>
            <a:custGeom>
              <a:avLst/>
              <a:gdLst/>
              <a:ahLst/>
              <a:cxnLst/>
              <a:rect l="l" t="t" r="r" b="b"/>
              <a:pathLst>
                <a:path w="14652" h="8139" extrusionOk="0">
                  <a:moveTo>
                    <a:pt x="6677" y="0"/>
                  </a:moveTo>
                  <a:lnTo>
                    <a:pt x="1" y="5969"/>
                  </a:lnTo>
                  <a:lnTo>
                    <a:pt x="7976" y="8139"/>
                  </a:lnTo>
                  <a:lnTo>
                    <a:pt x="14652" y="217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5"/>
          <p:cNvGrpSpPr/>
          <p:nvPr/>
        </p:nvGrpSpPr>
        <p:grpSpPr>
          <a:xfrm>
            <a:off x="1119530" y="275608"/>
            <a:ext cx="2723273" cy="155452"/>
            <a:chOff x="2434537" y="2460245"/>
            <a:chExt cx="2020532" cy="113510"/>
          </a:xfrm>
        </p:grpSpPr>
        <p:sp>
          <p:nvSpPr>
            <p:cNvPr id="60" name="Google Shape;60;p5"/>
            <p:cNvSpPr/>
            <p:nvPr/>
          </p:nvSpPr>
          <p:spPr>
            <a:xfrm>
              <a:off x="2675549" y="2460245"/>
              <a:ext cx="1779520" cy="113510"/>
            </a:xfrm>
            <a:custGeom>
              <a:avLst/>
              <a:gdLst/>
              <a:ahLst/>
              <a:cxnLst/>
              <a:rect l="l" t="t" r="r" b="b"/>
              <a:pathLst>
                <a:path w="61047" h="3894" extrusionOk="0">
                  <a:moveTo>
                    <a:pt x="1" y="0"/>
                  </a:moveTo>
                  <a:lnTo>
                    <a:pt x="61046" y="0"/>
                  </a:lnTo>
                  <a:lnTo>
                    <a:pt x="61046" y="3893"/>
                  </a:lnTo>
                  <a:lnTo>
                    <a:pt x="1" y="389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2434537" y="2460245"/>
              <a:ext cx="127473" cy="113510"/>
            </a:xfrm>
            <a:custGeom>
              <a:avLst/>
              <a:gdLst/>
              <a:ahLst/>
              <a:cxnLst/>
              <a:rect l="l" t="t" r="r" b="b"/>
              <a:pathLst>
                <a:path w="4373" h="3894" extrusionOk="0">
                  <a:moveTo>
                    <a:pt x="0" y="0"/>
                  </a:moveTo>
                  <a:lnTo>
                    <a:pt x="4372" y="0"/>
                  </a:lnTo>
                  <a:lnTo>
                    <a:pt x="4372" y="3893"/>
                  </a:lnTo>
                  <a:lnTo>
                    <a:pt x="0" y="389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5"/>
          <p:cNvSpPr/>
          <p:nvPr/>
        </p:nvSpPr>
        <p:spPr>
          <a:xfrm>
            <a:off x="152323" y="4243215"/>
            <a:ext cx="615389" cy="484617"/>
          </a:xfrm>
          <a:custGeom>
            <a:avLst/>
            <a:gdLst/>
            <a:ahLst/>
            <a:cxnLst/>
            <a:rect l="l" t="t" r="r" b="b"/>
            <a:pathLst>
              <a:path w="17961" h="14100" extrusionOk="0">
                <a:moveTo>
                  <a:pt x="0" y="0"/>
                </a:moveTo>
                <a:lnTo>
                  <a:pt x="9390" y="14100"/>
                </a:lnTo>
                <a:lnTo>
                  <a:pt x="17960" y="375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8455709" y="4261691"/>
            <a:ext cx="303767" cy="448036"/>
          </a:xfrm>
          <a:custGeom>
            <a:avLst/>
            <a:gdLst/>
            <a:ahLst/>
            <a:cxnLst/>
            <a:rect l="l" t="t" r="r" b="b"/>
            <a:pathLst>
              <a:path w="12628" h="18364" extrusionOk="0">
                <a:moveTo>
                  <a:pt x="1" y="1"/>
                </a:moveTo>
                <a:lnTo>
                  <a:pt x="1" y="18363"/>
                </a:lnTo>
                <a:lnTo>
                  <a:pt x="12627" y="11989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5"/>
          <p:cNvSpPr/>
          <p:nvPr/>
        </p:nvSpPr>
        <p:spPr>
          <a:xfrm>
            <a:off x="332784" y="1173566"/>
            <a:ext cx="303767" cy="448036"/>
          </a:xfrm>
          <a:custGeom>
            <a:avLst/>
            <a:gdLst/>
            <a:ahLst/>
            <a:cxnLst/>
            <a:rect l="l" t="t" r="r" b="b"/>
            <a:pathLst>
              <a:path w="12628" h="18364" extrusionOk="0">
                <a:moveTo>
                  <a:pt x="1" y="1"/>
                </a:moveTo>
                <a:lnTo>
                  <a:pt x="1" y="18363"/>
                </a:lnTo>
                <a:lnTo>
                  <a:pt x="12627" y="11989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5"/>
          <p:cNvSpPr/>
          <p:nvPr/>
        </p:nvSpPr>
        <p:spPr>
          <a:xfrm>
            <a:off x="4822272" y="4770846"/>
            <a:ext cx="1678107" cy="155450"/>
          </a:xfrm>
          <a:custGeom>
            <a:avLst/>
            <a:gdLst/>
            <a:ahLst/>
            <a:cxnLst/>
            <a:rect l="l" t="t" r="r" b="b"/>
            <a:pathLst>
              <a:path w="48511" h="4427" extrusionOk="0">
                <a:moveTo>
                  <a:pt x="0" y="0"/>
                </a:moveTo>
                <a:lnTo>
                  <a:pt x="48510" y="0"/>
                </a:lnTo>
                <a:lnTo>
                  <a:pt x="48510" y="4427"/>
                </a:lnTo>
                <a:lnTo>
                  <a:pt x="0" y="442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/>
          <p:nvPr/>
        </p:nvSpPr>
        <p:spPr>
          <a:xfrm>
            <a:off x="8471994" y="3227318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3671156" y="4624993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186344" y="2888418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8614745" y="1060764"/>
            <a:ext cx="484636" cy="484633"/>
          </a:xfrm>
          <a:custGeom>
            <a:avLst/>
            <a:gdLst/>
            <a:ahLst/>
            <a:cxnLst/>
            <a:rect l="l" t="t" r="r" b="b"/>
            <a:pathLst>
              <a:path w="13771" h="13767" extrusionOk="0">
                <a:moveTo>
                  <a:pt x="6884" y="10153"/>
                </a:moveTo>
                <a:lnTo>
                  <a:pt x="10497" y="13766"/>
                </a:lnTo>
                <a:lnTo>
                  <a:pt x="13770" y="10494"/>
                </a:lnTo>
                <a:lnTo>
                  <a:pt x="10160" y="6884"/>
                </a:lnTo>
                <a:lnTo>
                  <a:pt x="13770" y="3270"/>
                </a:lnTo>
                <a:lnTo>
                  <a:pt x="10497" y="1"/>
                </a:lnTo>
                <a:lnTo>
                  <a:pt x="6884" y="3611"/>
                </a:lnTo>
                <a:lnTo>
                  <a:pt x="3274" y="1"/>
                </a:lnTo>
                <a:lnTo>
                  <a:pt x="1" y="3270"/>
                </a:lnTo>
                <a:lnTo>
                  <a:pt x="3615" y="6884"/>
                </a:lnTo>
                <a:lnTo>
                  <a:pt x="1" y="10494"/>
                </a:lnTo>
                <a:lnTo>
                  <a:pt x="3274" y="1376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5"/>
          <p:cNvGrpSpPr/>
          <p:nvPr/>
        </p:nvGrpSpPr>
        <p:grpSpPr>
          <a:xfrm>
            <a:off x="7017301" y="-69882"/>
            <a:ext cx="932706" cy="621774"/>
            <a:chOff x="1442038" y="1107539"/>
            <a:chExt cx="735921" cy="493393"/>
          </a:xfrm>
        </p:grpSpPr>
        <p:sp>
          <p:nvSpPr>
            <p:cNvPr id="71" name="Google Shape;71;p5"/>
            <p:cNvSpPr/>
            <p:nvPr/>
          </p:nvSpPr>
          <p:spPr>
            <a:xfrm>
              <a:off x="1630289" y="1217843"/>
              <a:ext cx="387987" cy="261038"/>
            </a:xfrm>
            <a:custGeom>
              <a:avLst/>
              <a:gdLst/>
              <a:ahLst/>
              <a:cxnLst/>
              <a:rect l="l" t="t" r="r" b="b"/>
              <a:pathLst>
                <a:path w="13310" h="8955" extrusionOk="0">
                  <a:moveTo>
                    <a:pt x="12257" y="926"/>
                  </a:moveTo>
                  <a:cubicBezTo>
                    <a:pt x="12145" y="635"/>
                    <a:pt x="11898" y="399"/>
                    <a:pt x="11517" y="236"/>
                  </a:cubicBezTo>
                  <a:cubicBezTo>
                    <a:pt x="11419" y="196"/>
                    <a:pt x="11310" y="160"/>
                    <a:pt x="11194" y="127"/>
                  </a:cubicBezTo>
                  <a:cubicBezTo>
                    <a:pt x="11158" y="116"/>
                    <a:pt x="11118" y="109"/>
                    <a:pt x="11078" y="98"/>
                  </a:cubicBezTo>
                  <a:cubicBezTo>
                    <a:pt x="10994" y="80"/>
                    <a:pt x="10918" y="62"/>
                    <a:pt x="10831" y="51"/>
                  </a:cubicBezTo>
                  <a:cubicBezTo>
                    <a:pt x="10784" y="40"/>
                    <a:pt x="10730" y="37"/>
                    <a:pt x="10679" y="33"/>
                  </a:cubicBezTo>
                  <a:cubicBezTo>
                    <a:pt x="10595" y="22"/>
                    <a:pt x="10516" y="15"/>
                    <a:pt x="10428" y="8"/>
                  </a:cubicBezTo>
                  <a:cubicBezTo>
                    <a:pt x="10370" y="4"/>
                    <a:pt x="10312" y="4"/>
                    <a:pt x="10251" y="4"/>
                  </a:cubicBezTo>
                  <a:cubicBezTo>
                    <a:pt x="10204" y="4"/>
                    <a:pt x="10160" y="0"/>
                    <a:pt x="10113" y="0"/>
                  </a:cubicBezTo>
                  <a:cubicBezTo>
                    <a:pt x="10080" y="0"/>
                    <a:pt x="10044" y="4"/>
                    <a:pt x="10011" y="4"/>
                  </a:cubicBezTo>
                  <a:cubicBezTo>
                    <a:pt x="9921" y="4"/>
                    <a:pt x="9830" y="8"/>
                    <a:pt x="9735" y="15"/>
                  </a:cubicBezTo>
                  <a:cubicBezTo>
                    <a:pt x="9688" y="19"/>
                    <a:pt x="9645" y="15"/>
                    <a:pt x="9598" y="19"/>
                  </a:cubicBezTo>
                  <a:cubicBezTo>
                    <a:pt x="9561" y="22"/>
                    <a:pt x="9525" y="26"/>
                    <a:pt x="9496" y="26"/>
                  </a:cubicBezTo>
                  <a:cubicBezTo>
                    <a:pt x="9431" y="33"/>
                    <a:pt x="9362" y="40"/>
                    <a:pt x="9296" y="51"/>
                  </a:cubicBezTo>
                  <a:cubicBezTo>
                    <a:pt x="9246" y="55"/>
                    <a:pt x="9199" y="58"/>
                    <a:pt x="9151" y="62"/>
                  </a:cubicBezTo>
                  <a:cubicBezTo>
                    <a:pt x="9097" y="73"/>
                    <a:pt x="9042" y="80"/>
                    <a:pt x="8988" y="87"/>
                  </a:cubicBezTo>
                  <a:cubicBezTo>
                    <a:pt x="8934" y="95"/>
                    <a:pt x="8872" y="106"/>
                    <a:pt x="8818" y="113"/>
                  </a:cubicBezTo>
                  <a:lnTo>
                    <a:pt x="8723" y="127"/>
                  </a:lnTo>
                  <a:cubicBezTo>
                    <a:pt x="8625" y="146"/>
                    <a:pt x="8524" y="164"/>
                    <a:pt x="8426" y="185"/>
                  </a:cubicBezTo>
                  <a:cubicBezTo>
                    <a:pt x="8393" y="189"/>
                    <a:pt x="8360" y="200"/>
                    <a:pt x="8324" y="204"/>
                  </a:cubicBezTo>
                  <a:cubicBezTo>
                    <a:pt x="8317" y="204"/>
                    <a:pt x="8306" y="207"/>
                    <a:pt x="8299" y="207"/>
                  </a:cubicBezTo>
                  <a:cubicBezTo>
                    <a:pt x="8157" y="240"/>
                    <a:pt x="8016" y="273"/>
                    <a:pt x="7871" y="309"/>
                  </a:cubicBezTo>
                  <a:lnTo>
                    <a:pt x="7816" y="323"/>
                  </a:lnTo>
                  <a:cubicBezTo>
                    <a:pt x="7773" y="334"/>
                    <a:pt x="7725" y="345"/>
                    <a:pt x="7682" y="360"/>
                  </a:cubicBezTo>
                  <a:cubicBezTo>
                    <a:pt x="7598" y="381"/>
                    <a:pt x="7519" y="399"/>
                    <a:pt x="7435" y="425"/>
                  </a:cubicBezTo>
                  <a:cubicBezTo>
                    <a:pt x="7392" y="439"/>
                    <a:pt x="7341" y="458"/>
                    <a:pt x="7290" y="472"/>
                  </a:cubicBezTo>
                  <a:lnTo>
                    <a:pt x="7112" y="526"/>
                  </a:lnTo>
                  <a:lnTo>
                    <a:pt x="6978" y="566"/>
                  </a:lnTo>
                  <a:cubicBezTo>
                    <a:pt x="6895" y="595"/>
                    <a:pt x="6807" y="624"/>
                    <a:pt x="6728" y="653"/>
                  </a:cubicBezTo>
                  <a:lnTo>
                    <a:pt x="6564" y="708"/>
                  </a:lnTo>
                  <a:cubicBezTo>
                    <a:pt x="6546" y="715"/>
                    <a:pt x="6524" y="722"/>
                    <a:pt x="6506" y="730"/>
                  </a:cubicBezTo>
                  <a:cubicBezTo>
                    <a:pt x="6361" y="780"/>
                    <a:pt x="6220" y="839"/>
                    <a:pt x="6075" y="893"/>
                  </a:cubicBezTo>
                  <a:cubicBezTo>
                    <a:pt x="6053" y="904"/>
                    <a:pt x="6035" y="911"/>
                    <a:pt x="6013" y="915"/>
                  </a:cubicBezTo>
                  <a:cubicBezTo>
                    <a:pt x="6006" y="915"/>
                    <a:pt x="6006" y="915"/>
                    <a:pt x="6002" y="922"/>
                  </a:cubicBezTo>
                  <a:cubicBezTo>
                    <a:pt x="5821" y="995"/>
                    <a:pt x="5639" y="1071"/>
                    <a:pt x="5458" y="1147"/>
                  </a:cubicBezTo>
                  <a:cubicBezTo>
                    <a:pt x="5454" y="1151"/>
                    <a:pt x="5443" y="1151"/>
                    <a:pt x="5440" y="1158"/>
                  </a:cubicBezTo>
                  <a:cubicBezTo>
                    <a:pt x="5316" y="1212"/>
                    <a:pt x="5200" y="1270"/>
                    <a:pt x="5077" y="1325"/>
                  </a:cubicBezTo>
                  <a:cubicBezTo>
                    <a:pt x="5001" y="1361"/>
                    <a:pt x="4921" y="1394"/>
                    <a:pt x="4848" y="1430"/>
                  </a:cubicBezTo>
                  <a:cubicBezTo>
                    <a:pt x="4845" y="1430"/>
                    <a:pt x="4841" y="1434"/>
                    <a:pt x="4837" y="1434"/>
                  </a:cubicBezTo>
                  <a:cubicBezTo>
                    <a:pt x="4612" y="1542"/>
                    <a:pt x="4391" y="1658"/>
                    <a:pt x="4173" y="1778"/>
                  </a:cubicBezTo>
                  <a:cubicBezTo>
                    <a:pt x="4155" y="1785"/>
                    <a:pt x="4144" y="1796"/>
                    <a:pt x="4126" y="1804"/>
                  </a:cubicBezTo>
                  <a:cubicBezTo>
                    <a:pt x="4021" y="1865"/>
                    <a:pt x="3919" y="1923"/>
                    <a:pt x="3818" y="1981"/>
                  </a:cubicBezTo>
                  <a:cubicBezTo>
                    <a:pt x="3756" y="2018"/>
                    <a:pt x="3694" y="2050"/>
                    <a:pt x="3636" y="2087"/>
                  </a:cubicBezTo>
                  <a:cubicBezTo>
                    <a:pt x="3455" y="2195"/>
                    <a:pt x="3274" y="2304"/>
                    <a:pt x="3099" y="2420"/>
                  </a:cubicBezTo>
                  <a:cubicBezTo>
                    <a:pt x="3081" y="2435"/>
                    <a:pt x="3063" y="2446"/>
                    <a:pt x="3049" y="2457"/>
                  </a:cubicBezTo>
                  <a:cubicBezTo>
                    <a:pt x="3005" y="2489"/>
                    <a:pt x="2958" y="2522"/>
                    <a:pt x="2914" y="2547"/>
                  </a:cubicBezTo>
                  <a:cubicBezTo>
                    <a:pt x="2824" y="2613"/>
                    <a:pt x="2733" y="2671"/>
                    <a:pt x="2642" y="2736"/>
                  </a:cubicBezTo>
                  <a:cubicBezTo>
                    <a:pt x="2584" y="2776"/>
                    <a:pt x="2533" y="2816"/>
                    <a:pt x="2475" y="2856"/>
                  </a:cubicBezTo>
                  <a:cubicBezTo>
                    <a:pt x="2392" y="2917"/>
                    <a:pt x="2316" y="2976"/>
                    <a:pt x="2240" y="3034"/>
                  </a:cubicBezTo>
                  <a:cubicBezTo>
                    <a:pt x="2185" y="3074"/>
                    <a:pt x="2131" y="3121"/>
                    <a:pt x="2076" y="3161"/>
                  </a:cubicBezTo>
                  <a:cubicBezTo>
                    <a:pt x="2004" y="3219"/>
                    <a:pt x="1935" y="3273"/>
                    <a:pt x="1866" y="3335"/>
                  </a:cubicBezTo>
                  <a:cubicBezTo>
                    <a:pt x="1815" y="3378"/>
                    <a:pt x="1768" y="3418"/>
                    <a:pt x="1717" y="3465"/>
                  </a:cubicBezTo>
                  <a:cubicBezTo>
                    <a:pt x="1652" y="3520"/>
                    <a:pt x="1590" y="3578"/>
                    <a:pt x="1532" y="3632"/>
                  </a:cubicBezTo>
                  <a:cubicBezTo>
                    <a:pt x="1507" y="3654"/>
                    <a:pt x="1485" y="3672"/>
                    <a:pt x="1463" y="3698"/>
                  </a:cubicBezTo>
                  <a:cubicBezTo>
                    <a:pt x="1441" y="3716"/>
                    <a:pt x="1423" y="3737"/>
                    <a:pt x="1405" y="3756"/>
                  </a:cubicBezTo>
                  <a:cubicBezTo>
                    <a:pt x="1325" y="3832"/>
                    <a:pt x="1249" y="3904"/>
                    <a:pt x="1176" y="3981"/>
                  </a:cubicBezTo>
                  <a:cubicBezTo>
                    <a:pt x="1144" y="4017"/>
                    <a:pt x="1108" y="4050"/>
                    <a:pt x="1078" y="4086"/>
                  </a:cubicBezTo>
                  <a:cubicBezTo>
                    <a:pt x="981" y="4187"/>
                    <a:pt x="897" y="4285"/>
                    <a:pt x="814" y="4387"/>
                  </a:cubicBezTo>
                  <a:cubicBezTo>
                    <a:pt x="810" y="4391"/>
                    <a:pt x="806" y="4398"/>
                    <a:pt x="795" y="4405"/>
                  </a:cubicBezTo>
                  <a:lnTo>
                    <a:pt x="792" y="4409"/>
                  </a:lnTo>
                  <a:cubicBezTo>
                    <a:pt x="788" y="4416"/>
                    <a:pt x="781" y="4423"/>
                    <a:pt x="774" y="4430"/>
                  </a:cubicBezTo>
                  <a:cubicBezTo>
                    <a:pt x="708" y="4507"/>
                    <a:pt x="650" y="4586"/>
                    <a:pt x="596" y="4659"/>
                  </a:cubicBezTo>
                  <a:cubicBezTo>
                    <a:pt x="578" y="4684"/>
                    <a:pt x="560" y="4706"/>
                    <a:pt x="542" y="4735"/>
                  </a:cubicBezTo>
                  <a:cubicBezTo>
                    <a:pt x="520" y="4768"/>
                    <a:pt x="498" y="4797"/>
                    <a:pt x="473" y="4833"/>
                  </a:cubicBezTo>
                  <a:cubicBezTo>
                    <a:pt x="465" y="4851"/>
                    <a:pt x="454" y="4866"/>
                    <a:pt x="447" y="4880"/>
                  </a:cubicBezTo>
                  <a:cubicBezTo>
                    <a:pt x="396" y="4957"/>
                    <a:pt x="356" y="5029"/>
                    <a:pt x="317" y="5102"/>
                  </a:cubicBezTo>
                  <a:cubicBezTo>
                    <a:pt x="306" y="5120"/>
                    <a:pt x="288" y="5142"/>
                    <a:pt x="280" y="5167"/>
                  </a:cubicBezTo>
                  <a:cubicBezTo>
                    <a:pt x="273" y="5174"/>
                    <a:pt x="273" y="5178"/>
                    <a:pt x="269" y="5189"/>
                  </a:cubicBezTo>
                  <a:cubicBezTo>
                    <a:pt x="237" y="5250"/>
                    <a:pt x="211" y="5316"/>
                    <a:pt x="182" y="5374"/>
                  </a:cubicBezTo>
                  <a:cubicBezTo>
                    <a:pt x="175" y="5396"/>
                    <a:pt x="161" y="5421"/>
                    <a:pt x="153" y="5443"/>
                  </a:cubicBezTo>
                  <a:cubicBezTo>
                    <a:pt x="153" y="5446"/>
                    <a:pt x="153" y="5446"/>
                    <a:pt x="146" y="5450"/>
                  </a:cubicBezTo>
                  <a:cubicBezTo>
                    <a:pt x="128" y="5494"/>
                    <a:pt x="121" y="5533"/>
                    <a:pt x="106" y="5573"/>
                  </a:cubicBezTo>
                  <a:cubicBezTo>
                    <a:pt x="92" y="5610"/>
                    <a:pt x="81" y="5650"/>
                    <a:pt x="66" y="5686"/>
                  </a:cubicBezTo>
                  <a:lnTo>
                    <a:pt x="66" y="5697"/>
                  </a:lnTo>
                  <a:cubicBezTo>
                    <a:pt x="55" y="5722"/>
                    <a:pt x="55" y="5751"/>
                    <a:pt x="48" y="5773"/>
                  </a:cubicBezTo>
                  <a:cubicBezTo>
                    <a:pt x="37" y="5813"/>
                    <a:pt x="26" y="5860"/>
                    <a:pt x="19" y="5900"/>
                  </a:cubicBezTo>
                  <a:lnTo>
                    <a:pt x="19" y="5918"/>
                  </a:lnTo>
                  <a:cubicBezTo>
                    <a:pt x="15" y="5947"/>
                    <a:pt x="15" y="5969"/>
                    <a:pt x="12" y="5994"/>
                  </a:cubicBezTo>
                  <a:cubicBezTo>
                    <a:pt x="8" y="6031"/>
                    <a:pt x="1" y="6067"/>
                    <a:pt x="1" y="6099"/>
                  </a:cubicBezTo>
                  <a:lnTo>
                    <a:pt x="1" y="6132"/>
                  </a:lnTo>
                  <a:cubicBezTo>
                    <a:pt x="1" y="6158"/>
                    <a:pt x="1" y="6183"/>
                    <a:pt x="5" y="6208"/>
                  </a:cubicBezTo>
                  <a:cubicBezTo>
                    <a:pt x="5" y="6237"/>
                    <a:pt x="5" y="6259"/>
                    <a:pt x="12" y="6284"/>
                  </a:cubicBezTo>
                  <a:cubicBezTo>
                    <a:pt x="12" y="6299"/>
                    <a:pt x="15" y="6317"/>
                    <a:pt x="19" y="6332"/>
                  </a:cubicBezTo>
                  <a:cubicBezTo>
                    <a:pt x="23" y="6353"/>
                    <a:pt x="30" y="6379"/>
                    <a:pt x="34" y="6404"/>
                  </a:cubicBezTo>
                  <a:cubicBezTo>
                    <a:pt x="37" y="6422"/>
                    <a:pt x="37" y="6441"/>
                    <a:pt x="41" y="6459"/>
                  </a:cubicBezTo>
                  <a:cubicBezTo>
                    <a:pt x="52" y="6495"/>
                    <a:pt x="66" y="6528"/>
                    <a:pt x="77" y="6560"/>
                  </a:cubicBezTo>
                  <a:lnTo>
                    <a:pt x="1140" y="8955"/>
                  </a:lnTo>
                  <a:cubicBezTo>
                    <a:pt x="1122" y="8908"/>
                    <a:pt x="1108" y="8853"/>
                    <a:pt x="1093" y="8799"/>
                  </a:cubicBezTo>
                  <a:cubicBezTo>
                    <a:pt x="1089" y="8773"/>
                    <a:pt x="1086" y="8748"/>
                    <a:pt x="1082" y="8726"/>
                  </a:cubicBezTo>
                  <a:lnTo>
                    <a:pt x="1068" y="8603"/>
                  </a:lnTo>
                  <a:cubicBezTo>
                    <a:pt x="1068" y="8574"/>
                    <a:pt x="1064" y="8552"/>
                    <a:pt x="1064" y="8527"/>
                  </a:cubicBezTo>
                  <a:cubicBezTo>
                    <a:pt x="1064" y="8480"/>
                    <a:pt x="1068" y="8436"/>
                    <a:pt x="1071" y="8389"/>
                  </a:cubicBezTo>
                  <a:cubicBezTo>
                    <a:pt x="1078" y="8363"/>
                    <a:pt x="1078" y="8338"/>
                    <a:pt x="1082" y="8313"/>
                  </a:cubicBezTo>
                  <a:cubicBezTo>
                    <a:pt x="1089" y="8266"/>
                    <a:pt x="1100" y="8218"/>
                    <a:pt x="1115" y="8168"/>
                  </a:cubicBezTo>
                  <a:cubicBezTo>
                    <a:pt x="1118" y="8139"/>
                    <a:pt x="1122" y="8113"/>
                    <a:pt x="1133" y="8091"/>
                  </a:cubicBezTo>
                  <a:cubicBezTo>
                    <a:pt x="1140" y="8048"/>
                    <a:pt x="1158" y="8008"/>
                    <a:pt x="1173" y="7968"/>
                  </a:cubicBezTo>
                  <a:cubicBezTo>
                    <a:pt x="1187" y="7928"/>
                    <a:pt x="1198" y="7892"/>
                    <a:pt x="1213" y="7848"/>
                  </a:cubicBezTo>
                  <a:cubicBezTo>
                    <a:pt x="1224" y="7823"/>
                    <a:pt x="1242" y="7794"/>
                    <a:pt x="1249" y="7768"/>
                  </a:cubicBezTo>
                  <a:cubicBezTo>
                    <a:pt x="1278" y="7710"/>
                    <a:pt x="1303" y="7645"/>
                    <a:pt x="1336" y="7583"/>
                  </a:cubicBezTo>
                  <a:cubicBezTo>
                    <a:pt x="1351" y="7554"/>
                    <a:pt x="1369" y="7529"/>
                    <a:pt x="1380" y="7500"/>
                  </a:cubicBezTo>
                  <a:cubicBezTo>
                    <a:pt x="1423" y="7427"/>
                    <a:pt x="1467" y="7355"/>
                    <a:pt x="1514" y="7279"/>
                  </a:cubicBezTo>
                  <a:cubicBezTo>
                    <a:pt x="1543" y="7228"/>
                    <a:pt x="1576" y="7184"/>
                    <a:pt x="1608" y="7134"/>
                  </a:cubicBezTo>
                  <a:cubicBezTo>
                    <a:pt x="1626" y="7104"/>
                    <a:pt x="1644" y="7083"/>
                    <a:pt x="1663" y="7057"/>
                  </a:cubicBezTo>
                  <a:cubicBezTo>
                    <a:pt x="1717" y="6977"/>
                    <a:pt x="1775" y="6901"/>
                    <a:pt x="1840" y="6829"/>
                  </a:cubicBezTo>
                  <a:cubicBezTo>
                    <a:pt x="1844" y="6825"/>
                    <a:pt x="1848" y="6814"/>
                    <a:pt x="1851" y="6811"/>
                  </a:cubicBezTo>
                  <a:cubicBezTo>
                    <a:pt x="1859" y="6803"/>
                    <a:pt x="1866" y="6796"/>
                    <a:pt x="1869" y="6789"/>
                  </a:cubicBezTo>
                  <a:cubicBezTo>
                    <a:pt x="1953" y="6687"/>
                    <a:pt x="2040" y="6593"/>
                    <a:pt x="2134" y="6495"/>
                  </a:cubicBezTo>
                  <a:cubicBezTo>
                    <a:pt x="2167" y="6462"/>
                    <a:pt x="2196" y="6426"/>
                    <a:pt x="2232" y="6393"/>
                  </a:cubicBezTo>
                  <a:cubicBezTo>
                    <a:pt x="2305" y="6321"/>
                    <a:pt x="2377" y="6245"/>
                    <a:pt x="2461" y="6168"/>
                  </a:cubicBezTo>
                  <a:cubicBezTo>
                    <a:pt x="2501" y="6125"/>
                    <a:pt x="2548" y="6085"/>
                    <a:pt x="2588" y="6045"/>
                  </a:cubicBezTo>
                  <a:cubicBezTo>
                    <a:pt x="2646" y="5991"/>
                    <a:pt x="2711" y="5933"/>
                    <a:pt x="2777" y="5878"/>
                  </a:cubicBezTo>
                  <a:cubicBezTo>
                    <a:pt x="2827" y="5831"/>
                    <a:pt x="2878" y="5791"/>
                    <a:pt x="2929" y="5744"/>
                  </a:cubicBezTo>
                  <a:cubicBezTo>
                    <a:pt x="2994" y="5686"/>
                    <a:pt x="3067" y="5631"/>
                    <a:pt x="3136" y="5573"/>
                  </a:cubicBezTo>
                  <a:cubicBezTo>
                    <a:pt x="3190" y="5533"/>
                    <a:pt x="3241" y="5486"/>
                    <a:pt x="3295" y="5446"/>
                  </a:cubicBezTo>
                  <a:cubicBezTo>
                    <a:pt x="3372" y="5388"/>
                    <a:pt x="3448" y="5327"/>
                    <a:pt x="3531" y="5269"/>
                  </a:cubicBezTo>
                  <a:lnTo>
                    <a:pt x="3694" y="5145"/>
                  </a:lnTo>
                  <a:cubicBezTo>
                    <a:pt x="3782" y="5084"/>
                    <a:pt x="3876" y="5018"/>
                    <a:pt x="3967" y="4960"/>
                  </a:cubicBezTo>
                  <a:cubicBezTo>
                    <a:pt x="4028" y="4920"/>
                    <a:pt x="4090" y="4873"/>
                    <a:pt x="4152" y="4833"/>
                  </a:cubicBezTo>
                  <a:cubicBezTo>
                    <a:pt x="4329" y="4721"/>
                    <a:pt x="4507" y="4608"/>
                    <a:pt x="4689" y="4499"/>
                  </a:cubicBezTo>
                  <a:cubicBezTo>
                    <a:pt x="4747" y="4463"/>
                    <a:pt x="4808" y="4430"/>
                    <a:pt x="4870" y="4394"/>
                  </a:cubicBezTo>
                  <a:cubicBezTo>
                    <a:pt x="4986" y="4325"/>
                    <a:pt x="5106" y="4256"/>
                    <a:pt x="5226" y="4191"/>
                  </a:cubicBezTo>
                  <a:cubicBezTo>
                    <a:pt x="5443" y="4071"/>
                    <a:pt x="5668" y="3955"/>
                    <a:pt x="5890" y="3846"/>
                  </a:cubicBezTo>
                  <a:cubicBezTo>
                    <a:pt x="5966" y="3810"/>
                    <a:pt x="6042" y="3774"/>
                    <a:pt x="6125" y="3737"/>
                  </a:cubicBezTo>
                  <a:cubicBezTo>
                    <a:pt x="6249" y="3676"/>
                    <a:pt x="6368" y="3618"/>
                    <a:pt x="6492" y="3567"/>
                  </a:cubicBezTo>
                  <a:cubicBezTo>
                    <a:pt x="6684" y="3484"/>
                    <a:pt x="6873" y="3404"/>
                    <a:pt x="7065" y="3327"/>
                  </a:cubicBezTo>
                  <a:lnTo>
                    <a:pt x="7130" y="3302"/>
                  </a:lnTo>
                  <a:cubicBezTo>
                    <a:pt x="7294" y="3237"/>
                    <a:pt x="7457" y="3175"/>
                    <a:pt x="7617" y="3121"/>
                  </a:cubicBezTo>
                  <a:cubicBezTo>
                    <a:pt x="7671" y="3103"/>
                    <a:pt x="7725" y="3084"/>
                    <a:pt x="7783" y="3059"/>
                  </a:cubicBezTo>
                  <a:cubicBezTo>
                    <a:pt x="7910" y="3015"/>
                    <a:pt x="8037" y="2976"/>
                    <a:pt x="8164" y="2932"/>
                  </a:cubicBezTo>
                  <a:lnTo>
                    <a:pt x="8342" y="2878"/>
                  </a:lnTo>
                  <a:cubicBezTo>
                    <a:pt x="8473" y="2838"/>
                    <a:pt x="8607" y="2801"/>
                    <a:pt x="8734" y="2769"/>
                  </a:cubicBezTo>
                  <a:cubicBezTo>
                    <a:pt x="8778" y="2758"/>
                    <a:pt x="8825" y="2743"/>
                    <a:pt x="8868" y="2732"/>
                  </a:cubicBezTo>
                  <a:cubicBezTo>
                    <a:pt x="9042" y="2689"/>
                    <a:pt x="9209" y="2649"/>
                    <a:pt x="9376" y="2616"/>
                  </a:cubicBezTo>
                  <a:cubicBezTo>
                    <a:pt x="9409" y="2605"/>
                    <a:pt x="9445" y="2602"/>
                    <a:pt x="9478" y="2598"/>
                  </a:cubicBezTo>
                  <a:cubicBezTo>
                    <a:pt x="9608" y="2569"/>
                    <a:pt x="9739" y="2547"/>
                    <a:pt x="9870" y="2526"/>
                  </a:cubicBezTo>
                  <a:cubicBezTo>
                    <a:pt x="9931" y="2515"/>
                    <a:pt x="9986" y="2508"/>
                    <a:pt x="10040" y="2497"/>
                  </a:cubicBezTo>
                  <a:cubicBezTo>
                    <a:pt x="10142" y="2486"/>
                    <a:pt x="10247" y="2471"/>
                    <a:pt x="10349" y="2457"/>
                  </a:cubicBezTo>
                  <a:cubicBezTo>
                    <a:pt x="10414" y="2449"/>
                    <a:pt x="10479" y="2442"/>
                    <a:pt x="10548" y="2435"/>
                  </a:cubicBezTo>
                  <a:cubicBezTo>
                    <a:pt x="10628" y="2424"/>
                    <a:pt x="10711" y="2420"/>
                    <a:pt x="10791" y="2417"/>
                  </a:cubicBezTo>
                  <a:cubicBezTo>
                    <a:pt x="10886" y="2413"/>
                    <a:pt x="10976" y="2406"/>
                    <a:pt x="11067" y="2406"/>
                  </a:cubicBezTo>
                  <a:lnTo>
                    <a:pt x="11310" y="2406"/>
                  </a:lnTo>
                  <a:cubicBezTo>
                    <a:pt x="11368" y="2406"/>
                    <a:pt x="11426" y="2413"/>
                    <a:pt x="11484" y="2413"/>
                  </a:cubicBezTo>
                  <a:cubicBezTo>
                    <a:pt x="11571" y="2417"/>
                    <a:pt x="11655" y="2424"/>
                    <a:pt x="11731" y="2435"/>
                  </a:cubicBezTo>
                  <a:cubicBezTo>
                    <a:pt x="11782" y="2439"/>
                    <a:pt x="11836" y="2442"/>
                    <a:pt x="11883" y="2453"/>
                  </a:cubicBezTo>
                  <a:cubicBezTo>
                    <a:pt x="11970" y="2468"/>
                    <a:pt x="12054" y="2486"/>
                    <a:pt x="12130" y="2504"/>
                  </a:cubicBezTo>
                  <a:cubicBezTo>
                    <a:pt x="12170" y="2511"/>
                    <a:pt x="12210" y="2515"/>
                    <a:pt x="12246" y="2529"/>
                  </a:cubicBezTo>
                  <a:cubicBezTo>
                    <a:pt x="12362" y="2562"/>
                    <a:pt x="12471" y="2598"/>
                    <a:pt x="12569" y="2638"/>
                  </a:cubicBezTo>
                  <a:cubicBezTo>
                    <a:pt x="12950" y="2801"/>
                    <a:pt x="13197" y="3037"/>
                    <a:pt x="13309" y="332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1492497" y="1188751"/>
              <a:ext cx="677533" cy="412181"/>
            </a:xfrm>
            <a:custGeom>
              <a:avLst/>
              <a:gdLst/>
              <a:ahLst/>
              <a:cxnLst/>
              <a:rect l="l" t="t" r="r" b="b"/>
              <a:pathLst>
                <a:path w="23243" h="14140" extrusionOk="0">
                  <a:moveTo>
                    <a:pt x="23210" y="3317"/>
                  </a:moveTo>
                  <a:cubicBezTo>
                    <a:pt x="23207" y="3281"/>
                    <a:pt x="23196" y="3248"/>
                    <a:pt x="23192" y="3212"/>
                  </a:cubicBezTo>
                  <a:cubicBezTo>
                    <a:pt x="23185" y="3157"/>
                    <a:pt x="23174" y="3106"/>
                    <a:pt x="23159" y="3052"/>
                  </a:cubicBezTo>
                  <a:lnTo>
                    <a:pt x="23149" y="2972"/>
                  </a:lnTo>
                  <a:cubicBezTo>
                    <a:pt x="23127" y="2903"/>
                    <a:pt x="23105" y="2831"/>
                    <a:pt x="23080" y="2765"/>
                  </a:cubicBezTo>
                  <a:lnTo>
                    <a:pt x="21810" y="1"/>
                  </a:lnTo>
                  <a:cubicBezTo>
                    <a:pt x="21846" y="91"/>
                    <a:pt x="21871" y="189"/>
                    <a:pt x="21897" y="287"/>
                  </a:cubicBezTo>
                  <a:cubicBezTo>
                    <a:pt x="21908" y="334"/>
                    <a:pt x="21919" y="389"/>
                    <a:pt x="21926" y="443"/>
                  </a:cubicBezTo>
                  <a:cubicBezTo>
                    <a:pt x="21937" y="512"/>
                    <a:pt x="21944" y="581"/>
                    <a:pt x="21951" y="650"/>
                  </a:cubicBezTo>
                  <a:cubicBezTo>
                    <a:pt x="21955" y="705"/>
                    <a:pt x="21958" y="755"/>
                    <a:pt x="21958" y="813"/>
                  </a:cubicBezTo>
                  <a:cubicBezTo>
                    <a:pt x="21958" y="879"/>
                    <a:pt x="21958" y="951"/>
                    <a:pt x="21951" y="1024"/>
                  </a:cubicBezTo>
                  <a:cubicBezTo>
                    <a:pt x="21944" y="1085"/>
                    <a:pt x="21940" y="1144"/>
                    <a:pt x="21933" y="1202"/>
                  </a:cubicBezTo>
                  <a:cubicBezTo>
                    <a:pt x="21922" y="1274"/>
                    <a:pt x="21908" y="1347"/>
                    <a:pt x="21897" y="1419"/>
                  </a:cubicBezTo>
                  <a:cubicBezTo>
                    <a:pt x="21882" y="1481"/>
                    <a:pt x="21868" y="1550"/>
                    <a:pt x="21850" y="1619"/>
                  </a:cubicBezTo>
                  <a:cubicBezTo>
                    <a:pt x="21831" y="1688"/>
                    <a:pt x="21810" y="1760"/>
                    <a:pt x="21788" y="1833"/>
                  </a:cubicBezTo>
                  <a:cubicBezTo>
                    <a:pt x="21763" y="1909"/>
                    <a:pt x="21737" y="1985"/>
                    <a:pt x="21704" y="2065"/>
                  </a:cubicBezTo>
                  <a:cubicBezTo>
                    <a:pt x="21661" y="2178"/>
                    <a:pt x="21614" y="2294"/>
                    <a:pt x="21559" y="2413"/>
                  </a:cubicBezTo>
                  <a:lnTo>
                    <a:pt x="21545" y="2439"/>
                  </a:lnTo>
                  <a:cubicBezTo>
                    <a:pt x="21487" y="2566"/>
                    <a:pt x="21418" y="2693"/>
                    <a:pt x="21342" y="2827"/>
                  </a:cubicBezTo>
                  <a:cubicBezTo>
                    <a:pt x="21327" y="2852"/>
                    <a:pt x="21316" y="2874"/>
                    <a:pt x="21298" y="2903"/>
                  </a:cubicBezTo>
                  <a:cubicBezTo>
                    <a:pt x="21218" y="3034"/>
                    <a:pt x="21135" y="3168"/>
                    <a:pt x="21044" y="3306"/>
                  </a:cubicBezTo>
                  <a:cubicBezTo>
                    <a:pt x="21015" y="3346"/>
                    <a:pt x="20982" y="3393"/>
                    <a:pt x="20953" y="3433"/>
                  </a:cubicBezTo>
                  <a:cubicBezTo>
                    <a:pt x="20881" y="3538"/>
                    <a:pt x="20801" y="3636"/>
                    <a:pt x="20725" y="3741"/>
                  </a:cubicBezTo>
                  <a:cubicBezTo>
                    <a:pt x="20689" y="3792"/>
                    <a:pt x="20652" y="3836"/>
                    <a:pt x="20612" y="3886"/>
                  </a:cubicBezTo>
                  <a:cubicBezTo>
                    <a:pt x="20504" y="4021"/>
                    <a:pt x="20395" y="4159"/>
                    <a:pt x="20271" y="4293"/>
                  </a:cubicBezTo>
                  <a:cubicBezTo>
                    <a:pt x="20264" y="4307"/>
                    <a:pt x="20250" y="4318"/>
                    <a:pt x="20239" y="4333"/>
                  </a:cubicBezTo>
                  <a:cubicBezTo>
                    <a:pt x="20119" y="4471"/>
                    <a:pt x="19985" y="4608"/>
                    <a:pt x="19850" y="4746"/>
                  </a:cubicBezTo>
                  <a:cubicBezTo>
                    <a:pt x="19829" y="4772"/>
                    <a:pt x="19811" y="4794"/>
                    <a:pt x="19785" y="4815"/>
                  </a:cubicBezTo>
                  <a:cubicBezTo>
                    <a:pt x="19655" y="4946"/>
                    <a:pt x="19513" y="5084"/>
                    <a:pt x="19375" y="5214"/>
                  </a:cubicBezTo>
                  <a:cubicBezTo>
                    <a:pt x="19277" y="5305"/>
                    <a:pt x="19176" y="5396"/>
                    <a:pt x="19074" y="5487"/>
                  </a:cubicBezTo>
                  <a:cubicBezTo>
                    <a:pt x="18987" y="5563"/>
                    <a:pt x="18903" y="5643"/>
                    <a:pt x="18813" y="5719"/>
                  </a:cubicBezTo>
                  <a:cubicBezTo>
                    <a:pt x="18704" y="5809"/>
                    <a:pt x="18588" y="5900"/>
                    <a:pt x="18475" y="5991"/>
                  </a:cubicBezTo>
                  <a:cubicBezTo>
                    <a:pt x="18381" y="6067"/>
                    <a:pt x="18290" y="6140"/>
                    <a:pt x="18196" y="6219"/>
                  </a:cubicBezTo>
                  <a:cubicBezTo>
                    <a:pt x="18076" y="6310"/>
                    <a:pt x="17949" y="6404"/>
                    <a:pt x="17826" y="6495"/>
                  </a:cubicBezTo>
                  <a:cubicBezTo>
                    <a:pt x="17728" y="6568"/>
                    <a:pt x="17634" y="6644"/>
                    <a:pt x="17528" y="6716"/>
                  </a:cubicBezTo>
                  <a:cubicBezTo>
                    <a:pt x="17398" y="6811"/>
                    <a:pt x="17256" y="6902"/>
                    <a:pt x="17118" y="6999"/>
                  </a:cubicBezTo>
                  <a:cubicBezTo>
                    <a:pt x="17002" y="7079"/>
                    <a:pt x="16890" y="7163"/>
                    <a:pt x="16766" y="7239"/>
                  </a:cubicBezTo>
                  <a:cubicBezTo>
                    <a:pt x="16520" y="7399"/>
                    <a:pt x="16277" y="7551"/>
                    <a:pt x="16026" y="7707"/>
                  </a:cubicBezTo>
                  <a:cubicBezTo>
                    <a:pt x="15983" y="7732"/>
                    <a:pt x="15936" y="7761"/>
                    <a:pt x="15885" y="7787"/>
                  </a:cubicBezTo>
                  <a:cubicBezTo>
                    <a:pt x="15645" y="7932"/>
                    <a:pt x="15402" y="8073"/>
                    <a:pt x="15155" y="8208"/>
                  </a:cubicBezTo>
                  <a:cubicBezTo>
                    <a:pt x="15116" y="8229"/>
                    <a:pt x="15079" y="8248"/>
                    <a:pt x="15039" y="8273"/>
                  </a:cubicBezTo>
                  <a:cubicBezTo>
                    <a:pt x="14687" y="8462"/>
                    <a:pt x="14339" y="8643"/>
                    <a:pt x="13987" y="8821"/>
                  </a:cubicBezTo>
                  <a:cubicBezTo>
                    <a:pt x="13944" y="8839"/>
                    <a:pt x="13904" y="8861"/>
                    <a:pt x="13864" y="8879"/>
                  </a:cubicBezTo>
                  <a:cubicBezTo>
                    <a:pt x="13574" y="9020"/>
                    <a:pt x="13280" y="9155"/>
                    <a:pt x="12982" y="9289"/>
                  </a:cubicBezTo>
                  <a:cubicBezTo>
                    <a:pt x="12935" y="9311"/>
                    <a:pt x="12888" y="9329"/>
                    <a:pt x="12837" y="9351"/>
                  </a:cubicBezTo>
                  <a:cubicBezTo>
                    <a:pt x="12572" y="9470"/>
                    <a:pt x="12307" y="9579"/>
                    <a:pt x="12039" y="9688"/>
                  </a:cubicBezTo>
                  <a:cubicBezTo>
                    <a:pt x="11995" y="9706"/>
                    <a:pt x="11955" y="9724"/>
                    <a:pt x="11908" y="9735"/>
                  </a:cubicBezTo>
                  <a:cubicBezTo>
                    <a:pt x="11672" y="9826"/>
                    <a:pt x="11440" y="9917"/>
                    <a:pt x="11204" y="10004"/>
                  </a:cubicBezTo>
                  <a:cubicBezTo>
                    <a:pt x="11168" y="10018"/>
                    <a:pt x="11139" y="10033"/>
                    <a:pt x="11103" y="10040"/>
                  </a:cubicBezTo>
                  <a:cubicBezTo>
                    <a:pt x="10860" y="10127"/>
                    <a:pt x="10617" y="10207"/>
                    <a:pt x="10377" y="10290"/>
                  </a:cubicBezTo>
                  <a:cubicBezTo>
                    <a:pt x="10323" y="10308"/>
                    <a:pt x="10261" y="10327"/>
                    <a:pt x="10207" y="10345"/>
                  </a:cubicBezTo>
                  <a:cubicBezTo>
                    <a:pt x="9989" y="10414"/>
                    <a:pt x="9771" y="10479"/>
                    <a:pt x="9561" y="10544"/>
                  </a:cubicBezTo>
                  <a:cubicBezTo>
                    <a:pt x="9535" y="10552"/>
                    <a:pt x="9510" y="10559"/>
                    <a:pt x="9488" y="10566"/>
                  </a:cubicBezTo>
                  <a:cubicBezTo>
                    <a:pt x="9252" y="10635"/>
                    <a:pt x="9020" y="10697"/>
                    <a:pt x="8788" y="10758"/>
                  </a:cubicBezTo>
                  <a:cubicBezTo>
                    <a:pt x="8733" y="10769"/>
                    <a:pt x="8675" y="10784"/>
                    <a:pt x="8621" y="10798"/>
                  </a:cubicBezTo>
                  <a:cubicBezTo>
                    <a:pt x="8400" y="10853"/>
                    <a:pt x="8182" y="10907"/>
                    <a:pt x="7964" y="10951"/>
                  </a:cubicBezTo>
                  <a:cubicBezTo>
                    <a:pt x="7950" y="10958"/>
                    <a:pt x="7932" y="10962"/>
                    <a:pt x="7913" y="10962"/>
                  </a:cubicBezTo>
                  <a:cubicBezTo>
                    <a:pt x="7678" y="11012"/>
                    <a:pt x="7442" y="11056"/>
                    <a:pt x="7210" y="11096"/>
                  </a:cubicBezTo>
                  <a:cubicBezTo>
                    <a:pt x="7159" y="11107"/>
                    <a:pt x="7104" y="11114"/>
                    <a:pt x="7057" y="11125"/>
                  </a:cubicBezTo>
                  <a:cubicBezTo>
                    <a:pt x="6814" y="11165"/>
                    <a:pt x="6575" y="11201"/>
                    <a:pt x="6339" y="11234"/>
                  </a:cubicBezTo>
                  <a:lnTo>
                    <a:pt x="6245" y="11248"/>
                  </a:lnTo>
                  <a:cubicBezTo>
                    <a:pt x="5969" y="11284"/>
                    <a:pt x="5697" y="11310"/>
                    <a:pt x="5432" y="11332"/>
                  </a:cubicBezTo>
                  <a:cubicBezTo>
                    <a:pt x="5406" y="11332"/>
                    <a:pt x="5381" y="11339"/>
                    <a:pt x="5356" y="11339"/>
                  </a:cubicBezTo>
                  <a:cubicBezTo>
                    <a:pt x="5214" y="11346"/>
                    <a:pt x="5080" y="11357"/>
                    <a:pt x="4942" y="11361"/>
                  </a:cubicBezTo>
                  <a:cubicBezTo>
                    <a:pt x="4888" y="11364"/>
                    <a:pt x="4829" y="11364"/>
                    <a:pt x="4775" y="11364"/>
                  </a:cubicBezTo>
                  <a:cubicBezTo>
                    <a:pt x="4670" y="11368"/>
                    <a:pt x="4565" y="11368"/>
                    <a:pt x="4467" y="11368"/>
                  </a:cubicBezTo>
                  <a:lnTo>
                    <a:pt x="4245" y="11368"/>
                  </a:lnTo>
                  <a:cubicBezTo>
                    <a:pt x="4180" y="11368"/>
                    <a:pt x="4111" y="11368"/>
                    <a:pt x="4049" y="11364"/>
                  </a:cubicBezTo>
                  <a:cubicBezTo>
                    <a:pt x="3973" y="11361"/>
                    <a:pt x="3901" y="11361"/>
                    <a:pt x="3828" y="11357"/>
                  </a:cubicBezTo>
                  <a:cubicBezTo>
                    <a:pt x="3763" y="11350"/>
                    <a:pt x="3701" y="11350"/>
                    <a:pt x="3639" y="11346"/>
                  </a:cubicBezTo>
                  <a:cubicBezTo>
                    <a:pt x="3567" y="11342"/>
                    <a:pt x="3494" y="11332"/>
                    <a:pt x="3422" y="11328"/>
                  </a:cubicBezTo>
                  <a:cubicBezTo>
                    <a:pt x="3364" y="11324"/>
                    <a:pt x="3306" y="11321"/>
                    <a:pt x="3248" y="11310"/>
                  </a:cubicBezTo>
                  <a:cubicBezTo>
                    <a:pt x="3175" y="11303"/>
                    <a:pt x="3106" y="11292"/>
                    <a:pt x="3034" y="11284"/>
                  </a:cubicBezTo>
                  <a:cubicBezTo>
                    <a:pt x="2979" y="11274"/>
                    <a:pt x="2921" y="11270"/>
                    <a:pt x="2867" y="11259"/>
                  </a:cubicBezTo>
                  <a:cubicBezTo>
                    <a:pt x="2794" y="11248"/>
                    <a:pt x="2725" y="11234"/>
                    <a:pt x="2656" y="11219"/>
                  </a:cubicBezTo>
                  <a:cubicBezTo>
                    <a:pt x="2605" y="11212"/>
                    <a:pt x="2551" y="11201"/>
                    <a:pt x="2504" y="11186"/>
                  </a:cubicBezTo>
                  <a:cubicBezTo>
                    <a:pt x="2431" y="11176"/>
                    <a:pt x="2362" y="11157"/>
                    <a:pt x="2293" y="11139"/>
                  </a:cubicBezTo>
                  <a:cubicBezTo>
                    <a:pt x="2250" y="11125"/>
                    <a:pt x="2203" y="11114"/>
                    <a:pt x="2159" y="11103"/>
                  </a:cubicBezTo>
                  <a:cubicBezTo>
                    <a:pt x="2079" y="11078"/>
                    <a:pt x="2014" y="11056"/>
                    <a:pt x="1941" y="11034"/>
                  </a:cubicBezTo>
                  <a:cubicBezTo>
                    <a:pt x="1905" y="11020"/>
                    <a:pt x="1869" y="11012"/>
                    <a:pt x="1833" y="11001"/>
                  </a:cubicBezTo>
                  <a:cubicBezTo>
                    <a:pt x="1727" y="10965"/>
                    <a:pt x="1622" y="10925"/>
                    <a:pt x="1524" y="10885"/>
                  </a:cubicBezTo>
                  <a:cubicBezTo>
                    <a:pt x="733" y="10548"/>
                    <a:pt x="229" y="10062"/>
                    <a:pt x="0" y="9474"/>
                  </a:cubicBezTo>
                  <a:lnTo>
                    <a:pt x="1270" y="12239"/>
                  </a:lnTo>
                  <a:cubicBezTo>
                    <a:pt x="1506" y="12830"/>
                    <a:pt x="2003" y="13316"/>
                    <a:pt x="2794" y="13650"/>
                  </a:cubicBezTo>
                  <a:cubicBezTo>
                    <a:pt x="2892" y="13690"/>
                    <a:pt x="2997" y="13734"/>
                    <a:pt x="3102" y="13770"/>
                  </a:cubicBezTo>
                  <a:cubicBezTo>
                    <a:pt x="3139" y="13781"/>
                    <a:pt x="3175" y="13792"/>
                    <a:pt x="3215" y="13806"/>
                  </a:cubicBezTo>
                  <a:cubicBezTo>
                    <a:pt x="3287" y="13828"/>
                    <a:pt x="3356" y="13850"/>
                    <a:pt x="3433" y="13871"/>
                  </a:cubicBezTo>
                  <a:cubicBezTo>
                    <a:pt x="3476" y="13886"/>
                    <a:pt x="3527" y="13897"/>
                    <a:pt x="3574" y="13908"/>
                  </a:cubicBezTo>
                  <a:cubicBezTo>
                    <a:pt x="3639" y="13926"/>
                    <a:pt x="3708" y="13944"/>
                    <a:pt x="3781" y="13958"/>
                  </a:cubicBezTo>
                  <a:cubicBezTo>
                    <a:pt x="3832" y="13969"/>
                    <a:pt x="3886" y="13977"/>
                    <a:pt x="3941" y="13991"/>
                  </a:cubicBezTo>
                  <a:cubicBezTo>
                    <a:pt x="4010" y="14006"/>
                    <a:pt x="4075" y="14017"/>
                    <a:pt x="4147" y="14027"/>
                  </a:cubicBezTo>
                  <a:cubicBezTo>
                    <a:pt x="4202" y="14035"/>
                    <a:pt x="4263" y="14046"/>
                    <a:pt x="4318" y="14049"/>
                  </a:cubicBezTo>
                  <a:cubicBezTo>
                    <a:pt x="4383" y="14060"/>
                    <a:pt x="4456" y="14067"/>
                    <a:pt x="4528" y="14078"/>
                  </a:cubicBezTo>
                  <a:cubicBezTo>
                    <a:pt x="4590" y="14082"/>
                    <a:pt x="4648" y="14089"/>
                    <a:pt x="4706" y="14096"/>
                  </a:cubicBezTo>
                  <a:cubicBezTo>
                    <a:pt x="4779" y="14100"/>
                    <a:pt x="4851" y="14107"/>
                    <a:pt x="4924" y="14114"/>
                  </a:cubicBezTo>
                  <a:cubicBezTo>
                    <a:pt x="4989" y="14118"/>
                    <a:pt x="5051" y="14122"/>
                    <a:pt x="5116" y="14122"/>
                  </a:cubicBezTo>
                  <a:cubicBezTo>
                    <a:pt x="5189" y="14125"/>
                    <a:pt x="5265" y="14133"/>
                    <a:pt x="5337" y="14133"/>
                  </a:cubicBezTo>
                  <a:cubicBezTo>
                    <a:pt x="5399" y="14133"/>
                    <a:pt x="5468" y="14136"/>
                    <a:pt x="5533" y="14136"/>
                  </a:cubicBezTo>
                  <a:cubicBezTo>
                    <a:pt x="5588" y="14136"/>
                    <a:pt x="5642" y="14140"/>
                    <a:pt x="5697" y="14140"/>
                  </a:cubicBezTo>
                  <a:lnTo>
                    <a:pt x="5755" y="14140"/>
                  </a:lnTo>
                  <a:cubicBezTo>
                    <a:pt x="5853" y="14140"/>
                    <a:pt x="5958" y="14136"/>
                    <a:pt x="6063" y="14136"/>
                  </a:cubicBezTo>
                  <a:cubicBezTo>
                    <a:pt x="6118" y="14136"/>
                    <a:pt x="6172" y="14133"/>
                    <a:pt x="6230" y="14133"/>
                  </a:cubicBezTo>
                  <a:cubicBezTo>
                    <a:pt x="6368" y="14125"/>
                    <a:pt x="6502" y="14118"/>
                    <a:pt x="6644" y="14107"/>
                  </a:cubicBezTo>
                  <a:cubicBezTo>
                    <a:pt x="6665" y="14107"/>
                    <a:pt x="6687" y="14104"/>
                    <a:pt x="6716" y="14104"/>
                  </a:cubicBezTo>
                  <a:lnTo>
                    <a:pt x="6720" y="14104"/>
                  </a:lnTo>
                  <a:cubicBezTo>
                    <a:pt x="6981" y="14085"/>
                    <a:pt x="7253" y="14053"/>
                    <a:pt x="7533" y="14017"/>
                  </a:cubicBezTo>
                  <a:cubicBezTo>
                    <a:pt x="7551" y="14013"/>
                    <a:pt x="7572" y="14013"/>
                    <a:pt x="7591" y="14013"/>
                  </a:cubicBezTo>
                  <a:cubicBezTo>
                    <a:pt x="7601" y="14013"/>
                    <a:pt x="7612" y="14009"/>
                    <a:pt x="7623" y="14009"/>
                  </a:cubicBezTo>
                  <a:cubicBezTo>
                    <a:pt x="7859" y="13977"/>
                    <a:pt x="8099" y="13940"/>
                    <a:pt x="8338" y="13900"/>
                  </a:cubicBezTo>
                  <a:cubicBezTo>
                    <a:pt x="8360" y="13897"/>
                    <a:pt x="8385" y="13897"/>
                    <a:pt x="8411" y="13890"/>
                  </a:cubicBezTo>
                  <a:cubicBezTo>
                    <a:pt x="8440" y="13886"/>
                    <a:pt x="8465" y="13879"/>
                    <a:pt x="8494" y="13871"/>
                  </a:cubicBezTo>
                  <a:cubicBezTo>
                    <a:pt x="8723" y="13831"/>
                    <a:pt x="8958" y="13788"/>
                    <a:pt x="9194" y="13737"/>
                  </a:cubicBezTo>
                  <a:lnTo>
                    <a:pt x="9205" y="13737"/>
                  </a:lnTo>
                  <a:cubicBezTo>
                    <a:pt x="9220" y="13734"/>
                    <a:pt x="9231" y="13734"/>
                    <a:pt x="9241" y="13726"/>
                  </a:cubicBezTo>
                  <a:cubicBezTo>
                    <a:pt x="9459" y="13683"/>
                    <a:pt x="9677" y="13628"/>
                    <a:pt x="9898" y="13574"/>
                  </a:cubicBezTo>
                  <a:cubicBezTo>
                    <a:pt x="9931" y="13563"/>
                    <a:pt x="9956" y="13559"/>
                    <a:pt x="9989" y="13552"/>
                  </a:cubicBezTo>
                  <a:cubicBezTo>
                    <a:pt x="10018" y="13545"/>
                    <a:pt x="10043" y="13538"/>
                    <a:pt x="10065" y="13527"/>
                  </a:cubicBezTo>
                  <a:cubicBezTo>
                    <a:pt x="10297" y="13469"/>
                    <a:pt x="10529" y="13407"/>
                    <a:pt x="10765" y="13338"/>
                  </a:cubicBezTo>
                  <a:cubicBezTo>
                    <a:pt x="10769" y="13338"/>
                    <a:pt x="10776" y="13334"/>
                    <a:pt x="10783" y="13334"/>
                  </a:cubicBezTo>
                  <a:cubicBezTo>
                    <a:pt x="10802" y="13327"/>
                    <a:pt x="10820" y="13320"/>
                    <a:pt x="10841" y="13316"/>
                  </a:cubicBezTo>
                  <a:cubicBezTo>
                    <a:pt x="11059" y="13251"/>
                    <a:pt x="11273" y="13182"/>
                    <a:pt x="11491" y="13117"/>
                  </a:cubicBezTo>
                  <a:cubicBezTo>
                    <a:pt x="11524" y="13106"/>
                    <a:pt x="11556" y="13099"/>
                    <a:pt x="11585" y="13084"/>
                  </a:cubicBezTo>
                  <a:cubicBezTo>
                    <a:pt x="11607" y="13073"/>
                    <a:pt x="11636" y="13066"/>
                    <a:pt x="11658" y="13055"/>
                  </a:cubicBezTo>
                  <a:cubicBezTo>
                    <a:pt x="11897" y="12979"/>
                    <a:pt x="12140" y="12892"/>
                    <a:pt x="12384" y="12808"/>
                  </a:cubicBezTo>
                  <a:cubicBezTo>
                    <a:pt x="12394" y="12801"/>
                    <a:pt x="12402" y="12801"/>
                    <a:pt x="12413" y="12797"/>
                  </a:cubicBezTo>
                  <a:cubicBezTo>
                    <a:pt x="12434" y="12790"/>
                    <a:pt x="12460" y="12779"/>
                    <a:pt x="12485" y="12772"/>
                  </a:cubicBezTo>
                  <a:cubicBezTo>
                    <a:pt x="12721" y="12685"/>
                    <a:pt x="12950" y="12598"/>
                    <a:pt x="13185" y="12504"/>
                  </a:cubicBezTo>
                  <a:cubicBezTo>
                    <a:pt x="13218" y="12489"/>
                    <a:pt x="13247" y="12482"/>
                    <a:pt x="13276" y="12467"/>
                  </a:cubicBezTo>
                  <a:cubicBezTo>
                    <a:pt x="13291" y="12464"/>
                    <a:pt x="13305" y="12453"/>
                    <a:pt x="13320" y="12449"/>
                  </a:cubicBezTo>
                  <a:cubicBezTo>
                    <a:pt x="13584" y="12340"/>
                    <a:pt x="13853" y="12231"/>
                    <a:pt x="14118" y="12112"/>
                  </a:cubicBezTo>
                  <a:cubicBezTo>
                    <a:pt x="14143" y="12104"/>
                    <a:pt x="14165" y="12090"/>
                    <a:pt x="14194" y="12083"/>
                  </a:cubicBezTo>
                  <a:cubicBezTo>
                    <a:pt x="14216" y="12072"/>
                    <a:pt x="14238" y="12057"/>
                    <a:pt x="14263" y="12050"/>
                  </a:cubicBezTo>
                  <a:cubicBezTo>
                    <a:pt x="14557" y="11919"/>
                    <a:pt x="14851" y="11782"/>
                    <a:pt x="15141" y="11640"/>
                  </a:cubicBezTo>
                  <a:cubicBezTo>
                    <a:pt x="15159" y="11633"/>
                    <a:pt x="15181" y="11622"/>
                    <a:pt x="15199" y="11615"/>
                  </a:cubicBezTo>
                  <a:cubicBezTo>
                    <a:pt x="15217" y="11604"/>
                    <a:pt x="15243" y="11593"/>
                    <a:pt x="15261" y="11582"/>
                  </a:cubicBezTo>
                  <a:cubicBezTo>
                    <a:pt x="15613" y="11404"/>
                    <a:pt x="15968" y="11223"/>
                    <a:pt x="16313" y="11034"/>
                  </a:cubicBezTo>
                  <a:cubicBezTo>
                    <a:pt x="16331" y="11023"/>
                    <a:pt x="16353" y="11012"/>
                    <a:pt x="16371" y="11001"/>
                  </a:cubicBezTo>
                  <a:cubicBezTo>
                    <a:pt x="16389" y="10994"/>
                    <a:pt x="16407" y="10980"/>
                    <a:pt x="16425" y="10969"/>
                  </a:cubicBezTo>
                  <a:cubicBezTo>
                    <a:pt x="16668" y="10835"/>
                    <a:pt x="16915" y="10693"/>
                    <a:pt x="17158" y="10548"/>
                  </a:cubicBezTo>
                  <a:lnTo>
                    <a:pt x="17296" y="10468"/>
                  </a:lnTo>
                  <a:cubicBezTo>
                    <a:pt x="17546" y="10316"/>
                    <a:pt x="17793" y="10160"/>
                    <a:pt x="18040" y="10000"/>
                  </a:cubicBezTo>
                  <a:cubicBezTo>
                    <a:pt x="18065" y="9982"/>
                    <a:pt x="18098" y="9964"/>
                    <a:pt x="18127" y="9946"/>
                  </a:cubicBezTo>
                  <a:cubicBezTo>
                    <a:pt x="18218" y="9888"/>
                    <a:pt x="18305" y="9822"/>
                    <a:pt x="18396" y="9761"/>
                  </a:cubicBezTo>
                  <a:cubicBezTo>
                    <a:pt x="18530" y="9663"/>
                    <a:pt x="18671" y="9572"/>
                    <a:pt x="18802" y="9478"/>
                  </a:cubicBezTo>
                  <a:cubicBezTo>
                    <a:pt x="18907" y="9405"/>
                    <a:pt x="19001" y="9329"/>
                    <a:pt x="19103" y="9256"/>
                  </a:cubicBezTo>
                  <a:cubicBezTo>
                    <a:pt x="19223" y="9166"/>
                    <a:pt x="19350" y="9071"/>
                    <a:pt x="19469" y="8981"/>
                  </a:cubicBezTo>
                  <a:cubicBezTo>
                    <a:pt x="19564" y="8901"/>
                    <a:pt x="19658" y="8828"/>
                    <a:pt x="19749" y="8752"/>
                  </a:cubicBezTo>
                  <a:cubicBezTo>
                    <a:pt x="19861" y="8661"/>
                    <a:pt x="19977" y="8571"/>
                    <a:pt x="20086" y="8480"/>
                  </a:cubicBezTo>
                  <a:cubicBezTo>
                    <a:pt x="20177" y="8404"/>
                    <a:pt x="20264" y="8327"/>
                    <a:pt x="20348" y="8248"/>
                  </a:cubicBezTo>
                  <a:cubicBezTo>
                    <a:pt x="20453" y="8157"/>
                    <a:pt x="20554" y="8066"/>
                    <a:pt x="20649" y="7975"/>
                  </a:cubicBezTo>
                  <a:cubicBezTo>
                    <a:pt x="20670" y="7954"/>
                    <a:pt x="20696" y="7932"/>
                    <a:pt x="20721" y="7914"/>
                  </a:cubicBezTo>
                  <a:cubicBezTo>
                    <a:pt x="20837" y="7801"/>
                    <a:pt x="20950" y="7692"/>
                    <a:pt x="21059" y="7576"/>
                  </a:cubicBezTo>
                  <a:lnTo>
                    <a:pt x="21128" y="7511"/>
                  </a:lnTo>
                  <a:cubicBezTo>
                    <a:pt x="21265" y="7370"/>
                    <a:pt x="21396" y="7232"/>
                    <a:pt x="21519" y="7094"/>
                  </a:cubicBezTo>
                  <a:cubicBezTo>
                    <a:pt x="21527" y="7079"/>
                    <a:pt x="21541" y="7068"/>
                    <a:pt x="21548" y="7058"/>
                  </a:cubicBezTo>
                  <a:cubicBezTo>
                    <a:pt x="21639" y="6956"/>
                    <a:pt x="21726" y="6851"/>
                    <a:pt x="21810" y="6753"/>
                  </a:cubicBezTo>
                  <a:cubicBezTo>
                    <a:pt x="21835" y="6716"/>
                    <a:pt x="21864" y="6684"/>
                    <a:pt x="21890" y="6648"/>
                  </a:cubicBezTo>
                  <a:cubicBezTo>
                    <a:pt x="21929" y="6597"/>
                    <a:pt x="21966" y="6553"/>
                    <a:pt x="22002" y="6502"/>
                  </a:cubicBezTo>
                  <a:cubicBezTo>
                    <a:pt x="22085" y="6397"/>
                    <a:pt x="22158" y="6296"/>
                    <a:pt x="22231" y="6194"/>
                  </a:cubicBezTo>
                  <a:cubicBezTo>
                    <a:pt x="22263" y="6154"/>
                    <a:pt x="22292" y="6107"/>
                    <a:pt x="22321" y="6067"/>
                  </a:cubicBezTo>
                  <a:lnTo>
                    <a:pt x="22361" y="6013"/>
                  </a:lnTo>
                  <a:cubicBezTo>
                    <a:pt x="22437" y="5897"/>
                    <a:pt x="22506" y="5780"/>
                    <a:pt x="22575" y="5668"/>
                  </a:cubicBezTo>
                  <a:cubicBezTo>
                    <a:pt x="22590" y="5643"/>
                    <a:pt x="22601" y="5617"/>
                    <a:pt x="22619" y="5592"/>
                  </a:cubicBezTo>
                  <a:cubicBezTo>
                    <a:pt x="22651" y="5534"/>
                    <a:pt x="22688" y="5472"/>
                    <a:pt x="22720" y="5418"/>
                  </a:cubicBezTo>
                  <a:cubicBezTo>
                    <a:pt x="22757" y="5345"/>
                    <a:pt x="22793" y="5280"/>
                    <a:pt x="22826" y="5211"/>
                  </a:cubicBezTo>
                  <a:cubicBezTo>
                    <a:pt x="22829" y="5200"/>
                    <a:pt x="22833" y="5193"/>
                    <a:pt x="22836" y="5178"/>
                  </a:cubicBezTo>
                  <a:cubicBezTo>
                    <a:pt x="22880" y="5087"/>
                    <a:pt x="22920" y="5000"/>
                    <a:pt x="22956" y="4910"/>
                  </a:cubicBezTo>
                  <a:lnTo>
                    <a:pt x="22982" y="4830"/>
                  </a:lnTo>
                  <a:cubicBezTo>
                    <a:pt x="23014" y="4754"/>
                    <a:pt x="23036" y="4674"/>
                    <a:pt x="23065" y="4598"/>
                  </a:cubicBezTo>
                  <a:cubicBezTo>
                    <a:pt x="23080" y="4554"/>
                    <a:pt x="23098" y="4507"/>
                    <a:pt x="23109" y="4463"/>
                  </a:cubicBezTo>
                  <a:cubicBezTo>
                    <a:pt x="23119" y="4434"/>
                    <a:pt x="23119" y="4413"/>
                    <a:pt x="23127" y="4384"/>
                  </a:cubicBezTo>
                  <a:cubicBezTo>
                    <a:pt x="23145" y="4318"/>
                    <a:pt x="23159" y="4253"/>
                    <a:pt x="23174" y="4184"/>
                  </a:cubicBezTo>
                  <a:cubicBezTo>
                    <a:pt x="23181" y="4140"/>
                    <a:pt x="23196" y="4093"/>
                    <a:pt x="23207" y="4050"/>
                  </a:cubicBezTo>
                  <a:cubicBezTo>
                    <a:pt x="23210" y="4021"/>
                    <a:pt x="23210" y="3995"/>
                    <a:pt x="23214" y="3966"/>
                  </a:cubicBezTo>
                  <a:cubicBezTo>
                    <a:pt x="23225" y="3908"/>
                    <a:pt x="23228" y="3850"/>
                    <a:pt x="23232" y="3792"/>
                  </a:cubicBezTo>
                  <a:cubicBezTo>
                    <a:pt x="23236" y="3749"/>
                    <a:pt x="23243" y="3709"/>
                    <a:pt x="23243" y="3669"/>
                  </a:cubicBezTo>
                  <a:cubicBezTo>
                    <a:pt x="23243" y="3636"/>
                    <a:pt x="23239" y="3611"/>
                    <a:pt x="23239" y="3578"/>
                  </a:cubicBezTo>
                  <a:cubicBezTo>
                    <a:pt x="23239" y="3524"/>
                    <a:pt x="23232" y="3469"/>
                    <a:pt x="23228" y="3411"/>
                  </a:cubicBezTo>
                  <a:cubicBezTo>
                    <a:pt x="23210" y="3382"/>
                    <a:pt x="23214" y="3346"/>
                    <a:pt x="23210" y="331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442038" y="1107539"/>
              <a:ext cx="735921" cy="438941"/>
            </a:xfrm>
            <a:custGeom>
              <a:avLst/>
              <a:gdLst/>
              <a:ahLst/>
              <a:cxnLst/>
              <a:rect l="l" t="t" r="r" b="b"/>
              <a:pathLst>
                <a:path w="25246" h="15058" extrusionOk="0">
                  <a:moveTo>
                    <a:pt x="22006" y="1375"/>
                  </a:moveTo>
                  <a:cubicBezTo>
                    <a:pt x="18773" y="0"/>
                    <a:pt x="11930" y="1640"/>
                    <a:pt x="6756" y="5033"/>
                  </a:cubicBezTo>
                  <a:cubicBezTo>
                    <a:pt x="1579" y="8425"/>
                    <a:pt x="1" y="12300"/>
                    <a:pt x="3237" y="13679"/>
                  </a:cubicBezTo>
                  <a:cubicBezTo>
                    <a:pt x="6470" y="15057"/>
                    <a:pt x="13313" y="13417"/>
                    <a:pt x="18487" y="10025"/>
                  </a:cubicBezTo>
                  <a:cubicBezTo>
                    <a:pt x="23664" y="6633"/>
                    <a:pt x="25246" y="2754"/>
                    <a:pt x="22006" y="1375"/>
                  </a:cubicBezTo>
                  <a:close/>
                  <a:moveTo>
                    <a:pt x="15693" y="8835"/>
                  </a:moveTo>
                  <a:cubicBezTo>
                    <a:pt x="12743" y="10769"/>
                    <a:pt x="8970" y="11756"/>
                    <a:pt x="7272" y="11037"/>
                  </a:cubicBezTo>
                  <a:cubicBezTo>
                    <a:pt x="5574" y="10315"/>
                    <a:pt x="6600" y="8156"/>
                    <a:pt x="9547" y="6223"/>
                  </a:cubicBezTo>
                  <a:cubicBezTo>
                    <a:pt x="12496" y="4292"/>
                    <a:pt x="16273" y="3302"/>
                    <a:pt x="17971" y="4024"/>
                  </a:cubicBezTo>
                  <a:cubicBezTo>
                    <a:pt x="19666" y="4746"/>
                    <a:pt x="18643" y="6905"/>
                    <a:pt x="15693" y="883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5"/>
          <p:cNvGrpSpPr/>
          <p:nvPr/>
        </p:nvGrpSpPr>
        <p:grpSpPr>
          <a:xfrm>
            <a:off x="1779161" y="4545732"/>
            <a:ext cx="593041" cy="155445"/>
            <a:chOff x="1447343" y="1933009"/>
            <a:chExt cx="942682" cy="245181"/>
          </a:xfrm>
        </p:grpSpPr>
        <p:sp>
          <p:nvSpPr>
            <p:cNvPr id="75" name="Google Shape;75;p5"/>
            <p:cNvSpPr/>
            <p:nvPr/>
          </p:nvSpPr>
          <p:spPr>
            <a:xfrm>
              <a:off x="1807987" y="1933009"/>
              <a:ext cx="582038" cy="245181"/>
            </a:xfrm>
            <a:custGeom>
              <a:avLst/>
              <a:gdLst/>
              <a:ahLst/>
              <a:cxnLst/>
              <a:rect l="l" t="t" r="r" b="b"/>
              <a:pathLst>
                <a:path w="19967" h="8411" extrusionOk="0">
                  <a:moveTo>
                    <a:pt x="0" y="1"/>
                  </a:moveTo>
                  <a:lnTo>
                    <a:pt x="19967" y="1"/>
                  </a:lnTo>
                  <a:lnTo>
                    <a:pt x="19967" y="8411"/>
                  </a:lnTo>
                  <a:lnTo>
                    <a:pt x="0" y="841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1447343" y="1996352"/>
              <a:ext cx="582038" cy="118378"/>
            </a:xfrm>
            <a:custGeom>
              <a:avLst/>
              <a:gdLst/>
              <a:ahLst/>
              <a:cxnLst/>
              <a:rect l="l" t="t" r="r" b="b"/>
              <a:pathLst>
                <a:path w="19967" h="4061" extrusionOk="0">
                  <a:moveTo>
                    <a:pt x="0" y="1"/>
                  </a:moveTo>
                  <a:lnTo>
                    <a:pt x="19966" y="1"/>
                  </a:lnTo>
                  <a:lnTo>
                    <a:pt x="19966" y="4061"/>
                  </a:lnTo>
                  <a:lnTo>
                    <a:pt x="0" y="406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5"/>
          <p:cNvSpPr txBox="1">
            <a:spLocks noGrp="1"/>
          </p:cNvSpPr>
          <p:nvPr>
            <p:ph type="subTitle" idx="1"/>
          </p:nvPr>
        </p:nvSpPr>
        <p:spPr>
          <a:xfrm>
            <a:off x="1449913" y="2420050"/>
            <a:ext cx="2589300" cy="47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4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2"/>
          </p:nvPr>
        </p:nvSpPr>
        <p:spPr>
          <a:xfrm>
            <a:off x="5104788" y="2420050"/>
            <a:ext cx="2589300" cy="47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4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3"/>
          </p:nvPr>
        </p:nvSpPr>
        <p:spPr>
          <a:xfrm>
            <a:off x="1449913" y="2915375"/>
            <a:ext cx="2589300" cy="10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4"/>
          </p:nvPr>
        </p:nvSpPr>
        <p:spPr>
          <a:xfrm>
            <a:off x="5104788" y="2915375"/>
            <a:ext cx="2589300" cy="10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6"/>
          <p:cNvGrpSpPr/>
          <p:nvPr/>
        </p:nvGrpSpPr>
        <p:grpSpPr>
          <a:xfrm>
            <a:off x="194005" y="4680658"/>
            <a:ext cx="2723273" cy="155452"/>
            <a:chOff x="2434537" y="2460245"/>
            <a:chExt cx="2020532" cy="113510"/>
          </a:xfrm>
        </p:grpSpPr>
        <p:sp>
          <p:nvSpPr>
            <p:cNvPr id="84" name="Google Shape;84;p6"/>
            <p:cNvSpPr/>
            <p:nvPr/>
          </p:nvSpPr>
          <p:spPr>
            <a:xfrm>
              <a:off x="2675549" y="2460245"/>
              <a:ext cx="1779520" cy="113510"/>
            </a:xfrm>
            <a:custGeom>
              <a:avLst/>
              <a:gdLst/>
              <a:ahLst/>
              <a:cxnLst/>
              <a:rect l="l" t="t" r="r" b="b"/>
              <a:pathLst>
                <a:path w="61047" h="3894" extrusionOk="0">
                  <a:moveTo>
                    <a:pt x="1" y="0"/>
                  </a:moveTo>
                  <a:lnTo>
                    <a:pt x="61046" y="0"/>
                  </a:lnTo>
                  <a:lnTo>
                    <a:pt x="61046" y="3893"/>
                  </a:lnTo>
                  <a:lnTo>
                    <a:pt x="1" y="389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2434537" y="2460245"/>
              <a:ext cx="127473" cy="113510"/>
            </a:xfrm>
            <a:custGeom>
              <a:avLst/>
              <a:gdLst/>
              <a:ahLst/>
              <a:cxnLst/>
              <a:rect l="l" t="t" r="r" b="b"/>
              <a:pathLst>
                <a:path w="4373" h="3894" extrusionOk="0">
                  <a:moveTo>
                    <a:pt x="0" y="0"/>
                  </a:moveTo>
                  <a:lnTo>
                    <a:pt x="4372" y="0"/>
                  </a:lnTo>
                  <a:lnTo>
                    <a:pt x="4372" y="3893"/>
                  </a:lnTo>
                  <a:lnTo>
                    <a:pt x="0" y="389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6"/>
          <p:cNvSpPr/>
          <p:nvPr/>
        </p:nvSpPr>
        <p:spPr>
          <a:xfrm>
            <a:off x="157137" y="703989"/>
            <a:ext cx="423087" cy="484642"/>
          </a:xfrm>
          <a:custGeom>
            <a:avLst/>
            <a:gdLst/>
            <a:ahLst/>
            <a:cxnLst/>
            <a:rect l="l" t="t" r="r" b="b"/>
            <a:pathLst>
              <a:path w="13603" h="15516" extrusionOk="0">
                <a:moveTo>
                  <a:pt x="0" y="1"/>
                </a:moveTo>
                <a:lnTo>
                  <a:pt x="6800" y="3731"/>
                </a:lnTo>
                <a:lnTo>
                  <a:pt x="13603" y="7464"/>
                </a:lnTo>
                <a:lnTo>
                  <a:pt x="6966" y="11492"/>
                </a:lnTo>
                <a:lnTo>
                  <a:pt x="334" y="15515"/>
                </a:lnTo>
                <a:lnTo>
                  <a:pt x="167" y="7758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6"/>
          <p:cNvGrpSpPr/>
          <p:nvPr/>
        </p:nvGrpSpPr>
        <p:grpSpPr>
          <a:xfrm>
            <a:off x="8320598" y="930782"/>
            <a:ext cx="593041" cy="155445"/>
            <a:chOff x="1447343" y="1933009"/>
            <a:chExt cx="942682" cy="245181"/>
          </a:xfrm>
        </p:grpSpPr>
        <p:sp>
          <p:nvSpPr>
            <p:cNvPr id="88" name="Google Shape;88;p6"/>
            <p:cNvSpPr/>
            <p:nvPr/>
          </p:nvSpPr>
          <p:spPr>
            <a:xfrm>
              <a:off x="1807987" y="1933009"/>
              <a:ext cx="582038" cy="245181"/>
            </a:xfrm>
            <a:custGeom>
              <a:avLst/>
              <a:gdLst/>
              <a:ahLst/>
              <a:cxnLst/>
              <a:rect l="l" t="t" r="r" b="b"/>
              <a:pathLst>
                <a:path w="19967" h="8411" extrusionOk="0">
                  <a:moveTo>
                    <a:pt x="0" y="1"/>
                  </a:moveTo>
                  <a:lnTo>
                    <a:pt x="19967" y="1"/>
                  </a:lnTo>
                  <a:lnTo>
                    <a:pt x="19967" y="8411"/>
                  </a:lnTo>
                  <a:lnTo>
                    <a:pt x="0" y="841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1447343" y="1996352"/>
              <a:ext cx="582038" cy="118378"/>
            </a:xfrm>
            <a:custGeom>
              <a:avLst/>
              <a:gdLst/>
              <a:ahLst/>
              <a:cxnLst/>
              <a:rect l="l" t="t" r="r" b="b"/>
              <a:pathLst>
                <a:path w="19967" h="4061" extrusionOk="0">
                  <a:moveTo>
                    <a:pt x="0" y="1"/>
                  </a:moveTo>
                  <a:lnTo>
                    <a:pt x="19966" y="1"/>
                  </a:lnTo>
                  <a:lnTo>
                    <a:pt x="19966" y="4061"/>
                  </a:lnTo>
                  <a:lnTo>
                    <a:pt x="0" y="406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6"/>
          <p:cNvSpPr/>
          <p:nvPr/>
        </p:nvSpPr>
        <p:spPr>
          <a:xfrm>
            <a:off x="5660284" y="98571"/>
            <a:ext cx="1678107" cy="155450"/>
          </a:xfrm>
          <a:custGeom>
            <a:avLst/>
            <a:gdLst/>
            <a:ahLst/>
            <a:cxnLst/>
            <a:rect l="l" t="t" r="r" b="b"/>
            <a:pathLst>
              <a:path w="48511" h="4427" extrusionOk="0">
                <a:moveTo>
                  <a:pt x="0" y="0"/>
                </a:moveTo>
                <a:lnTo>
                  <a:pt x="48510" y="0"/>
                </a:lnTo>
                <a:lnTo>
                  <a:pt x="48510" y="4427"/>
                </a:lnTo>
                <a:lnTo>
                  <a:pt x="0" y="442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150819" y="3523856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5755206" y="4381068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8653144" y="1643893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/>
          <p:nvPr/>
        </p:nvSpPr>
        <p:spPr>
          <a:xfrm>
            <a:off x="-250167" y="2155863"/>
            <a:ext cx="484647" cy="484620"/>
          </a:xfrm>
          <a:custGeom>
            <a:avLst/>
            <a:gdLst/>
            <a:ahLst/>
            <a:cxnLst/>
            <a:rect l="l" t="t" r="r" b="b"/>
            <a:pathLst>
              <a:path w="12635" h="12631" extrusionOk="0">
                <a:moveTo>
                  <a:pt x="6317" y="9321"/>
                </a:moveTo>
                <a:lnTo>
                  <a:pt x="9634" y="12630"/>
                </a:lnTo>
                <a:lnTo>
                  <a:pt x="12634" y="9633"/>
                </a:lnTo>
                <a:lnTo>
                  <a:pt x="9318" y="6317"/>
                </a:lnTo>
                <a:lnTo>
                  <a:pt x="12634" y="3005"/>
                </a:lnTo>
                <a:lnTo>
                  <a:pt x="9634" y="0"/>
                </a:lnTo>
                <a:lnTo>
                  <a:pt x="6317" y="3317"/>
                </a:lnTo>
                <a:lnTo>
                  <a:pt x="3001" y="0"/>
                </a:lnTo>
                <a:lnTo>
                  <a:pt x="1" y="3005"/>
                </a:lnTo>
                <a:lnTo>
                  <a:pt x="3313" y="6317"/>
                </a:lnTo>
                <a:lnTo>
                  <a:pt x="1" y="9633"/>
                </a:lnTo>
                <a:lnTo>
                  <a:pt x="3001" y="1263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8719371" y="3072963"/>
            <a:ext cx="372134" cy="329192"/>
          </a:xfrm>
          <a:custGeom>
            <a:avLst/>
            <a:gdLst/>
            <a:ahLst/>
            <a:cxnLst/>
            <a:rect l="l" t="t" r="r" b="b"/>
            <a:pathLst>
              <a:path w="16238" h="14347" extrusionOk="0">
                <a:moveTo>
                  <a:pt x="16237" y="0"/>
                </a:moveTo>
                <a:lnTo>
                  <a:pt x="12424" y="7169"/>
                </a:lnTo>
                <a:lnTo>
                  <a:pt x="8603" y="14346"/>
                </a:lnTo>
                <a:lnTo>
                  <a:pt x="4300" y="7452"/>
                </a:lnTo>
                <a:lnTo>
                  <a:pt x="1" y="562"/>
                </a:lnTo>
                <a:lnTo>
                  <a:pt x="8121" y="27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6"/>
          <p:cNvGrpSpPr/>
          <p:nvPr/>
        </p:nvGrpSpPr>
        <p:grpSpPr>
          <a:xfrm>
            <a:off x="7838917" y="4028700"/>
            <a:ext cx="998410" cy="923544"/>
            <a:chOff x="2506538" y="1118529"/>
            <a:chExt cx="507064" cy="468994"/>
          </a:xfrm>
        </p:grpSpPr>
        <p:sp>
          <p:nvSpPr>
            <p:cNvPr id="97" name="Google Shape;97;p6"/>
            <p:cNvSpPr/>
            <p:nvPr/>
          </p:nvSpPr>
          <p:spPr>
            <a:xfrm>
              <a:off x="2739009" y="1181872"/>
              <a:ext cx="274593" cy="405651"/>
            </a:xfrm>
            <a:custGeom>
              <a:avLst/>
              <a:gdLst/>
              <a:ahLst/>
              <a:cxnLst/>
              <a:rect l="l" t="t" r="r" b="b"/>
              <a:pathLst>
                <a:path w="9420" h="13916" extrusionOk="0">
                  <a:moveTo>
                    <a:pt x="6677" y="1"/>
                  </a:moveTo>
                  <a:lnTo>
                    <a:pt x="1" y="5966"/>
                  </a:lnTo>
                  <a:lnTo>
                    <a:pt x="2744" y="13915"/>
                  </a:lnTo>
                  <a:lnTo>
                    <a:pt x="9420" y="7947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2506538" y="1292496"/>
              <a:ext cx="312459" cy="295027"/>
            </a:xfrm>
            <a:custGeom>
              <a:avLst/>
              <a:gdLst/>
              <a:ahLst/>
              <a:cxnLst/>
              <a:rect l="l" t="t" r="r" b="b"/>
              <a:pathLst>
                <a:path w="10719" h="10121" extrusionOk="0">
                  <a:moveTo>
                    <a:pt x="7976" y="2171"/>
                  </a:moveTo>
                  <a:lnTo>
                    <a:pt x="1" y="1"/>
                  </a:lnTo>
                  <a:lnTo>
                    <a:pt x="2748" y="7947"/>
                  </a:lnTo>
                  <a:lnTo>
                    <a:pt x="10719" y="10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2506538" y="1118529"/>
              <a:ext cx="427106" cy="237252"/>
            </a:xfrm>
            <a:custGeom>
              <a:avLst/>
              <a:gdLst/>
              <a:ahLst/>
              <a:cxnLst/>
              <a:rect l="l" t="t" r="r" b="b"/>
              <a:pathLst>
                <a:path w="14652" h="8139" extrusionOk="0">
                  <a:moveTo>
                    <a:pt x="6677" y="0"/>
                  </a:moveTo>
                  <a:lnTo>
                    <a:pt x="1" y="5969"/>
                  </a:lnTo>
                  <a:lnTo>
                    <a:pt x="7976" y="8139"/>
                  </a:lnTo>
                  <a:lnTo>
                    <a:pt x="14652" y="217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>
            <a:spLocks noGrp="1"/>
          </p:cNvSpPr>
          <p:nvPr>
            <p:ph type="title"/>
          </p:nvPr>
        </p:nvSpPr>
        <p:spPr>
          <a:xfrm>
            <a:off x="719500" y="1408925"/>
            <a:ext cx="4276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subTitle" idx="1"/>
          </p:nvPr>
        </p:nvSpPr>
        <p:spPr>
          <a:xfrm>
            <a:off x="719500" y="1963975"/>
            <a:ext cx="4276800" cy="18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04" name="Google Shape;104;p7"/>
          <p:cNvGrpSpPr/>
          <p:nvPr/>
        </p:nvGrpSpPr>
        <p:grpSpPr>
          <a:xfrm>
            <a:off x="1119530" y="275608"/>
            <a:ext cx="2723273" cy="155452"/>
            <a:chOff x="2434537" y="2460245"/>
            <a:chExt cx="2020532" cy="113510"/>
          </a:xfrm>
        </p:grpSpPr>
        <p:sp>
          <p:nvSpPr>
            <p:cNvPr id="105" name="Google Shape;105;p7"/>
            <p:cNvSpPr/>
            <p:nvPr/>
          </p:nvSpPr>
          <p:spPr>
            <a:xfrm>
              <a:off x="2675549" y="2460245"/>
              <a:ext cx="1779520" cy="113510"/>
            </a:xfrm>
            <a:custGeom>
              <a:avLst/>
              <a:gdLst/>
              <a:ahLst/>
              <a:cxnLst/>
              <a:rect l="l" t="t" r="r" b="b"/>
              <a:pathLst>
                <a:path w="61047" h="3894" extrusionOk="0">
                  <a:moveTo>
                    <a:pt x="1" y="0"/>
                  </a:moveTo>
                  <a:lnTo>
                    <a:pt x="61046" y="0"/>
                  </a:lnTo>
                  <a:lnTo>
                    <a:pt x="61046" y="3893"/>
                  </a:lnTo>
                  <a:lnTo>
                    <a:pt x="1" y="389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2434537" y="2460245"/>
              <a:ext cx="127473" cy="113510"/>
            </a:xfrm>
            <a:custGeom>
              <a:avLst/>
              <a:gdLst/>
              <a:ahLst/>
              <a:cxnLst/>
              <a:rect l="l" t="t" r="r" b="b"/>
              <a:pathLst>
                <a:path w="4373" h="3894" extrusionOk="0">
                  <a:moveTo>
                    <a:pt x="0" y="0"/>
                  </a:moveTo>
                  <a:lnTo>
                    <a:pt x="4372" y="0"/>
                  </a:lnTo>
                  <a:lnTo>
                    <a:pt x="4372" y="3893"/>
                  </a:lnTo>
                  <a:lnTo>
                    <a:pt x="0" y="389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7"/>
          <p:cNvSpPr/>
          <p:nvPr/>
        </p:nvSpPr>
        <p:spPr>
          <a:xfrm>
            <a:off x="152323" y="4243215"/>
            <a:ext cx="615389" cy="484617"/>
          </a:xfrm>
          <a:custGeom>
            <a:avLst/>
            <a:gdLst/>
            <a:ahLst/>
            <a:cxnLst/>
            <a:rect l="l" t="t" r="r" b="b"/>
            <a:pathLst>
              <a:path w="17961" h="14100" extrusionOk="0">
                <a:moveTo>
                  <a:pt x="0" y="0"/>
                </a:moveTo>
                <a:lnTo>
                  <a:pt x="9390" y="14100"/>
                </a:lnTo>
                <a:lnTo>
                  <a:pt x="17960" y="375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455709" y="4261691"/>
            <a:ext cx="303767" cy="448036"/>
          </a:xfrm>
          <a:custGeom>
            <a:avLst/>
            <a:gdLst/>
            <a:ahLst/>
            <a:cxnLst/>
            <a:rect l="l" t="t" r="r" b="b"/>
            <a:pathLst>
              <a:path w="12628" h="18364" extrusionOk="0">
                <a:moveTo>
                  <a:pt x="1" y="1"/>
                </a:moveTo>
                <a:lnTo>
                  <a:pt x="1" y="18363"/>
                </a:lnTo>
                <a:lnTo>
                  <a:pt x="12627" y="11989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332784" y="1173566"/>
            <a:ext cx="303767" cy="448036"/>
          </a:xfrm>
          <a:custGeom>
            <a:avLst/>
            <a:gdLst/>
            <a:ahLst/>
            <a:cxnLst/>
            <a:rect l="l" t="t" r="r" b="b"/>
            <a:pathLst>
              <a:path w="12628" h="18364" extrusionOk="0">
                <a:moveTo>
                  <a:pt x="1" y="1"/>
                </a:moveTo>
                <a:lnTo>
                  <a:pt x="1" y="18363"/>
                </a:lnTo>
                <a:lnTo>
                  <a:pt x="12627" y="11989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4822272" y="4770846"/>
            <a:ext cx="1678107" cy="155450"/>
          </a:xfrm>
          <a:custGeom>
            <a:avLst/>
            <a:gdLst/>
            <a:ahLst/>
            <a:cxnLst/>
            <a:rect l="l" t="t" r="r" b="b"/>
            <a:pathLst>
              <a:path w="48511" h="4427" extrusionOk="0">
                <a:moveTo>
                  <a:pt x="0" y="0"/>
                </a:moveTo>
                <a:lnTo>
                  <a:pt x="48510" y="0"/>
                </a:lnTo>
                <a:lnTo>
                  <a:pt x="48510" y="4427"/>
                </a:lnTo>
                <a:lnTo>
                  <a:pt x="0" y="442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471994" y="3227318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671156" y="4624993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186344" y="2888418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/>
          <p:nvPr/>
        </p:nvSpPr>
        <p:spPr>
          <a:xfrm>
            <a:off x="8614745" y="1060764"/>
            <a:ext cx="484636" cy="484633"/>
          </a:xfrm>
          <a:custGeom>
            <a:avLst/>
            <a:gdLst/>
            <a:ahLst/>
            <a:cxnLst/>
            <a:rect l="l" t="t" r="r" b="b"/>
            <a:pathLst>
              <a:path w="13771" h="13767" extrusionOk="0">
                <a:moveTo>
                  <a:pt x="6884" y="10153"/>
                </a:moveTo>
                <a:lnTo>
                  <a:pt x="10497" y="13766"/>
                </a:lnTo>
                <a:lnTo>
                  <a:pt x="13770" y="10494"/>
                </a:lnTo>
                <a:lnTo>
                  <a:pt x="10160" y="6884"/>
                </a:lnTo>
                <a:lnTo>
                  <a:pt x="13770" y="3270"/>
                </a:lnTo>
                <a:lnTo>
                  <a:pt x="10497" y="1"/>
                </a:lnTo>
                <a:lnTo>
                  <a:pt x="6884" y="3611"/>
                </a:lnTo>
                <a:lnTo>
                  <a:pt x="3274" y="1"/>
                </a:lnTo>
                <a:lnTo>
                  <a:pt x="1" y="3270"/>
                </a:lnTo>
                <a:lnTo>
                  <a:pt x="3615" y="6884"/>
                </a:lnTo>
                <a:lnTo>
                  <a:pt x="1" y="10494"/>
                </a:lnTo>
                <a:lnTo>
                  <a:pt x="3274" y="1376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7017301" y="-69882"/>
            <a:ext cx="932706" cy="621774"/>
            <a:chOff x="1442038" y="1107539"/>
            <a:chExt cx="735921" cy="493393"/>
          </a:xfrm>
        </p:grpSpPr>
        <p:sp>
          <p:nvSpPr>
            <p:cNvPr id="116" name="Google Shape;116;p7"/>
            <p:cNvSpPr/>
            <p:nvPr/>
          </p:nvSpPr>
          <p:spPr>
            <a:xfrm>
              <a:off x="1630289" y="1217843"/>
              <a:ext cx="387987" cy="261038"/>
            </a:xfrm>
            <a:custGeom>
              <a:avLst/>
              <a:gdLst/>
              <a:ahLst/>
              <a:cxnLst/>
              <a:rect l="l" t="t" r="r" b="b"/>
              <a:pathLst>
                <a:path w="13310" h="8955" extrusionOk="0">
                  <a:moveTo>
                    <a:pt x="12257" y="926"/>
                  </a:moveTo>
                  <a:cubicBezTo>
                    <a:pt x="12145" y="635"/>
                    <a:pt x="11898" y="399"/>
                    <a:pt x="11517" y="236"/>
                  </a:cubicBezTo>
                  <a:cubicBezTo>
                    <a:pt x="11419" y="196"/>
                    <a:pt x="11310" y="160"/>
                    <a:pt x="11194" y="127"/>
                  </a:cubicBezTo>
                  <a:cubicBezTo>
                    <a:pt x="11158" y="116"/>
                    <a:pt x="11118" y="109"/>
                    <a:pt x="11078" y="98"/>
                  </a:cubicBezTo>
                  <a:cubicBezTo>
                    <a:pt x="10994" y="80"/>
                    <a:pt x="10918" y="62"/>
                    <a:pt x="10831" y="51"/>
                  </a:cubicBezTo>
                  <a:cubicBezTo>
                    <a:pt x="10784" y="40"/>
                    <a:pt x="10730" y="37"/>
                    <a:pt x="10679" y="33"/>
                  </a:cubicBezTo>
                  <a:cubicBezTo>
                    <a:pt x="10595" y="22"/>
                    <a:pt x="10516" y="15"/>
                    <a:pt x="10428" y="8"/>
                  </a:cubicBezTo>
                  <a:cubicBezTo>
                    <a:pt x="10370" y="4"/>
                    <a:pt x="10312" y="4"/>
                    <a:pt x="10251" y="4"/>
                  </a:cubicBezTo>
                  <a:cubicBezTo>
                    <a:pt x="10204" y="4"/>
                    <a:pt x="10160" y="0"/>
                    <a:pt x="10113" y="0"/>
                  </a:cubicBezTo>
                  <a:cubicBezTo>
                    <a:pt x="10080" y="0"/>
                    <a:pt x="10044" y="4"/>
                    <a:pt x="10011" y="4"/>
                  </a:cubicBezTo>
                  <a:cubicBezTo>
                    <a:pt x="9921" y="4"/>
                    <a:pt x="9830" y="8"/>
                    <a:pt x="9735" y="15"/>
                  </a:cubicBezTo>
                  <a:cubicBezTo>
                    <a:pt x="9688" y="19"/>
                    <a:pt x="9645" y="15"/>
                    <a:pt x="9598" y="19"/>
                  </a:cubicBezTo>
                  <a:cubicBezTo>
                    <a:pt x="9561" y="22"/>
                    <a:pt x="9525" y="26"/>
                    <a:pt x="9496" y="26"/>
                  </a:cubicBezTo>
                  <a:cubicBezTo>
                    <a:pt x="9431" y="33"/>
                    <a:pt x="9362" y="40"/>
                    <a:pt x="9296" y="51"/>
                  </a:cubicBezTo>
                  <a:cubicBezTo>
                    <a:pt x="9246" y="55"/>
                    <a:pt x="9199" y="58"/>
                    <a:pt x="9151" y="62"/>
                  </a:cubicBezTo>
                  <a:cubicBezTo>
                    <a:pt x="9097" y="73"/>
                    <a:pt x="9042" y="80"/>
                    <a:pt x="8988" y="87"/>
                  </a:cubicBezTo>
                  <a:cubicBezTo>
                    <a:pt x="8934" y="95"/>
                    <a:pt x="8872" y="106"/>
                    <a:pt x="8818" y="113"/>
                  </a:cubicBezTo>
                  <a:lnTo>
                    <a:pt x="8723" y="127"/>
                  </a:lnTo>
                  <a:cubicBezTo>
                    <a:pt x="8625" y="146"/>
                    <a:pt x="8524" y="164"/>
                    <a:pt x="8426" y="185"/>
                  </a:cubicBezTo>
                  <a:cubicBezTo>
                    <a:pt x="8393" y="189"/>
                    <a:pt x="8360" y="200"/>
                    <a:pt x="8324" y="204"/>
                  </a:cubicBezTo>
                  <a:cubicBezTo>
                    <a:pt x="8317" y="204"/>
                    <a:pt x="8306" y="207"/>
                    <a:pt x="8299" y="207"/>
                  </a:cubicBezTo>
                  <a:cubicBezTo>
                    <a:pt x="8157" y="240"/>
                    <a:pt x="8016" y="273"/>
                    <a:pt x="7871" y="309"/>
                  </a:cubicBezTo>
                  <a:lnTo>
                    <a:pt x="7816" y="323"/>
                  </a:lnTo>
                  <a:cubicBezTo>
                    <a:pt x="7773" y="334"/>
                    <a:pt x="7725" y="345"/>
                    <a:pt x="7682" y="360"/>
                  </a:cubicBezTo>
                  <a:cubicBezTo>
                    <a:pt x="7598" y="381"/>
                    <a:pt x="7519" y="399"/>
                    <a:pt x="7435" y="425"/>
                  </a:cubicBezTo>
                  <a:cubicBezTo>
                    <a:pt x="7392" y="439"/>
                    <a:pt x="7341" y="458"/>
                    <a:pt x="7290" y="472"/>
                  </a:cubicBezTo>
                  <a:lnTo>
                    <a:pt x="7112" y="526"/>
                  </a:lnTo>
                  <a:lnTo>
                    <a:pt x="6978" y="566"/>
                  </a:lnTo>
                  <a:cubicBezTo>
                    <a:pt x="6895" y="595"/>
                    <a:pt x="6807" y="624"/>
                    <a:pt x="6728" y="653"/>
                  </a:cubicBezTo>
                  <a:lnTo>
                    <a:pt x="6564" y="708"/>
                  </a:lnTo>
                  <a:cubicBezTo>
                    <a:pt x="6546" y="715"/>
                    <a:pt x="6524" y="722"/>
                    <a:pt x="6506" y="730"/>
                  </a:cubicBezTo>
                  <a:cubicBezTo>
                    <a:pt x="6361" y="780"/>
                    <a:pt x="6220" y="839"/>
                    <a:pt x="6075" y="893"/>
                  </a:cubicBezTo>
                  <a:cubicBezTo>
                    <a:pt x="6053" y="904"/>
                    <a:pt x="6035" y="911"/>
                    <a:pt x="6013" y="915"/>
                  </a:cubicBezTo>
                  <a:cubicBezTo>
                    <a:pt x="6006" y="915"/>
                    <a:pt x="6006" y="915"/>
                    <a:pt x="6002" y="922"/>
                  </a:cubicBezTo>
                  <a:cubicBezTo>
                    <a:pt x="5821" y="995"/>
                    <a:pt x="5639" y="1071"/>
                    <a:pt x="5458" y="1147"/>
                  </a:cubicBezTo>
                  <a:cubicBezTo>
                    <a:pt x="5454" y="1151"/>
                    <a:pt x="5443" y="1151"/>
                    <a:pt x="5440" y="1158"/>
                  </a:cubicBezTo>
                  <a:cubicBezTo>
                    <a:pt x="5316" y="1212"/>
                    <a:pt x="5200" y="1270"/>
                    <a:pt x="5077" y="1325"/>
                  </a:cubicBezTo>
                  <a:cubicBezTo>
                    <a:pt x="5001" y="1361"/>
                    <a:pt x="4921" y="1394"/>
                    <a:pt x="4848" y="1430"/>
                  </a:cubicBezTo>
                  <a:cubicBezTo>
                    <a:pt x="4845" y="1430"/>
                    <a:pt x="4841" y="1434"/>
                    <a:pt x="4837" y="1434"/>
                  </a:cubicBezTo>
                  <a:cubicBezTo>
                    <a:pt x="4612" y="1542"/>
                    <a:pt x="4391" y="1658"/>
                    <a:pt x="4173" y="1778"/>
                  </a:cubicBezTo>
                  <a:cubicBezTo>
                    <a:pt x="4155" y="1785"/>
                    <a:pt x="4144" y="1796"/>
                    <a:pt x="4126" y="1804"/>
                  </a:cubicBezTo>
                  <a:cubicBezTo>
                    <a:pt x="4021" y="1865"/>
                    <a:pt x="3919" y="1923"/>
                    <a:pt x="3818" y="1981"/>
                  </a:cubicBezTo>
                  <a:cubicBezTo>
                    <a:pt x="3756" y="2018"/>
                    <a:pt x="3694" y="2050"/>
                    <a:pt x="3636" y="2087"/>
                  </a:cubicBezTo>
                  <a:cubicBezTo>
                    <a:pt x="3455" y="2195"/>
                    <a:pt x="3274" y="2304"/>
                    <a:pt x="3099" y="2420"/>
                  </a:cubicBezTo>
                  <a:cubicBezTo>
                    <a:pt x="3081" y="2435"/>
                    <a:pt x="3063" y="2446"/>
                    <a:pt x="3049" y="2457"/>
                  </a:cubicBezTo>
                  <a:cubicBezTo>
                    <a:pt x="3005" y="2489"/>
                    <a:pt x="2958" y="2522"/>
                    <a:pt x="2914" y="2547"/>
                  </a:cubicBezTo>
                  <a:cubicBezTo>
                    <a:pt x="2824" y="2613"/>
                    <a:pt x="2733" y="2671"/>
                    <a:pt x="2642" y="2736"/>
                  </a:cubicBezTo>
                  <a:cubicBezTo>
                    <a:pt x="2584" y="2776"/>
                    <a:pt x="2533" y="2816"/>
                    <a:pt x="2475" y="2856"/>
                  </a:cubicBezTo>
                  <a:cubicBezTo>
                    <a:pt x="2392" y="2917"/>
                    <a:pt x="2316" y="2976"/>
                    <a:pt x="2240" y="3034"/>
                  </a:cubicBezTo>
                  <a:cubicBezTo>
                    <a:pt x="2185" y="3074"/>
                    <a:pt x="2131" y="3121"/>
                    <a:pt x="2076" y="3161"/>
                  </a:cubicBezTo>
                  <a:cubicBezTo>
                    <a:pt x="2004" y="3219"/>
                    <a:pt x="1935" y="3273"/>
                    <a:pt x="1866" y="3335"/>
                  </a:cubicBezTo>
                  <a:cubicBezTo>
                    <a:pt x="1815" y="3378"/>
                    <a:pt x="1768" y="3418"/>
                    <a:pt x="1717" y="3465"/>
                  </a:cubicBezTo>
                  <a:cubicBezTo>
                    <a:pt x="1652" y="3520"/>
                    <a:pt x="1590" y="3578"/>
                    <a:pt x="1532" y="3632"/>
                  </a:cubicBezTo>
                  <a:cubicBezTo>
                    <a:pt x="1507" y="3654"/>
                    <a:pt x="1485" y="3672"/>
                    <a:pt x="1463" y="3698"/>
                  </a:cubicBezTo>
                  <a:cubicBezTo>
                    <a:pt x="1441" y="3716"/>
                    <a:pt x="1423" y="3737"/>
                    <a:pt x="1405" y="3756"/>
                  </a:cubicBezTo>
                  <a:cubicBezTo>
                    <a:pt x="1325" y="3832"/>
                    <a:pt x="1249" y="3904"/>
                    <a:pt x="1176" y="3981"/>
                  </a:cubicBezTo>
                  <a:cubicBezTo>
                    <a:pt x="1144" y="4017"/>
                    <a:pt x="1108" y="4050"/>
                    <a:pt x="1078" y="4086"/>
                  </a:cubicBezTo>
                  <a:cubicBezTo>
                    <a:pt x="981" y="4187"/>
                    <a:pt x="897" y="4285"/>
                    <a:pt x="814" y="4387"/>
                  </a:cubicBezTo>
                  <a:cubicBezTo>
                    <a:pt x="810" y="4391"/>
                    <a:pt x="806" y="4398"/>
                    <a:pt x="795" y="4405"/>
                  </a:cubicBezTo>
                  <a:lnTo>
                    <a:pt x="792" y="4409"/>
                  </a:lnTo>
                  <a:cubicBezTo>
                    <a:pt x="788" y="4416"/>
                    <a:pt x="781" y="4423"/>
                    <a:pt x="774" y="4430"/>
                  </a:cubicBezTo>
                  <a:cubicBezTo>
                    <a:pt x="708" y="4507"/>
                    <a:pt x="650" y="4586"/>
                    <a:pt x="596" y="4659"/>
                  </a:cubicBezTo>
                  <a:cubicBezTo>
                    <a:pt x="578" y="4684"/>
                    <a:pt x="560" y="4706"/>
                    <a:pt x="542" y="4735"/>
                  </a:cubicBezTo>
                  <a:cubicBezTo>
                    <a:pt x="520" y="4768"/>
                    <a:pt x="498" y="4797"/>
                    <a:pt x="473" y="4833"/>
                  </a:cubicBezTo>
                  <a:cubicBezTo>
                    <a:pt x="465" y="4851"/>
                    <a:pt x="454" y="4866"/>
                    <a:pt x="447" y="4880"/>
                  </a:cubicBezTo>
                  <a:cubicBezTo>
                    <a:pt x="396" y="4957"/>
                    <a:pt x="356" y="5029"/>
                    <a:pt x="317" y="5102"/>
                  </a:cubicBezTo>
                  <a:cubicBezTo>
                    <a:pt x="306" y="5120"/>
                    <a:pt x="288" y="5142"/>
                    <a:pt x="280" y="5167"/>
                  </a:cubicBezTo>
                  <a:cubicBezTo>
                    <a:pt x="273" y="5174"/>
                    <a:pt x="273" y="5178"/>
                    <a:pt x="269" y="5189"/>
                  </a:cubicBezTo>
                  <a:cubicBezTo>
                    <a:pt x="237" y="5250"/>
                    <a:pt x="211" y="5316"/>
                    <a:pt x="182" y="5374"/>
                  </a:cubicBezTo>
                  <a:cubicBezTo>
                    <a:pt x="175" y="5396"/>
                    <a:pt x="161" y="5421"/>
                    <a:pt x="153" y="5443"/>
                  </a:cubicBezTo>
                  <a:cubicBezTo>
                    <a:pt x="153" y="5446"/>
                    <a:pt x="153" y="5446"/>
                    <a:pt x="146" y="5450"/>
                  </a:cubicBezTo>
                  <a:cubicBezTo>
                    <a:pt x="128" y="5494"/>
                    <a:pt x="121" y="5533"/>
                    <a:pt x="106" y="5573"/>
                  </a:cubicBezTo>
                  <a:cubicBezTo>
                    <a:pt x="92" y="5610"/>
                    <a:pt x="81" y="5650"/>
                    <a:pt x="66" y="5686"/>
                  </a:cubicBezTo>
                  <a:lnTo>
                    <a:pt x="66" y="5697"/>
                  </a:lnTo>
                  <a:cubicBezTo>
                    <a:pt x="55" y="5722"/>
                    <a:pt x="55" y="5751"/>
                    <a:pt x="48" y="5773"/>
                  </a:cubicBezTo>
                  <a:cubicBezTo>
                    <a:pt x="37" y="5813"/>
                    <a:pt x="26" y="5860"/>
                    <a:pt x="19" y="5900"/>
                  </a:cubicBezTo>
                  <a:lnTo>
                    <a:pt x="19" y="5918"/>
                  </a:lnTo>
                  <a:cubicBezTo>
                    <a:pt x="15" y="5947"/>
                    <a:pt x="15" y="5969"/>
                    <a:pt x="12" y="5994"/>
                  </a:cubicBezTo>
                  <a:cubicBezTo>
                    <a:pt x="8" y="6031"/>
                    <a:pt x="1" y="6067"/>
                    <a:pt x="1" y="6099"/>
                  </a:cubicBezTo>
                  <a:lnTo>
                    <a:pt x="1" y="6132"/>
                  </a:lnTo>
                  <a:cubicBezTo>
                    <a:pt x="1" y="6158"/>
                    <a:pt x="1" y="6183"/>
                    <a:pt x="5" y="6208"/>
                  </a:cubicBezTo>
                  <a:cubicBezTo>
                    <a:pt x="5" y="6237"/>
                    <a:pt x="5" y="6259"/>
                    <a:pt x="12" y="6284"/>
                  </a:cubicBezTo>
                  <a:cubicBezTo>
                    <a:pt x="12" y="6299"/>
                    <a:pt x="15" y="6317"/>
                    <a:pt x="19" y="6332"/>
                  </a:cubicBezTo>
                  <a:cubicBezTo>
                    <a:pt x="23" y="6353"/>
                    <a:pt x="30" y="6379"/>
                    <a:pt x="34" y="6404"/>
                  </a:cubicBezTo>
                  <a:cubicBezTo>
                    <a:pt x="37" y="6422"/>
                    <a:pt x="37" y="6441"/>
                    <a:pt x="41" y="6459"/>
                  </a:cubicBezTo>
                  <a:cubicBezTo>
                    <a:pt x="52" y="6495"/>
                    <a:pt x="66" y="6528"/>
                    <a:pt x="77" y="6560"/>
                  </a:cubicBezTo>
                  <a:lnTo>
                    <a:pt x="1140" y="8955"/>
                  </a:lnTo>
                  <a:cubicBezTo>
                    <a:pt x="1122" y="8908"/>
                    <a:pt x="1108" y="8853"/>
                    <a:pt x="1093" y="8799"/>
                  </a:cubicBezTo>
                  <a:cubicBezTo>
                    <a:pt x="1089" y="8773"/>
                    <a:pt x="1086" y="8748"/>
                    <a:pt x="1082" y="8726"/>
                  </a:cubicBezTo>
                  <a:lnTo>
                    <a:pt x="1068" y="8603"/>
                  </a:lnTo>
                  <a:cubicBezTo>
                    <a:pt x="1068" y="8574"/>
                    <a:pt x="1064" y="8552"/>
                    <a:pt x="1064" y="8527"/>
                  </a:cubicBezTo>
                  <a:cubicBezTo>
                    <a:pt x="1064" y="8480"/>
                    <a:pt x="1068" y="8436"/>
                    <a:pt x="1071" y="8389"/>
                  </a:cubicBezTo>
                  <a:cubicBezTo>
                    <a:pt x="1078" y="8363"/>
                    <a:pt x="1078" y="8338"/>
                    <a:pt x="1082" y="8313"/>
                  </a:cubicBezTo>
                  <a:cubicBezTo>
                    <a:pt x="1089" y="8266"/>
                    <a:pt x="1100" y="8218"/>
                    <a:pt x="1115" y="8168"/>
                  </a:cubicBezTo>
                  <a:cubicBezTo>
                    <a:pt x="1118" y="8139"/>
                    <a:pt x="1122" y="8113"/>
                    <a:pt x="1133" y="8091"/>
                  </a:cubicBezTo>
                  <a:cubicBezTo>
                    <a:pt x="1140" y="8048"/>
                    <a:pt x="1158" y="8008"/>
                    <a:pt x="1173" y="7968"/>
                  </a:cubicBezTo>
                  <a:cubicBezTo>
                    <a:pt x="1187" y="7928"/>
                    <a:pt x="1198" y="7892"/>
                    <a:pt x="1213" y="7848"/>
                  </a:cubicBezTo>
                  <a:cubicBezTo>
                    <a:pt x="1224" y="7823"/>
                    <a:pt x="1242" y="7794"/>
                    <a:pt x="1249" y="7768"/>
                  </a:cubicBezTo>
                  <a:cubicBezTo>
                    <a:pt x="1278" y="7710"/>
                    <a:pt x="1303" y="7645"/>
                    <a:pt x="1336" y="7583"/>
                  </a:cubicBezTo>
                  <a:cubicBezTo>
                    <a:pt x="1351" y="7554"/>
                    <a:pt x="1369" y="7529"/>
                    <a:pt x="1380" y="7500"/>
                  </a:cubicBezTo>
                  <a:cubicBezTo>
                    <a:pt x="1423" y="7427"/>
                    <a:pt x="1467" y="7355"/>
                    <a:pt x="1514" y="7279"/>
                  </a:cubicBezTo>
                  <a:cubicBezTo>
                    <a:pt x="1543" y="7228"/>
                    <a:pt x="1576" y="7184"/>
                    <a:pt x="1608" y="7134"/>
                  </a:cubicBezTo>
                  <a:cubicBezTo>
                    <a:pt x="1626" y="7104"/>
                    <a:pt x="1644" y="7083"/>
                    <a:pt x="1663" y="7057"/>
                  </a:cubicBezTo>
                  <a:cubicBezTo>
                    <a:pt x="1717" y="6977"/>
                    <a:pt x="1775" y="6901"/>
                    <a:pt x="1840" y="6829"/>
                  </a:cubicBezTo>
                  <a:cubicBezTo>
                    <a:pt x="1844" y="6825"/>
                    <a:pt x="1848" y="6814"/>
                    <a:pt x="1851" y="6811"/>
                  </a:cubicBezTo>
                  <a:cubicBezTo>
                    <a:pt x="1859" y="6803"/>
                    <a:pt x="1866" y="6796"/>
                    <a:pt x="1869" y="6789"/>
                  </a:cubicBezTo>
                  <a:cubicBezTo>
                    <a:pt x="1953" y="6687"/>
                    <a:pt x="2040" y="6593"/>
                    <a:pt x="2134" y="6495"/>
                  </a:cubicBezTo>
                  <a:cubicBezTo>
                    <a:pt x="2167" y="6462"/>
                    <a:pt x="2196" y="6426"/>
                    <a:pt x="2232" y="6393"/>
                  </a:cubicBezTo>
                  <a:cubicBezTo>
                    <a:pt x="2305" y="6321"/>
                    <a:pt x="2377" y="6245"/>
                    <a:pt x="2461" y="6168"/>
                  </a:cubicBezTo>
                  <a:cubicBezTo>
                    <a:pt x="2501" y="6125"/>
                    <a:pt x="2548" y="6085"/>
                    <a:pt x="2588" y="6045"/>
                  </a:cubicBezTo>
                  <a:cubicBezTo>
                    <a:pt x="2646" y="5991"/>
                    <a:pt x="2711" y="5933"/>
                    <a:pt x="2777" y="5878"/>
                  </a:cubicBezTo>
                  <a:cubicBezTo>
                    <a:pt x="2827" y="5831"/>
                    <a:pt x="2878" y="5791"/>
                    <a:pt x="2929" y="5744"/>
                  </a:cubicBezTo>
                  <a:cubicBezTo>
                    <a:pt x="2994" y="5686"/>
                    <a:pt x="3067" y="5631"/>
                    <a:pt x="3136" y="5573"/>
                  </a:cubicBezTo>
                  <a:cubicBezTo>
                    <a:pt x="3190" y="5533"/>
                    <a:pt x="3241" y="5486"/>
                    <a:pt x="3295" y="5446"/>
                  </a:cubicBezTo>
                  <a:cubicBezTo>
                    <a:pt x="3372" y="5388"/>
                    <a:pt x="3448" y="5327"/>
                    <a:pt x="3531" y="5269"/>
                  </a:cubicBezTo>
                  <a:lnTo>
                    <a:pt x="3694" y="5145"/>
                  </a:lnTo>
                  <a:cubicBezTo>
                    <a:pt x="3782" y="5084"/>
                    <a:pt x="3876" y="5018"/>
                    <a:pt x="3967" y="4960"/>
                  </a:cubicBezTo>
                  <a:cubicBezTo>
                    <a:pt x="4028" y="4920"/>
                    <a:pt x="4090" y="4873"/>
                    <a:pt x="4152" y="4833"/>
                  </a:cubicBezTo>
                  <a:cubicBezTo>
                    <a:pt x="4329" y="4721"/>
                    <a:pt x="4507" y="4608"/>
                    <a:pt x="4689" y="4499"/>
                  </a:cubicBezTo>
                  <a:cubicBezTo>
                    <a:pt x="4747" y="4463"/>
                    <a:pt x="4808" y="4430"/>
                    <a:pt x="4870" y="4394"/>
                  </a:cubicBezTo>
                  <a:cubicBezTo>
                    <a:pt x="4986" y="4325"/>
                    <a:pt x="5106" y="4256"/>
                    <a:pt x="5226" y="4191"/>
                  </a:cubicBezTo>
                  <a:cubicBezTo>
                    <a:pt x="5443" y="4071"/>
                    <a:pt x="5668" y="3955"/>
                    <a:pt x="5890" y="3846"/>
                  </a:cubicBezTo>
                  <a:cubicBezTo>
                    <a:pt x="5966" y="3810"/>
                    <a:pt x="6042" y="3774"/>
                    <a:pt x="6125" y="3737"/>
                  </a:cubicBezTo>
                  <a:cubicBezTo>
                    <a:pt x="6249" y="3676"/>
                    <a:pt x="6368" y="3618"/>
                    <a:pt x="6492" y="3567"/>
                  </a:cubicBezTo>
                  <a:cubicBezTo>
                    <a:pt x="6684" y="3484"/>
                    <a:pt x="6873" y="3404"/>
                    <a:pt x="7065" y="3327"/>
                  </a:cubicBezTo>
                  <a:lnTo>
                    <a:pt x="7130" y="3302"/>
                  </a:lnTo>
                  <a:cubicBezTo>
                    <a:pt x="7294" y="3237"/>
                    <a:pt x="7457" y="3175"/>
                    <a:pt x="7617" y="3121"/>
                  </a:cubicBezTo>
                  <a:cubicBezTo>
                    <a:pt x="7671" y="3103"/>
                    <a:pt x="7725" y="3084"/>
                    <a:pt x="7783" y="3059"/>
                  </a:cubicBezTo>
                  <a:cubicBezTo>
                    <a:pt x="7910" y="3015"/>
                    <a:pt x="8037" y="2976"/>
                    <a:pt x="8164" y="2932"/>
                  </a:cubicBezTo>
                  <a:lnTo>
                    <a:pt x="8342" y="2878"/>
                  </a:lnTo>
                  <a:cubicBezTo>
                    <a:pt x="8473" y="2838"/>
                    <a:pt x="8607" y="2801"/>
                    <a:pt x="8734" y="2769"/>
                  </a:cubicBezTo>
                  <a:cubicBezTo>
                    <a:pt x="8778" y="2758"/>
                    <a:pt x="8825" y="2743"/>
                    <a:pt x="8868" y="2732"/>
                  </a:cubicBezTo>
                  <a:cubicBezTo>
                    <a:pt x="9042" y="2689"/>
                    <a:pt x="9209" y="2649"/>
                    <a:pt x="9376" y="2616"/>
                  </a:cubicBezTo>
                  <a:cubicBezTo>
                    <a:pt x="9409" y="2605"/>
                    <a:pt x="9445" y="2602"/>
                    <a:pt x="9478" y="2598"/>
                  </a:cubicBezTo>
                  <a:cubicBezTo>
                    <a:pt x="9608" y="2569"/>
                    <a:pt x="9739" y="2547"/>
                    <a:pt x="9870" y="2526"/>
                  </a:cubicBezTo>
                  <a:cubicBezTo>
                    <a:pt x="9931" y="2515"/>
                    <a:pt x="9986" y="2508"/>
                    <a:pt x="10040" y="2497"/>
                  </a:cubicBezTo>
                  <a:cubicBezTo>
                    <a:pt x="10142" y="2486"/>
                    <a:pt x="10247" y="2471"/>
                    <a:pt x="10349" y="2457"/>
                  </a:cubicBezTo>
                  <a:cubicBezTo>
                    <a:pt x="10414" y="2449"/>
                    <a:pt x="10479" y="2442"/>
                    <a:pt x="10548" y="2435"/>
                  </a:cubicBezTo>
                  <a:cubicBezTo>
                    <a:pt x="10628" y="2424"/>
                    <a:pt x="10711" y="2420"/>
                    <a:pt x="10791" y="2417"/>
                  </a:cubicBezTo>
                  <a:cubicBezTo>
                    <a:pt x="10886" y="2413"/>
                    <a:pt x="10976" y="2406"/>
                    <a:pt x="11067" y="2406"/>
                  </a:cubicBezTo>
                  <a:lnTo>
                    <a:pt x="11310" y="2406"/>
                  </a:lnTo>
                  <a:cubicBezTo>
                    <a:pt x="11368" y="2406"/>
                    <a:pt x="11426" y="2413"/>
                    <a:pt x="11484" y="2413"/>
                  </a:cubicBezTo>
                  <a:cubicBezTo>
                    <a:pt x="11571" y="2417"/>
                    <a:pt x="11655" y="2424"/>
                    <a:pt x="11731" y="2435"/>
                  </a:cubicBezTo>
                  <a:cubicBezTo>
                    <a:pt x="11782" y="2439"/>
                    <a:pt x="11836" y="2442"/>
                    <a:pt x="11883" y="2453"/>
                  </a:cubicBezTo>
                  <a:cubicBezTo>
                    <a:pt x="11970" y="2468"/>
                    <a:pt x="12054" y="2486"/>
                    <a:pt x="12130" y="2504"/>
                  </a:cubicBezTo>
                  <a:cubicBezTo>
                    <a:pt x="12170" y="2511"/>
                    <a:pt x="12210" y="2515"/>
                    <a:pt x="12246" y="2529"/>
                  </a:cubicBezTo>
                  <a:cubicBezTo>
                    <a:pt x="12362" y="2562"/>
                    <a:pt x="12471" y="2598"/>
                    <a:pt x="12569" y="2638"/>
                  </a:cubicBezTo>
                  <a:cubicBezTo>
                    <a:pt x="12950" y="2801"/>
                    <a:pt x="13197" y="3037"/>
                    <a:pt x="13309" y="332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492497" y="1188751"/>
              <a:ext cx="677533" cy="412181"/>
            </a:xfrm>
            <a:custGeom>
              <a:avLst/>
              <a:gdLst/>
              <a:ahLst/>
              <a:cxnLst/>
              <a:rect l="l" t="t" r="r" b="b"/>
              <a:pathLst>
                <a:path w="23243" h="14140" extrusionOk="0">
                  <a:moveTo>
                    <a:pt x="23210" y="3317"/>
                  </a:moveTo>
                  <a:cubicBezTo>
                    <a:pt x="23207" y="3281"/>
                    <a:pt x="23196" y="3248"/>
                    <a:pt x="23192" y="3212"/>
                  </a:cubicBezTo>
                  <a:cubicBezTo>
                    <a:pt x="23185" y="3157"/>
                    <a:pt x="23174" y="3106"/>
                    <a:pt x="23159" y="3052"/>
                  </a:cubicBezTo>
                  <a:lnTo>
                    <a:pt x="23149" y="2972"/>
                  </a:lnTo>
                  <a:cubicBezTo>
                    <a:pt x="23127" y="2903"/>
                    <a:pt x="23105" y="2831"/>
                    <a:pt x="23080" y="2765"/>
                  </a:cubicBezTo>
                  <a:lnTo>
                    <a:pt x="21810" y="1"/>
                  </a:lnTo>
                  <a:cubicBezTo>
                    <a:pt x="21846" y="91"/>
                    <a:pt x="21871" y="189"/>
                    <a:pt x="21897" y="287"/>
                  </a:cubicBezTo>
                  <a:cubicBezTo>
                    <a:pt x="21908" y="334"/>
                    <a:pt x="21919" y="389"/>
                    <a:pt x="21926" y="443"/>
                  </a:cubicBezTo>
                  <a:cubicBezTo>
                    <a:pt x="21937" y="512"/>
                    <a:pt x="21944" y="581"/>
                    <a:pt x="21951" y="650"/>
                  </a:cubicBezTo>
                  <a:cubicBezTo>
                    <a:pt x="21955" y="705"/>
                    <a:pt x="21958" y="755"/>
                    <a:pt x="21958" y="813"/>
                  </a:cubicBezTo>
                  <a:cubicBezTo>
                    <a:pt x="21958" y="879"/>
                    <a:pt x="21958" y="951"/>
                    <a:pt x="21951" y="1024"/>
                  </a:cubicBezTo>
                  <a:cubicBezTo>
                    <a:pt x="21944" y="1085"/>
                    <a:pt x="21940" y="1144"/>
                    <a:pt x="21933" y="1202"/>
                  </a:cubicBezTo>
                  <a:cubicBezTo>
                    <a:pt x="21922" y="1274"/>
                    <a:pt x="21908" y="1347"/>
                    <a:pt x="21897" y="1419"/>
                  </a:cubicBezTo>
                  <a:cubicBezTo>
                    <a:pt x="21882" y="1481"/>
                    <a:pt x="21868" y="1550"/>
                    <a:pt x="21850" y="1619"/>
                  </a:cubicBezTo>
                  <a:cubicBezTo>
                    <a:pt x="21831" y="1688"/>
                    <a:pt x="21810" y="1760"/>
                    <a:pt x="21788" y="1833"/>
                  </a:cubicBezTo>
                  <a:cubicBezTo>
                    <a:pt x="21763" y="1909"/>
                    <a:pt x="21737" y="1985"/>
                    <a:pt x="21704" y="2065"/>
                  </a:cubicBezTo>
                  <a:cubicBezTo>
                    <a:pt x="21661" y="2178"/>
                    <a:pt x="21614" y="2294"/>
                    <a:pt x="21559" y="2413"/>
                  </a:cubicBezTo>
                  <a:lnTo>
                    <a:pt x="21545" y="2439"/>
                  </a:lnTo>
                  <a:cubicBezTo>
                    <a:pt x="21487" y="2566"/>
                    <a:pt x="21418" y="2693"/>
                    <a:pt x="21342" y="2827"/>
                  </a:cubicBezTo>
                  <a:cubicBezTo>
                    <a:pt x="21327" y="2852"/>
                    <a:pt x="21316" y="2874"/>
                    <a:pt x="21298" y="2903"/>
                  </a:cubicBezTo>
                  <a:cubicBezTo>
                    <a:pt x="21218" y="3034"/>
                    <a:pt x="21135" y="3168"/>
                    <a:pt x="21044" y="3306"/>
                  </a:cubicBezTo>
                  <a:cubicBezTo>
                    <a:pt x="21015" y="3346"/>
                    <a:pt x="20982" y="3393"/>
                    <a:pt x="20953" y="3433"/>
                  </a:cubicBezTo>
                  <a:cubicBezTo>
                    <a:pt x="20881" y="3538"/>
                    <a:pt x="20801" y="3636"/>
                    <a:pt x="20725" y="3741"/>
                  </a:cubicBezTo>
                  <a:cubicBezTo>
                    <a:pt x="20689" y="3792"/>
                    <a:pt x="20652" y="3836"/>
                    <a:pt x="20612" y="3886"/>
                  </a:cubicBezTo>
                  <a:cubicBezTo>
                    <a:pt x="20504" y="4021"/>
                    <a:pt x="20395" y="4159"/>
                    <a:pt x="20271" y="4293"/>
                  </a:cubicBezTo>
                  <a:cubicBezTo>
                    <a:pt x="20264" y="4307"/>
                    <a:pt x="20250" y="4318"/>
                    <a:pt x="20239" y="4333"/>
                  </a:cubicBezTo>
                  <a:cubicBezTo>
                    <a:pt x="20119" y="4471"/>
                    <a:pt x="19985" y="4608"/>
                    <a:pt x="19850" y="4746"/>
                  </a:cubicBezTo>
                  <a:cubicBezTo>
                    <a:pt x="19829" y="4772"/>
                    <a:pt x="19811" y="4794"/>
                    <a:pt x="19785" y="4815"/>
                  </a:cubicBezTo>
                  <a:cubicBezTo>
                    <a:pt x="19655" y="4946"/>
                    <a:pt x="19513" y="5084"/>
                    <a:pt x="19375" y="5214"/>
                  </a:cubicBezTo>
                  <a:cubicBezTo>
                    <a:pt x="19277" y="5305"/>
                    <a:pt x="19176" y="5396"/>
                    <a:pt x="19074" y="5487"/>
                  </a:cubicBezTo>
                  <a:cubicBezTo>
                    <a:pt x="18987" y="5563"/>
                    <a:pt x="18903" y="5643"/>
                    <a:pt x="18813" y="5719"/>
                  </a:cubicBezTo>
                  <a:cubicBezTo>
                    <a:pt x="18704" y="5809"/>
                    <a:pt x="18588" y="5900"/>
                    <a:pt x="18475" y="5991"/>
                  </a:cubicBezTo>
                  <a:cubicBezTo>
                    <a:pt x="18381" y="6067"/>
                    <a:pt x="18290" y="6140"/>
                    <a:pt x="18196" y="6219"/>
                  </a:cubicBezTo>
                  <a:cubicBezTo>
                    <a:pt x="18076" y="6310"/>
                    <a:pt x="17949" y="6404"/>
                    <a:pt x="17826" y="6495"/>
                  </a:cubicBezTo>
                  <a:cubicBezTo>
                    <a:pt x="17728" y="6568"/>
                    <a:pt x="17634" y="6644"/>
                    <a:pt x="17528" y="6716"/>
                  </a:cubicBezTo>
                  <a:cubicBezTo>
                    <a:pt x="17398" y="6811"/>
                    <a:pt x="17256" y="6902"/>
                    <a:pt x="17118" y="6999"/>
                  </a:cubicBezTo>
                  <a:cubicBezTo>
                    <a:pt x="17002" y="7079"/>
                    <a:pt x="16890" y="7163"/>
                    <a:pt x="16766" y="7239"/>
                  </a:cubicBezTo>
                  <a:cubicBezTo>
                    <a:pt x="16520" y="7399"/>
                    <a:pt x="16277" y="7551"/>
                    <a:pt x="16026" y="7707"/>
                  </a:cubicBezTo>
                  <a:cubicBezTo>
                    <a:pt x="15983" y="7732"/>
                    <a:pt x="15936" y="7761"/>
                    <a:pt x="15885" y="7787"/>
                  </a:cubicBezTo>
                  <a:cubicBezTo>
                    <a:pt x="15645" y="7932"/>
                    <a:pt x="15402" y="8073"/>
                    <a:pt x="15155" y="8208"/>
                  </a:cubicBezTo>
                  <a:cubicBezTo>
                    <a:pt x="15116" y="8229"/>
                    <a:pt x="15079" y="8248"/>
                    <a:pt x="15039" y="8273"/>
                  </a:cubicBezTo>
                  <a:cubicBezTo>
                    <a:pt x="14687" y="8462"/>
                    <a:pt x="14339" y="8643"/>
                    <a:pt x="13987" y="8821"/>
                  </a:cubicBezTo>
                  <a:cubicBezTo>
                    <a:pt x="13944" y="8839"/>
                    <a:pt x="13904" y="8861"/>
                    <a:pt x="13864" y="8879"/>
                  </a:cubicBezTo>
                  <a:cubicBezTo>
                    <a:pt x="13574" y="9020"/>
                    <a:pt x="13280" y="9155"/>
                    <a:pt x="12982" y="9289"/>
                  </a:cubicBezTo>
                  <a:cubicBezTo>
                    <a:pt x="12935" y="9311"/>
                    <a:pt x="12888" y="9329"/>
                    <a:pt x="12837" y="9351"/>
                  </a:cubicBezTo>
                  <a:cubicBezTo>
                    <a:pt x="12572" y="9470"/>
                    <a:pt x="12307" y="9579"/>
                    <a:pt x="12039" y="9688"/>
                  </a:cubicBezTo>
                  <a:cubicBezTo>
                    <a:pt x="11995" y="9706"/>
                    <a:pt x="11955" y="9724"/>
                    <a:pt x="11908" y="9735"/>
                  </a:cubicBezTo>
                  <a:cubicBezTo>
                    <a:pt x="11672" y="9826"/>
                    <a:pt x="11440" y="9917"/>
                    <a:pt x="11204" y="10004"/>
                  </a:cubicBezTo>
                  <a:cubicBezTo>
                    <a:pt x="11168" y="10018"/>
                    <a:pt x="11139" y="10033"/>
                    <a:pt x="11103" y="10040"/>
                  </a:cubicBezTo>
                  <a:cubicBezTo>
                    <a:pt x="10860" y="10127"/>
                    <a:pt x="10617" y="10207"/>
                    <a:pt x="10377" y="10290"/>
                  </a:cubicBezTo>
                  <a:cubicBezTo>
                    <a:pt x="10323" y="10308"/>
                    <a:pt x="10261" y="10327"/>
                    <a:pt x="10207" y="10345"/>
                  </a:cubicBezTo>
                  <a:cubicBezTo>
                    <a:pt x="9989" y="10414"/>
                    <a:pt x="9771" y="10479"/>
                    <a:pt x="9561" y="10544"/>
                  </a:cubicBezTo>
                  <a:cubicBezTo>
                    <a:pt x="9535" y="10552"/>
                    <a:pt x="9510" y="10559"/>
                    <a:pt x="9488" y="10566"/>
                  </a:cubicBezTo>
                  <a:cubicBezTo>
                    <a:pt x="9252" y="10635"/>
                    <a:pt x="9020" y="10697"/>
                    <a:pt x="8788" y="10758"/>
                  </a:cubicBezTo>
                  <a:cubicBezTo>
                    <a:pt x="8733" y="10769"/>
                    <a:pt x="8675" y="10784"/>
                    <a:pt x="8621" y="10798"/>
                  </a:cubicBezTo>
                  <a:cubicBezTo>
                    <a:pt x="8400" y="10853"/>
                    <a:pt x="8182" y="10907"/>
                    <a:pt x="7964" y="10951"/>
                  </a:cubicBezTo>
                  <a:cubicBezTo>
                    <a:pt x="7950" y="10958"/>
                    <a:pt x="7932" y="10962"/>
                    <a:pt x="7913" y="10962"/>
                  </a:cubicBezTo>
                  <a:cubicBezTo>
                    <a:pt x="7678" y="11012"/>
                    <a:pt x="7442" y="11056"/>
                    <a:pt x="7210" y="11096"/>
                  </a:cubicBezTo>
                  <a:cubicBezTo>
                    <a:pt x="7159" y="11107"/>
                    <a:pt x="7104" y="11114"/>
                    <a:pt x="7057" y="11125"/>
                  </a:cubicBezTo>
                  <a:cubicBezTo>
                    <a:pt x="6814" y="11165"/>
                    <a:pt x="6575" y="11201"/>
                    <a:pt x="6339" y="11234"/>
                  </a:cubicBezTo>
                  <a:lnTo>
                    <a:pt x="6245" y="11248"/>
                  </a:lnTo>
                  <a:cubicBezTo>
                    <a:pt x="5969" y="11284"/>
                    <a:pt x="5697" y="11310"/>
                    <a:pt x="5432" y="11332"/>
                  </a:cubicBezTo>
                  <a:cubicBezTo>
                    <a:pt x="5406" y="11332"/>
                    <a:pt x="5381" y="11339"/>
                    <a:pt x="5356" y="11339"/>
                  </a:cubicBezTo>
                  <a:cubicBezTo>
                    <a:pt x="5214" y="11346"/>
                    <a:pt x="5080" y="11357"/>
                    <a:pt x="4942" y="11361"/>
                  </a:cubicBezTo>
                  <a:cubicBezTo>
                    <a:pt x="4888" y="11364"/>
                    <a:pt x="4829" y="11364"/>
                    <a:pt x="4775" y="11364"/>
                  </a:cubicBezTo>
                  <a:cubicBezTo>
                    <a:pt x="4670" y="11368"/>
                    <a:pt x="4565" y="11368"/>
                    <a:pt x="4467" y="11368"/>
                  </a:cubicBezTo>
                  <a:lnTo>
                    <a:pt x="4245" y="11368"/>
                  </a:lnTo>
                  <a:cubicBezTo>
                    <a:pt x="4180" y="11368"/>
                    <a:pt x="4111" y="11368"/>
                    <a:pt x="4049" y="11364"/>
                  </a:cubicBezTo>
                  <a:cubicBezTo>
                    <a:pt x="3973" y="11361"/>
                    <a:pt x="3901" y="11361"/>
                    <a:pt x="3828" y="11357"/>
                  </a:cubicBezTo>
                  <a:cubicBezTo>
                    <a:pt x="3763" y="11350"/>
                    <a:pt x="3701" y="11350"/>
                    <a:pt x="3639" y="11346"/>
                  </a:cubicBezTo>
                  <a:cubicBezTo>
                    <a:pt x="3567" y="11342"/>
                    <a:pt x="3494" y="11332"/>
                    <a:pt x="3422" y="11328"/>
                  </a:cubicBezTo>
                  <a:cubicBezTo>
                    <a:pt x="3364" y="11324"/>
                    <a:pt x="3306" y="11321"/>
                    <a:pt x="3248" y="11310"/>
                  </a:cubicBezTo>
                  <a:cubicBezTo>
                    <a:pt x="3175" y="11303"/>
                    <a:pt x="3106" y="11292"/>
                    <a:pt x="3034" y="11284"/>
                  </a:cubicBezTo>
                  <a:cubicBezTo>
                    <a:pt x="2979" y="11274"/>
                    <a:pt x="2921" y="11270"/>
                    <a:pt x="2867" y="11259"/>
                  </a:cubicBezTo>
                  <a:cubicBezTo>
                    <a:pt x="2794" y="11248"/>
                    <a:pt x="2725" y="11234"/>
                    <a:pt x="2656" y="11219"/>
                  </a:cubicBezTo>
                  <a:cubicBezTo>
                    <a:pt x="2605" y="11212"/>
                    <a:pt x="2551" y="11201"/>
                    <a:pt x="2504" y="11186"/>
                  </a:cubicBezTo>
                  <a:cubicBezTo>
                    <a:pt x="2431" y="11176"/>
                    <a:pt x="2362" y="11157"/>
                    <a:pt x="2293" y="11139"/>
                  </a:cubicBezTo>
                  <a:cubicBezTo>
                    <a:pt x="2250" y="11125"/>
                    <a:pt x="2203" y="11114"/>
                    <a:pt x="2159" y="11103"/>
                  </a:cubicBezTo>
                  <a:cubicBezTo>
                    <a:pt x="2079" y="11078"/>
                    <a:pt x="2014" y="11056"/>
                    <a:pt x="1941" y="11034"/>
                  </a:cubicBezTo>
                  <a:cubicBezTo>
                    <a:pt x="1905" y="11020"/>
                    <a:pt x="1869" y="11012"/>
                    <a:pt x="1833" y="11001"/>
                  </a:cubicBezTo>
                  <a:cubicBezTo>
                    <a:pt x="1727" y="10965"/>
                    <a:pt x="1622" y="10925"/>
                    <a:pt x="1524" y="10885"/>
                  </a:cubicBezTo>
                  <a:cubicBezTo>
                    <a:pt x="733" y="10548"/>
                    <a:pt x="229" y="10062"/>
                    <a:pt x="0" y="9474"/>
                  </a:cubicBezTo>
                  <a:lnTo>
                    <a:pt x="1270" y="12239"/>
                  </a:lnTo>
                  <a:cubicBezTo>
                    <a:pt x="1506" y="12830"/>
                    <a:pt x="2003" y="13316"/>
                    <a:pt x="2794" y="13650"/>
                  </a:cubicBezTo>
                  <a:cubicBezTo>
                    <a:pt x="2892" y="13690"/>
                    <a:pt x="2997" y="13734"/>
                    <a:pt x="3102" y="13770"/>
                  </a:cubicBezTo>
                  <a:cubicBezTo>
                    <a:pt x="3139" y="13781"/>
                    <a:pt x="3175" y="13792"/>
                    <a:pt x="3215" y="13806"/>
                  </a:cubicBezTo>
                  <a:cubicBezTo>
                    <a:pt x="3287" y="13828"/>
                    <a:pt x="3356" y="13850"/>
                    <a:pt x="3433" y="13871"/>
                  </a:cubicBezTo>
                  <a:cubicBezTo>
                    <a:pt x="3476" y="13886"/>
                    <a:pt x="3527" y="13897"/>
                    <a:pt x="3574" y="13908"/>
                  </a:cubicBezTo>
                  <a:cubicBezTo>
                    <a:pt x="3639" y="13926"/>
                    <a:pt x="3708" y="13944"/>
                    <a:pt x="3781" y="13958"/>
                  </a:cubicBezTo>
                  <a:cubicBezTo>
                    <a:pt x="3832" y="13969"/>
                    <a:pt x="3886" y="13977"/>
                    <a:pt x="3941" y="13991"/>
                  </a:cubicBezTo>
                  <a:cubicBezTo>
                    <a:pt x="4010" y="14006"/>
                    <a:pt x="4075" y="14017"/>
                    <a:pt x="4147" y="14027"/>
                  </a:cubicBezTo>
                  <a:cubicBezTo>
                    <a:pt x="4202" y="14035"/>
                    <a:pt x="4263" y="14046"/>
                    <a:pt x="4318" y="14049"/>
                  </a:cubicBezTo>
                  <a:cubicBezTo>
                    <a:pt x="4383" y="14060"/>
                    <a:pt x="4456" y="14067"/>
                    <a:pt x="4528" y="14078"/>
                  </a:cubicBezTo>
                  <a:cubicBezTo>
                    <a:pt x="4590" y="14082"/>
                    <a:pt x="4648" y="14089"/>
                    <a:pt x="4706" y="14096"/>
                  </a:cubicBezTo>
                  <a:cubicBezTo>
                    <a:pt x="4779" y="14100"/>
                    <a:pt x="4851" y="14107"/>
                    <a:pt x="4924" y="14114"/>
                  </a:cubicBezTo>
                  <a:cubicBezTo>
                    <a:pt x="4989" y="14118"/>
                    <a:pt x="5051" y="14122"/>
                    <a:pt x="5116" y="14122"/>
                  </a:cubicBezTo>
                  <a:cubicBezTo>
                    <a:pt x="5189" y="14125"/>
                    <a:pt x="5265" y="14133"/>
                    <a:pt x="5337" y="14133"/>
                  </a:cubicBezTo>
                  <a:cubicBezTo>
                    <a:pt x="5399" y="14133"/>
                    <a:pt x="5468" y="14136"/>
                    <a:pt x="5533" y="14136"/>
                  </a:cubicBezTo>
                  <a:cubicBezTo>
                    <a:pt x="5588" y="14136"/>
                    <a:pt x="5642" y="14140"/>
                    <a:pt x="5697" y="14140"/>
                  </a:cubicBezTo>
                  <a:lnTo>
                    <a:pt x="5755" y="14140"/>
                  </a:lnTo>
                  <a:cubicBezTo>
                    <a:pt x="5853" y="14140"/>
                    <a:pt x="5958" y="14136"/>
                    <a:pt x="6063" y="14136"/>
                  </a:cubicBezTo>
                  <a:cubicBezTo>
                    <a:pt x="6118" y="14136"/>
                    <a:pt x="6172" y="14133"/>
                    <a:pt x="6230" y="14133"/>
                  </a:cubicBezTo>
                  <a:cubicBezTo>
                    <a:pt x="6368" y="14125"/>
                    <a:pt x="6502" y="14118"/>
                    <a:pt x="6644" y="14107"/>
                  </a:cubicBezTo>
                  <a:cubicBezTo>
                    <a:pt x="6665" y="14107"/>
                    <a:pt x="6687" y="14104"/>
                    <a:pt x="6716" y="14104"/>
                  </a:cubicBezTo>
                  <a:lnTo>
                    <a:pt x="6720" y="14104"/>
                  </a:lnTo>
                  <a:cubicBezTo>
                    <a:pt x="6981" y="14085"/>
                    <a:pt x="7253" y="14053"/>
                    <a:pt x="7533" y="14017"/>
                  </a:cubicBezTo>
                  <a:cubicBezTo>
                    <a:pt x="7551" y="14013"/>
                    <a:pt x="7572" y="14013"/>
                    <a:pt x="7591" y="14013"/>
                  </a:cubicBezTo>
                  <a:cubicBezTo>
                    <a:pt x="7601" y="14013"/>
                    <a:pt x="7612" y="14009"/>
                    <a:pt x="7623" y="14009"/>
                  </a:cubicBezTo>
                  <a:cubicBezTo>
                    <a:pt x="7859" y="13977"/>
                    <a:pt x="8099" y="13940"/>
                    <a:pt x="8338" y="13900"/>
                  </a:cubicBezTo>
                  <a:cubicBezTo>
                    <a:pt x="8360" y="13897"/>
                    <a:pt x="8385" y="13897"/>
                    <a:pt x="8411" y="13890"/>
                  </a:cubicBezTo>
                  <a:cubicBezTo>
                    <a:pt x="8440" y="13886"/>
                    <a:pt x="8465" y="13879"/>
                    <a:pt x="8494" y="13871"/>
                  </a:cubicBezTo>
                  <a:cubicBezTo>
                    <a:pt x="8723" y="13831"/>
                    <a:pt x="8958" y="13788"/>
                    <a:pt x="9194" y="13737"/>
                  </a:cubicBezTo>
                  <a:lnTo>
                    <a:pt x="9205" y="13737"/>
                  </a:lnTo>
                  <a:cubicBezTo>
                    <a:pt x="9220" y="13734"/>
                    <a:pt x="9231" y="13734"/>
                    <a:pt x="9241" y="13726"/>
                  </a:cubicBezTo>
                  <a:cubicBezTo>
                    <a:pt x="9459" y="13683"/>
                    <a:pt x="9677" y="13628"/>
                    <a:pt x="9898" y="13574"/>
                  </a:cubicBezTo>
                  <a:cubicBezTo>
                    <a:pt x="9931" y="13563"/>
                    <a:pt x="9956" y="13559"/>
                    <a:pt x="9989" y="13552"/>
                  </a:cubicBezTo>
                  <a:cubicBezTo>
                    <a:pt x="10018" y="13545"/>
                    <a:pt x="10043" y="13538"/>
                    <a:pt x="10065" y="13527"/>
                  </a:cubicBezTo>
                  <a:cubicBezTo>
                    <a:pt x="10297" y="13469"/>
                    <a:pt x="10529" y="13407"/>
                    <a:pt x="10765" y="13338"/>
                  </a:cubicBezTo>
                  <a:cubicBezTo>
                    <a:pt x="10769" y="13338"/>
                    <a:pt x="10776" y="13334"/>
                    <a:pt x="10783" y="13334"/>
                  </a:cubicBezTo>
                  <a:cubicBezTo>
                    <a:pt x="10802" y="13327"/>
                    <a:pt x="10820" y="13320"/>
                    <a:pt x="10841" y="13316"/>
                  </a:cubicBezTo>
                  <a:cubicBezTo>
                    <a:pt x="11059" y="13251"/>
                    <a:pt x="11273" y="13182"/>
                    <a:pt x="11491" y="13117"/>
                  </a:cubicBezTo>
                  <a:cubicBezTo>
                    <a:pt x="11524" y="13106"/>
                    <a:pt x="11556" y="13099"/>
                    <a:pt x="11585" y="13084"/>
                  </a:cubicBezTo>
                  <a:cubicBezTo>
                    <a:pt x="11607" y="13073"/>
                    <a:pt x="11636" y="13066"/>
                    <a:pt x="11658" y="13055"/>
                  </a:cubicBezTo>
                  <a:cubicBezTo>
                    <a:pt x="11897" y="12979"/>
                    <a:pt x="12140" y="12892"/>
                    <a:pt x="12384" y="12808"/>
                  </a:cubicBezTo>
                  <a:cubicBezTo>
                    <a:pt x="12394" y="12801"/>
                    <a:pt x="12402" y="12801"/>
                    <a:pt x="12413" y="12797"/>
                  </a:cubicBezTo>
                  <a:cubicBezTo>
                    <a:pt x="12434" y="12790"/>
                    <a:pt x="12460" y="12779"/>
                    <a:pt x="12485" y="12772"/>
                  </a:cubicBezTo>
                  <a:cubicBezTo>
                    <a:pt x="12721" y="12685"/>
                    <a:pt x="12950" y="12598"/>
                    <a:pt x="13185" y="12504"/>
                  </a:cubicBezTo>
                  <a:cubicBezTo>
                    <a:pt x="13218" y="12489"/>
                    <a:pt x="13247" y="12482"/>
                    <a:pt x="13276" y="12467"/>
                  </a:cubicBezTo>
                  <a:cubicBezTo>
                    <a:pt x="13291" y="12464"/>
                    <a:pt x="13305" y="12453"/>
                    <a:pt x="13320" y="12449"/>
                  </a:cubicBezTo>
                  <a:cubicBezTo>
                    <a:pt x="13584" y="12340"/>
                    <a:pt x="13853" y="12231"/>
                    <a:pt x="14118" y="12112"/>
                  </a:cubicBezTo>
                  <a:cubicBezTo>
                    <a:pt x="14143" y="12104"/>
                    <a:pt x="14165" y="12090"/>
                    <a:pt x="14194" y="12083"/>
                  </a:cubicBezTo>
                  <a:cubicBezTo>
                    <a:pt x="14216" y="12072"/>
                    <a:pt x="14238" y="12057"/>
                    <a:pt x="14263" y="12050"/>
                  </a:cubicBezTo>
                  <a:cubicBezTo>
                    <a:pt x="14557" y="11919"/>
                    <a:pt x="14851" y="11782"/>
                    <a:pt x="15141" y="11640"/>
                  </a:cubicBezTo>
                  <a:cubicBezTo>
                    <a:pt x="15159" y="11633"/>
                    <a:pt x="15181" y="11622"/>
                    <a:pt x="15199" y="11615"/>
                  </a:cubicBezTo>
                  <a:cubicBezTo>
                    <a:pt x="15217" y="11604"/>
                    <a:pt x="15243" y="11593"/>
                    <a:pt x="15261" y="11582"/>
                  </a:cubicBezTo>
                  <a:cubicBezTo>
                    <a:pt x="15613" y="11404"/>
                    <a:pt x="15968" y="11223"/>
                    <a:pt x="16313" y="11034"/>
                  </a:cubicBezTo>
                  <a:cubicBezTo>
                    <a:pt x="16331" y="11023"/>
                    <a:pt x="16353" y="11012"/>
                    <a:pt x="16371" y="11001"/>
                  </a:cubicBezTo>
                  <a:cubicBezTo>
                    <a:pt x="16389" y="10994"/>
                    <a:pt x="16407" y="10980"/>
                    <a:pt x="16425" y="10969"/>
                  </a:cubicBezTo>
                  <a:cubicBezTo>
                    <a:pt x="16668" y="10835"/>
                    <a:pt x="16915" y="10693"/>
                    <a:pt x="17158" y="10548"/>
                  </a:cubicBezTo>
                  <a:lnTo>
                    <a:pt x="17296" y="10468"/>
                  </a:lnTo>
                  <a:cubicBezTo>
                    <a:pt x="17546" y="10316"/>
                    <a:pt x="17793" y="10160"/>
                    <a:pt x="18040" y="10000"/>
                  </a:cubicBezTo>
                  <a:cubicBezTo>
                    <a:pt x="18065" y="9982"/>
                    <a:pt x="18098" y="9964"/>
                    <a:pt x="18127" y="9946"/>
                  </a:cubicBezTo>
                  <a:cubicBezTo>
                    <a:pt x="18218" y="9888"/>
                    <a:pt x="18305" y="9822"/>
                    <a:pt x="18396" y="9761"/>
                  </a:cubicBezTo>
                  <a:cubicBezTo>
                    <a:pt x="18530" y="9663"/>
                    <a:pt x="18671" y="9572"/>
                    <a:pt x="18802" y="9478"/>
                  </a:cubicBezTo>
                  <a:cubicBezTo>
                    <a:pt x="18907" y="9405"/>
                    <a:pt x="19001" y="9329"/>
                    <a:pt x="19103" y="9256"/>
                  </a:cubicBezTo>
                  <a:cubicBezTo>
                    <a:pt x="19223" y="9166"/>
                    <a:pt x="19350" y="9071"/>
                    <a:pt x="19469" y="8981"/>
                  </a:cubicBezTo>
                  <a:cubicBezTo>
                    <a:pt x="19564" y="8901"/>
                    <a:pt x="19658" y="8828"/>
                    <a:pt x="19749" y="8752"/>
                  </a:cubicBezTo>
                  <a:cubicBezTo>
                    <a:pt x="19861" y="8661"/>
                    <a:pt x="19977" y="8571"/>
                    <a:pt x="20086" y="8480"/>
                  </a:cubicBezTo>
                  <a:cubicBezTo>
                    <a:pt x="20177" y="8404"/>
                    <a:pt x="20264" y="8327"/>
                    <a:pt x="20348" y="8248"/>
                  </a:cubicBezTo>
                  <a:cubicBezTo>
                    <a:pt x="20453" y="8157"/>
                    <a:pt x="20554" y="8066"/>
                    <a:pt x="20649" y="7975"/>
                  </a:cubicBezTo>
                  <a:cubicBezTo>
                    <a:pt x="20670" y="7954"/>
                    <a:pt x="20696" y="7932"/>
                    <a:pt x="20721" y="7914"/>
                  </a:cubicBezTo>
                  <a:cubicBezTo>
                    <a:pt x="20837" y="7801"/>
                    <a:pt x="20950" y="7692"/>
                    <a:pt x="21059" y="7576"/>
                  </a:cubicBezTo>
                  <a:lnTo>
                    <a:pt x="21128" y="7511"/>
                  </a:lnTo>
                  <a:cubicBezTo>
                    <a:pt x="21265" y="7370"/>
                    <a:pt x="21396" y="7232"/>
                    <a:pt x="21519" y="7094"/>
                  </a:cubicBezTo>
                  <a:cubicBezTo>
                    <a:pt x="21527" y="7079"/>
                    <a:pt x="21541" y="7068"/>
                    <a:pt x="21548" y="7058"/>
                  </a:cubicBezTo>
                  <a:cubicBezTo>
                    <a:pt x="21639" y="6956"/>
                    <a:pt x="21726" y="6851"/>
                    <a:pt x="21810" y="6753"/>
                  </a:cubicBezTo>
                  <a:cubicBezTo>
                    <a:pt x="21835" y="6716"/>
                    <a:pt x="21864" y="6684"/>
                    <a:pt x="21890" y="6648"/>
                  </a:cubicBezTo>
                  <a:cubicBezTo>
                    <a:pt x="21929" y="6597"/>
                    <a:pt x="21966" y="6553"/>
                    <a:pt x="22002" y="6502"/>
                  </a:cubicBezTo>
                  <a:cubicBezTo>
                    <a:pt x="22085" y="6397"/>
                    <a:pt x="22158" y="6296"/>
                    <a:pt x="22231" y="6194"/>
                  </a:cubicBezTo>
                  <a:cubicBezTo>
                    <a:pt x="22263" y="6154"/>
                    <a:pt x="22292" y="6107"/>
                    <a:pt x="22321" y="6067"/>
                  </a:cubicBezTo>
                  <a:lnTo>
                    <a:pt x="22361" y="6013"/>
                  </a:lnTo>
                  <a:cubicBezTo>
                    <a:pt x="22437" y="5897"/>
                    <a:pt x="22506" y="5780"/>
                    <a:pt x="22575" y="5668"/>
                  </a:cubicBezTo>
                  <a:cubicBezTo>
                    <a:pt x="22590" y="5643"/>
                    <a:pt x="22601" y="5617"/>
                    <a:pt x="22619" y="5592"/>
                  </a:cubicBezTo>
                  <a:cubicBezTo>
                    <a:pt x="22651" y="5534"/>
                    <a:pt x="22688" y="5472"/>
                    <a:pt x="22720" y="5418"/>
                  </a:cubicBezTo>
                  <a:cubicBezTo>
                    <a:pt x="22757" y="5345"/>
                    <a:pt x="22793" y="5280"/>
                    <a:pt x="22826" y="5211"/>
                  </a:cubicBezTo>
                  <a:cubicBezTo>
                    <a:pt x="22829" y="5200"/>
                    <a:pt x="22833" y="5193"/>
                    <a:pt x="22836" y="5178"/>
                  </a:cubicBezTo>
                  <a:cubicBezTo>
                    <a:pt x="22880" y="5087"/>
                    <a:pt x="22920" y="5000"/>
                    <a:pt x="22956" y="4910"/>
                  </a:cubicBezTo>
                  <a:lnTo>
                    <a:pt x="22982" y="4830"/>
                  </a:lnTo>
                  <a:cubicBezTo>
                    <a:pt x="23014" y="4754"/>
                    <a:pt x="23036" y="4674"/>
                    <a:pt x="23065" y="4598"/>
                  </a:cubicBezTo>
                  <a:cubicBezTo>
                    <a:pt x="23080" y="4554"/>
                    <a:pt x="23098" y="4507"/>
                    <a:pt x="23109" y="4463"/>
                  </a:cubicBezTo>
                  <a:cubicBezTo>
                    <a:pt x="23119" y="4434"/>
                    <a:pt x="23119" y="4413"/>
                    <a:pt x="23127" y="4384"/>
                  </a:cubicBezTo>
                  <a:cubicBezTo>
                    <a:pt x="23145" y="4318"/>
                    <a:pt x="23159" y="4253"/>
                    <a:pt x="23174" y="4184"/>
                  </a:cubicBezTo>
                  <a:cubicBezTo>
                    <a:pt x="23181" y="4140"/>
                    <a:pt x="23196" y="4093"/>
                    <a:pt x="23207" y="4050"/>
                  </a:cubicBezTo>
                  <a:cubicBezTo>
                    <a:pt x="23210" y="4021"/>
                    <a:pt x="23210" y="3995"/>
                    <a:pt x="23214" y="3966"/>
                  </a:cubicBezTo>
                  <a:cubicBezTo>
                    <a:pt x="23225" y="3908"/>
                    <a:pt x="23228" y="3850"/>
                    <a:pt x="23232" y="3792"/>
                  </a:cubicBezTo>
                  <a:cubicBezTo>
                    <a:pt x="23236" y="3749"/>
                    <a:pt x="23243" y="3709"/>
                    <a:pt x="23243" y="3669"/>
                  </a:cubicBezTo>
                  <a:cubicBezTo>
                    <a:pt x="23243" y="3636"/>
                    <a:pt x="23239" y="3611"/>
                    <a:pt x="23239" y="3578"/>
                  </a:cubicBezTo>
                  <a:cubicBezTo>
                    <a:pt x="23239" y="3524"/>
                    <a:pt x="23232" y="3469"/>
                    <a:pt x="23228" y="3411"/>
                  </a:cubicBezTo>
                  <a:cubicBezTo>
                    <a:pt x="23210" y="3382"/>
                    <a:pt x="23214" y="3346"/>
                    <a:pt x="23210" y="331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1442038" y="1107539"/>
              <a:ext cx="735921" cy="438941"/>
            </a:xfrm>
            <a:custGeom>
              <a:avLst/>
              <a:gdLst/>
              <a:ahLst/>
              <a:cxnLst/>
              <a:rect l="l" t="t" r="r" b="b"/>
              <a:pathLst>
                <a:path w="25246" h="15058" extrusionOk="0">
                  <a:moveTo>
                    <a:pt x="22006" y="1375"/>
                  </a:moveTo>
                  <a:cubicBezTo>
                    <a:pt x="18773" y="0"/>
                    <a:pt x="11930" y="1640"/>
                    <a:pt x="6756" y="5033"/>
                  </a:cubicBezTo>
                  <a:cubicBezTo>
                    <a:pt x="1579" y="8425"/>
                    <a:pt x="1" y="12300"/>
                    <a:pt x="3237" y="13679"/>
                  </a:cubicBezTo>
                  <a:cubicBezTo>
                    <a:pt x="6470" y="15057"/>
                    <a:pt x="13313" y="13417"/>
                    <a:pt x="18487" y="10025"/>
                  </a:cubicBezTo>
                  <a:cubicBezTo>
                    <a:pt x="23664" y="6633"/>
                    <a:pt x="25246" y="2754"/>
                    <a:pt x="22006" y="1375"/>
                  </a:cubicBezTo>
                  <a:close/>
                  <a:moveTo>
                    <a:pt x="15693" y="8835"/>
                  </a:moveTo>
                  <a:cubicBezTo>
                    <a:pt x="12743" y="10769"/>
                    <a:pt x="8970" y="11756"/>
                    <a:pt x="7272" y="11037"/>
                  </a:cubicBezTo>
                  <a:cubicBezTo>
                    <a:pt x="5574" y="10315"/>
                    <a:pt x="6600" y="8156"/>
                    <a:pt x="9547" y="6223"/>
                  </a:cubicBezTo>
                  <a:cubicBezTo>
                    <a:pt x="12496" y="4292"/>
                    <a:pt x="16273" y="3302"/>
                    <a:pt x="17971" y="4024"/>
                  </a:cubicBezTo>
                  <a:cubicBezTo>
                    <a:pt x="19666" y="4746"/>
                    <a:pt x="18643" y="6905"/>
                    <a:pt x="15693" y="883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7"/>
          <p:cNvGrpSpPr/>
          <p:nvPr/>
        </p:nvGrpSpPr>
        <p:grpSpPr>
          <a:xfrm>
            <a:off x="1779161" y="4545732"/>
            <a:ext cx="593041" cy="155445"/>
            <a:chOff x="1447343" y="1933009"/>
            <a:chExt cx="942682" cy="245181"/>
          </a:xfrm>
        </p:grpSpPr>
        <p:sp>
          <p:nvSpPr>
            <p:cNvPr id="120" name="Google Shape;120;p7"/>
            <p:cNvSpPr/>
            <p:nvPr/>
          </p:nvSpPr>
          <p:spPr>
            <a:xfrm>
              <a:off x="1807987" y="1933009"/>
              <a:ext cx="582038" cy="245181"/>
            </a:xfrm>
            <a:custGeom>
              <a:avLst/>
              <a:gdLst/>
              <a:ahLst/>
              <a:cxnLst/>
              <a:rect l="l" t="t" r="r" b="b"/>
              <a:pathLst>
                <a:path w="19967" h="8411" extrusionOk="0">
                  <a:moveTo>
                    <a:pt x="0" y="1"/>
                  </a:moveTo>
                  <a:lnTo>
                    <a:pt x="19967" y="1"/>
                  </a:lnTo>
                  <a:lnTo>
                    <a:pt x="19967" y="8411"/>
                  </a:lnTo>
                  <a:lnTo>
                    <a:pt x="0" y="841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1447343" y="1996352"/>
              <a:ext cx="582038" cy="118378"/>
            </a:xfrm>
            <a:custGeom>
              <a:avLst/>
              <a:gdLst/>
              <a:ahLst/>
              <a:cxnLst/>
              <a:rect l="l" t="t" r="r" b="b"/>
              <a:pathLst>
                <a:path w="19967" h="4061" extrusionOk="0">
                  <a:moveTo>
                    <a:pt x="0" y="1"/>
                  </a:moveTo>
                  <a:lnTo>
                    <a:pt x="19966" y="1"/>
                  </a:lnTo>
                  <a:lnTo>
                    <a:pt x="19966" y="4061"/>
                  </a:lnTo>
                  <a:lnTo>
                    <a:pt x="0" y="406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>
            <a:spLocks noGrp="1"/>
          </p:cNvSpPr>
          <p:nvPr>
            <p:ph type="title"/>
          </p:nvPr>
        </p:nvSpPr>
        <p:spPr>
          <a:xfrm>
            <a:off x="1388100" y="1863150"/>
            <a:ext cx="6367800" cy="14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6756824" y="121089"/>
            <a:ext cx="330790" cy="484626"/>
          </a:xfrm>
          <a:custGeom>
            <a:avLst/>
            <a:gdLst/>
            <a:ahLst/>
            <a:cxnLst/>
            <a:rect l="l" t="t" r="r" b="b"/>
            <a:pathLst>
              <a:path w="12628" h="18364" extrusionOk="0">
                <a:moveTo>
                  <a:pt x="1" y="1"/>
                </a:moveTo>
                <a:lnTo>
                  <a:pt x="1" y="18363"/>
                </a:lnTo>
                <a:lnTo>
                  <a:pt x="12627" y="11989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8428912" y="2206564"/>
            <a:ext cx="423087" cy="484642"/>
          </a:xfrm>
          <a:custGeom>
            <a:avLst/>
            <a:gdLst/>
            <a:ahLst/>
            <a:cxnLst/>
            <a:rect l="l" t="t" r="r" b="b"/>
            <a:pathLst>
              <a:path w="13603" h="15516" extrusionOk="0">
                <a:moveTo>
                  <a:pt x="0" y="1"/>
                </a:moveTo>
                <a:lnTo>
                  <a:pt x="6800" y="3731"/>
                </a:lnTo>
                <a:lnTo>
                  <a:pt x="13603" y="7464"/>
                </a:lnTo>
                <a:lnTo>
                  <a:pt x="6966" y="11492"/>
                </a:lnTo>
                <a:lnTo>
                  <a:pt x="334" y="15515"/>
                </a:lnTo>
                <a:lnTo>
                  <a:pt x="167" y="7758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715184" y="413496"/>
            <a:ext cx="1678117" cy="155454"/>
          </a:xfrm>
          <a:custGeom>
            <a:avLst/>
            <a:gdLst/>
            <a:ahLst/>
            <a:cxnLst/>
            <a:rect l="l" t="t" r="r" b="b"/>
            <a:pathLst>
              <a:path w="48511" h="4427" extrusionOk="0">
                <a:moveTo>
                  <a:pt x="0" y="0"/>
                </a:moveTo>
                <a:lnTo>
                  <a:pt x="48510" y="0"/>
                </a:lnTo>
                <a:lnTo>
                  <a:pt x="48510" y="4427"/>
                </a:lnTo>
                <a:lnTo>
                  <a:pt x="0" y="442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1707030" y="4608501"/>
            <a:ext cx="1468124" cy="155446"/>
          </a:xfrm>
          <a:custGeom>
            <a:avLst/>
            <a:gdLst/>
            <a:ahLst/>
            <a:cxnLst/>
            <a:rect l="l" t="t" r="r" b="b"/>
            <a:pathLst>
              <a:path w="46860" h="4889" extrusionOk="0">
                <a:moveTo>
                  <a:pt x="1" y="1"/>
                </a:moveTo>
                <a:lnTo>
                  <a:pt x="46859" y="1"/>
                </a:lnTo>
                <a:lnTo>
                  <a:pt x="46859" y="4888"/>
                </a:lnTo>
                <a:lnTo>
                  <a:pt x="1" y="4888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200431" y="4351218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8308419" y="3544518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428757" y="3048727"/>
            <a:ext cx="484636" cy="484633"/>
          </a:xfrm>
          <a:custGeom>
            <a:avLst/>
            <a:gdLst/>
            <a:ahLst/>
            <a:cxnLst/>
            <a:rect l="l" t="t" r="r" b="b"/>
            <a:pathLst>
              <a:path w="13771" h="13767" extrusionOk="0">
                <a:moveTo>
                  <a:pt x="6884" y="10153"/>
                </a:moveTo>
                <a:lnTo>
                  <a:pt x="10497" y="13766"/>
                </a:lnTo>
                <a:lnTo>
                  <a:pt x="13770" y="10494"/>
                </a:lnTo>
                <a:lnTo>
                  <a:pt x="10160" y="6884"/>
                </a:lnTo>
                <a:lnTo>
                  <a:pt x="13770" y="3270"/>
                </a:lnTo>
                <a:lnTo>
                  <a:pt x="10497" y="1"/>
                </a:lnTo>
                <a:lnTo>
                  <a:pt x="6884" y="3611"/>
                </a:lnTo>
                <a:lnTo>
                  <a:pt x="3274" y="1"/>
                </a:lnTo>
                <a:lnTo>
                  <a:pt x="1" y="3270"/>
                </a:lnTo>
                <a:lnTo>
                  <a:pt x="3615" y="6884"/>
                </a:lnTo>
                <a:lnTo>
                  <a:pt x="1" y="10494"/>
                </a:lnTo>
                <a:lnTo>
                  <a:pt x="3274" y="1376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" name="Google Shape;131;p8"/>
          <p:cNvGrpSpPr/>
          <p:nvPr/>
        </p:nvGrpSpPr>
        <p:grpSpPr>
          <a:xfrm>
            <a:off x="6877542" y="3956325"/>
            <a:ext cx="998410" cy="923544"/>
            <a:chOff x="2506538" y="1118529"/>
            <a:chExt cx="507064" cy="468994"/>
          </a:xfrm>
        </p:grpSpPr>
        <p:sp>
          <p:nvSpPr>
            <p:cNvPr id="132" name="Google Shape;132;p8"/>
            <p:cNvSpPr/>
            <p:nvPr/>
          </p:nvSpPr>
          <p:spPr>
            <a:xfrm>
              <a:off x="2739009" y="1181872"/>
              <a:ext cx="274593" cy="405651"/>
            </a:xfrm>
            <a:custGeom>
              <a:avLst/>
              <a:gdLst/>
              <a:ahLst/>
              <a:cxnLst/>
              <a:rect l="l" t="t" r="r" b="b"/>
              <a:pathLst>
                <a:path w="9420" h="13916" extrusionOk="0">
                  <a:moveTo>
                    <a:pt x="6677" y="1"/>
                  </a:moveTo>
                  <a:lnTo>
                    <a:pt x="1" y="5966"/>
                  </a:lnTo>
                  <a:lnTo>
                    <a:pt x="2744" y="13915"/>
                  </a:lnTo>
                  <a:lnTo>
                    <a:pt x="9420" y="7947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2506538" y="1292496"/>
              <a:ext cx="312459" cy="295027"/>
            </a:xfrm>
            <a:custGeom>
              <a:avLst/>
              <a:gdLst/>
              <a:ahLst/>
              <a:cxnLst/>
              <a:rect l="l" t="t" r="r" b="b"/>
              <a:pathLst>
                <a:path w="10719" h="10121" extrusionOk="0">
                  <a:moveTo>
                    <a:pt x="7976" y="2171"/>
                  </a:moveTo>
                  <a:lnTo>
                    <a:pt x="1" y="1"/>
                  </a:lnTo>
                  <a:lnTo>
                    <a:pt x="2748" y="7947"/>
                  </a:lnTo>
                  <a:lnTo>
                    <a:pt x="10719" y="10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2506538" y="1118529"/>
              <a:ext cx="427106" cy="237252"/>
            </a:xfrm>
            <a:custGeom>
              <a:avLst/>
              <a:gdLst/>
              <a:ahLst/>
              <a:cxnLst/>
              <a:rect l="l" t="t" r="r" b="b"/>
              <a:pathLst>
                <a:path w="14652" h="8139" extrusionOk="0">
                  <a:moveTo>
                    <a:pt x="6677" y="0"/>
                  </a:moveTo>
                  <a:lnTo>
                    <a:pt x="1" y="5969"/>
                  </a:lnTo>
                  <a:lnTo>
                    <a:pt x="7976" y="8139"/>
                  </a:lnTo>
                  <a:lnTo>
                    <a:pt x="14652" y="217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8"/>
          <p:cNvSpPr/>
          <p:nvPr/>
        </p:nvSpPr>
        <p:spPr>
          <a:xfrm>
            <a:off x="8064932" y="868702"/>
            <a:ext cx="484636" cy="484633"/>
          </a:xfrm>
          <a:custGeom>
            <a:avLst/>
            <a:gdLst/>
            <a:ahLst/>
            <a:cxnLst/>
            <a:rect l="l" t="t" r="r" b="b"/>
            <a:pathLst>
              <a:path w="13771" h="13767" extrusionOk="0">
                <a:moveTo>
                  <a:pt x="6884" y="10153"/>
                </a:moveTo>
                <a:lnTo>
                  <a:pt x="10497" y="13766"/>
                </a:lnTo>
                <a:lnTo>
                  <a:pt x="13770" y="10494"/>
                </a:lnTo>
                <a:lnTo>
                  <a:pt x="10160" y="6884"/>
                </a:lnTo>
                <a:lnTo>
                  <a:pt x="13770" y="3270"/>
                </a:lnTo>
                <a:lnTo>
                  <a:pt x="10497" y="1"/>
                </a:lnTo>
                <a:lnTo>
                  <a:pt x="6884" y="3611"/>
                </a:lnTo>
                <a:lnTo>
                  <a:pt x="3274" y="1"/>
                </a:lnTo>
                <a:lnTo>
                  <a:pt x="1" y="3270"/>
                </a:lnTo>
                <a:lnTo>
                  <a:pt x="3615" y="6884"/>
                </a:lnTo>
                <a:lnTo>
                  <a:pt x="1" y="10494"/>
                </a:lnTo>
                <a:lnTo>
                  <a:pt x="3274" y="1376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"/>
          <p:cNvSpPr/>
          <p:nvPr/>
        </p:nvSpPr>
        <p:spPr>
          <a:xfrm>
            <a:off x="499387" y="1383614"/>
            <a:ext cx="423087" cy="484642"/>
          </a:xfrm>
          <a:custGeom>
            <a:avLst/>
            <a:gdLst/>
            <a:ahLst/>
            <a:cxnLst/>
            <a:rect l="l" t="t" r="r" b="b"/>
            <a:pathLst>
              <a:path w="13603" h="15516" extrusionOk="0">
                <a:moveTo>
                  <a:pt x="0" y="1"/>
                </a:moveTo>
                <a:lnTo>
                  <a:pt x="6800" y="3731"/>
                </a:lnTo>
                <a:lnTo>
                  <a:pt x="13603" y="7464"/>
                </a:lnTo>
                <a:lnTo>
                  <a:pt x="6966" y="11492"/>
                </a:lnTo>
                <a:lnTo>
                  <a:pt x="334" y="15515"/>
                </a:lnTo>
                <a:lnTo>
                  <a:pt x="167" y="7758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>
            <a:spLocks noGrp="1"/>
          </p:cNvSpPr>
          <p:nvPr>
            <p:ph type="subTitle" idx="1"/>
          </p:nvPr>
        </p:nvSpPr>
        <p:spPr>
          <a:xfrm>
            <a:off x="2153750" y="2917500"/>
            <a:ext cx="4836600" cy="5700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70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9"/>
          <p:cNvSpPr txBox="1">
            <a:spLocks noGrp="1"/>
          </p:cNvSpPr>
          <p:nvPr>
            <p:ph type="title"/>
          </p:nvPr>
        </p:nvSpPr>
        <p:spPr>
          <a:xfrm>
            <a:off x="2153650" y="1656000"/>
            <a:ext cx="4836600" cy="12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6756824" y="121089"/>
            <a:ext cx="330790" cy="484626"/>
          </a:xfrm>
          <a:custGeom>
            <a:avLst/>
            <a:gdLst/>
            <a:ahLst/>
            <a:cxnLst/>
            <a:rect l="l" t="t" r="r" b="b"/>
            <a:pathLst>
              <a:path w="12628" h="18364" extrusionOk="0">
                <a:moveTo>
                  <a:pt x="1" y="1"/>
                </a:moveTo>
                <a:lnTo>
                  <a:pt x="1" y="18363"/>
                </a:lnTo>
                <a:lnTo>
                  <a:pt x="12627" y="11989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8428912" y="2206564"/>
            <a:ext cx="423087" cy="484642"/>
          </a:xfrm>
          <a:custGeom>
            <a:avLst/>
            <a:gdLst/>
            <a:ahLst/>
            <a:cxnLst/>
            <a:rect l="l" t="t" r="r" b="b"/>
            <a:pathLst>
              <a:path w="13603" h="15516" extrusionOk="0">
                <a:moveTo>
                  <a:pt x="0" y="1"/>
                </a:moveTo>
                <a:lnTo>
                  <a:pt x="6800" y="3731"/>
                </a:lnTo>
                <a:lnTo>
                  <a:pt x="13603" y="7464"/>
                </a:lnTo>
                <a:lnTo>
                  <a:pt x="6966" y="11492"/>
                </a:lnTo>
                <a:lnTo>
                  <a:pt x="334" y="15515"/>
                </a:lnTo>
                <a:lnTo>
                  <a:pt x="167" y="7758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715184" y="413496"/>
            <a:ext cx="1678107" cy="155450"/>
          </a:xfrm>
          <a:custGeom>
            <a:avLst/>
            <a:gdLst/>
            <a:ahLst/>
            <a:cxnLst/>
            <a:rect l="l" t="t" r="r" b="b"/>
            <a:pathLst>
              <a:path w="48511" h="4427" extrusionOk="0">
                <a:moveTo>
                  <a:pt x="0" y="0"/>
                </a:moveTo>
                <a:lnTo>
                  <a:pt x="48510" y="0"/>
                </a:lnTo>
                <a:lnTo>
                  <a:pt x="48510" y="4427"/>
                </a:lnTo>
                <a:lnTo>
                  <a:pt x="0" y="442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1707030" y="4608501"/>
            <a:ext cx="1468124" cy="155446"/>
          </a:xfrm>
          <a:custGeom>
            <a:avLst/>
            <a:gdLst/>
            <a:ahLst/>
            <a:cxnLst/>
            <a:rect l="l" t="t" r="r" b="b"/>
            <a:pathLst>
              <a:path w="46860" h="4889" extrusionOk="0">
                <a:moveTo>
                  <a:pt x="1" y="1"/>
                </a:moveTo>
                <a:lnTo>
                  <a:pt x="46859" y="1"/>
                </a:lnTo>
                <a:lnTo>
                  <a:pt x="46859" y="4888"/>
                </a:lnTo>
                <a:lnTo>
                  <a:pt x="1" y="4888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200431" y="4351218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8308419" y="3544518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428757" y="3048727"/>
            <a:ext cx="484636" cy="484633"/>
          </a:xfrm>
          <a:custGeom>
            <a:avLst/>
            <a:gdLst/>
            <a:ahLst/>
            <a:cxnLst/>
            <a:rect l="l" t="t" r="r" b="b"/>
            <a:pathLst>
              <a:path w="13771" h="13767" extrusionOk="0">
                <a:moveTo>
                  <a:pt x="6884" y="10153"/>
                </a:moveTo>
                <a:lnTo>
                  <a:pt x="10497" y="13766"/>
                </a:lnTo>
                <a:lnTo>
                  <a:pt x="13770" y="10494"/>
                </a:lnTo>
                <a:lnTo>
                  <a:pt x="10160" y="6884"/>
                </a:lnTo>
                <a:lnTo>
                  <a:pt x="13770" y="3270"/>
                </a:lnTo>
                <a:lnTo>
                  <a:pt x="10497" y="1"/>
                </a:lnTo>
                <a:lnTo>
                  <a:pt x="6884" y="3611"/>
                </a:lnTo>
                <a:lnTo>
                  <a:pt x="3274" y="1"/>
                </a:lnTo>
                <a:lnTo>
                  <a:pt x="1" y="3270"/>
                </a:lnTo>
                <a:lnTo>
                  <a:pt x="3615" y="6884"/>
                </a:lnTo>
                <a:lnTo>
                  <a:pt x="1" y="10494"/>
                </a:lnTo>
                <a:lnTo>
                  <a:pt x="3274" y="1376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9"/>
          <p:cNvGrpSpPr/>
          <p:nvPr/>
        </p:nvGrpSpPr>
        <p:grpSpPr>
          <a:xfrm>
            <a:off x="6877542" y="3956325"/>
            <a:ext cx="998410" cy="923544"/>
            <a:chOff x="2506538" y="1118529"/>
            <a:chExt cx="507064" cy="468994"/>
          </a:xfrm>
        </p:grpSpPr>
        <p:sp>
          <p:nvSpPr>
            <p:cNvPr id="148" name="Google Shape;148;p9"/>
            <p:cNvSpPr/>
            <p:nvPr/>
          </p:nvSpPr>
          <p:spPr>
            <a:xfrm>
              <a:off x="2739009" y="1181872"/>
              <a:ext cx="274593" cy="405651"/>
            </a:xfrm>
            <a:custGeom>
              <a:avLst/>
              <a:gdLst/>
              <a:ahLst/>
              <a:cxnLst/>
              <a:rect l="l" t="t" r="r" b="b"/>
              <a:pathLst>
                <a:path w="9420" h="13916" extrusionOk="0">
                  <a:moveTo>
                    <a:pt x="6677" y="1"/>
                  </a:moveTo>
                  <a:lnTo>
                    <a:pt x="1" y="5966"/>
                  </a:lnTo>
                  <a:lnTo>
                    <a:pt x="2744" y="13915"/>
                  </a:lnTo>
                  <a:lnTo>
                    <a:pt x="9420" y="7947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2506538" y="1292496"/>
              <a:ext cx="312459" cy="295027"/>
            </a:xfrm>
            <a:custGeom>
              <a:avLst/>
              <a:gdLst/>
              <a:ahLst/>
              <a:cxnLst/>
              <a:rect l="l" t="t" r="r" b="b"/>
              <a:pathLst>
                <a:path w="10719" h="10121" extrusionOk="0">
                  <a:moveTo>
                    <a:pt x="7976" y="2171"/>
                  </a:moveTo>
                  <a:lnTo>
                    <a:pt x="1" y="1"/>
                  </a:lnTo>
                  <a:lnTo>
                    <a:pt x="2748" y="7947"/>
                  </a:lnTo>
                  <a:lnTo>
                    <a:pt x="10719" y="10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2506538" y="1118529"/>
              <a:ext cx="427106" cy="237252"/>
            </a:xfrm>
            <a:custGeom>
              <a:avLst/>
              <a:gdLst/>
              <a:ahLst/>
              <a:cxnLst/>
              <a:rect l="l" t="t" r="r" b="b"/>
              <a:pathLst>
                <a:path w="14652" h="8139" extrusionOk="0">
                  <a:moveTo>
                    <a:pt x="6677" y="0"/>
                  </a:moveTo>
                  <a:lnTo>
                    <a:pt x="1" y="5969"/>
                  </a:lnTo>
                  <a:lnTo>
                    <a:pt x="7976" y="8139"/>
                  </a:lnTo>
                  <a:lnTo>
                    <a:pt x="14652" y="217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9"/>
          <p:cNvSpPr/>
          <p:nvPr/>
        </p:nvSpPr>
        <p:spPr>
          <a:xfrm>
            <a:off x="8064932" y="868702"/>
            <a:ext cx="484636" cy="484633"/>
          </a:xfrm>
          <a:custGeom>
            <a:avLst/>
            <a:gdLst/>
            <a:ahLst/>
            <a:cxnLst/>
            <a:rect l="l" t="t" r="r" b="b"/>
            <a:pathLst>
              <a:path w="13771" h="13767" extrusionOk="0">
                <a:moveTo>
                  <a:pt x="6884" y="10153"/>
                </a:moveTo>
                <a:lnTo>
                  <a:pt x="10497" y="13766"/>
                </a:lnTo>
                <a:lnTo>
                  <a:pt x="13770" y="10494"/>
                </a:lnTo>
                <a:lnTo>
                  <a:pt x="10160" y="6884"/>
                </a:lnTo>
                <a:lnTo>
                  <a:pt x="13770" y="3270"/>
                </a:lnTo>
                <a:lnTo>
                  <a:pt x="10497" y="1"/>
                </a:lnTo>
                <a:lnTo>
                  <a:pt x="6884" y="3611"/>
                </a:lnTo>
                <a:lnTo>
                  <a:pt x="3274" y="1"/>
                </a:lnTo>
                <a:lnTo>
                  <a:pt x="1" y="3270"/>
                </a:lnTo>
                <a:lnTo>
                  <a:pt x="3615" y="6884"/>
                </a:lnTo>
                <a:lnTo>
                  <a:pt x="1" y="10494"/>
                </a:lnTo>
                <a:lnTo>
                  <a:pt x="3274" y="1376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"/>
          <p:cNvSpPr/>
          <p:nvPr/>
        </p:nvSpPr>
        <p:spPr>
          <a:xfrm>
            <a:off x="499387" y="1383614"/>
            <a:ext cx="423087" cy="484642"/>
          </a:xfrm>
          <a:custGeom>
            <a:avLst/>
            <a:gdLst/>
            <a:ahLst/>
            <a:cxnLst/>
            <a:rect l="l" t="t" r="r" b="b"/>
            <a:pathLst>
              <a:path w="13603" h="15516" extrusionOk="0">
                <a:moveTo>
                  <a:pt x="0" y="1"/>
                </a:moveTo>
                <a:lnTo>
                  <a:pt x="6800" y="3731"/>
                </a:lnTo>
                <a:lnTo>
                  <a:pt x="13603" y="7464"/>
                </a:lnTo>
                <a:lnTo>
                  <a:pt x="6966" y="11492"/>
                </a:lnTo>
                <a:lnTo>
                  <a:pt x="334" y="15515"/>
                </a:lnTo>
                <a:lnTo>
                  <a:pt x="167" y="7758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>
            <a:spLocks noGrp="1"/>
          </p:cNvSpPr>
          <p:nvPr>
            <p:ph type="title"/>
          </p:nvPr>
        </p:nvSpPr>
        <p:spPr>
          <a:xfrm>
            <a:off x="720000" y="3654800"/>
            <a:ext cx="7704000" cy="5727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70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55" name="Google Shape;155;p10"/>
          <p:cNvGrpSpPr/>
          <p:nvPr/>
        </p:nvGrpSpPr>
        <p:grpSpPr>
          <a:xfrm>
            <a:off x="631121" y="4775833"/>
            <a:ext cx="2723273" cy="155452"/>
            <a:chOff x="2114354" y="2460245"/>
            <a:chExt cx="2020532" cy="113510"/>
          </a:xfrm>
        </p:grpSpPr>
        <p:sp>
          <p:nvSpPr>
            <p:cNvPr id="156" name="Google Shape;156;p10"/>
            <p:cNvSpPr/>
            <p:nvPr/>
          </p:nvSpPr>
          <p:spPr>
            <a:xfrm>
              <a:off x="2355366" y="2460245"/>
              <a:ext cx="1779520" cy="113510"/>
            </a:xfrm>
            <a:custGeom>
              <a:avLst/>
              <a:gdLst/>
              <a:ahLst/>
              <a:cxnLst/>
              <a:rect l="l" t="t" r="r" b="b"/>
              <a:pathLst>
                <a:path w="61047" h="3894" extrusionOk="0">
                  <a:moveTo>
                    <a:pt x="1" y="0"/>
                  </a:moveTo>
                  <a:lnTo>
                    <a:pt x="61046" y="0"/>
                  </a:lnTo>
                  <a:lnTo>
                    <a:pt x="61046" y="3893"/>
                  </a:lnTo>
                  <a:lnTo>
                    <a:pt x="1" y="389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2114354" y="2460245"/>
              <a:ext cx="127473" cy="113510"/>
            </a:xfrm>
            <a:custGeom>
              <a:avLst/>
              <a:gdLst/>
              <a:ahLst/>
              <a:cxnLst/>
              <a:rect l="l" t="t" r="r" b="b"/>
              <a:pathLst>
                <a:path w="4373" h="3894" extrusionOk="0">
                  <a:moveTo>
                    <a:pt x="0" y="0"/>
                  </a:moveTo>
                  <a:lnTo>
                    <a:pt x="4372" y="0"/>
                  </a:lnTo>
                  <a:lnTo>
                    <a:pt x="4372" y="3893"/>
                  </a:lnTo>
                  <a:lnTo>
                    <a:pt x="0" y="389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0"/>
          <p:cNvSpPr/>
          <p:nvPr/>
        </p:nvSpPr>
        <p:spPr>
          <a:xfrm>
            <a:off x="8714273" y="3245403"/>
            <a:ext cx="615389" cy="484617"/>
          </a:xfrm>
          <a:custGeom>
            <a:avLst/>
            <a:gdLst/>
            <a:ahLst/>
            <a:cxnLst/>
            <a:rect l="l" t="t" r="r" b="b"/>
            <a:pathLst>
              <a:path w="17961" h="14100" extrusionOk="0">
                <a:moveTo>
                  <a:pt x="0" y="0"/>
                </a:moveTo>
                <a:lnTo>
                  <a:pt x="9390" y="14100"/>
                </a:lnTo>
                <a:lnTo>
                  <a:pt x="17960" y="375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" name="Google Shape;159;p10"/>
          <p:cNvGrpSpPr/>
          <p:nvPr/>
        </p:nvGrpSpPr>
        <p:grpSpPr>
          <a:xfrm>
            <a:off x="5443836" y="234782"/>
            <a:ext cx="593041" cy="155445"/>
            <a:chOff x="1447343" y="1933009"/>
            <a:chExt cx="942682" cy="245181"/>
          </a:xfrm>
        </p:grpSpPr>
        <p:sp>
          <p:nvSpPr>
            <p:cNvPr id="160" name="Google Shape;160;p10"/>
            <p:cNvSpPr/>
            <p:nvPr/>
          </p:nvSpPr>
          <p:spPr>
            <a:xfrm>
              <a:off x="1807987" y="1933009"/>
              <a:ext cx="582038" cy="245181"/>
            </a:xfrm>
            <a:custGeom>
              <a:avLst/>
              <a:gdLst/>
              <a:ahLst/>
              <a:cxnLst/>
              <a:rect l="l" t="t" r="r" b="b"/>
              <a:pathLst>
                <a:path w="19967" h="8411" extrusionOk="0">
                  <a:moveTo>
                    <a:pt x="0" y="1"/>
                  </a:moveTo>
                  <a:lnTo>
                    <a:pt x="19967" y="1"/>
                  </a:lnTo>
                  <a:lnTo>
                    <a:pt x="19967" y="8411"/>
                  </a:lnTo>
                  <a:lnTo>
                    <a:pt x="0" y="841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1447343" y="1996352"/>
              <a:ext cx="582038" cy="118378"/>
            </a:xfrm>
            <a:custGeom>
              <a:avLst/>
              <a:gdLst/>
              <a:ahLst/>
              <a:cxnLst/>
              <a:rect l="l" t="t" r="r" b="b"/>
              <a:pathLst>
                <a:path w="19967" h="4061" extrusionOk="0">
                  <a:moveTo>
                    <a:pt x="0" y="1"/>
                  </a:moveTo>
                  <a:lnTo>
                    <a:pt x="19966" y="1"/>
                  </a:lnTo>
                  <a:lnTo>
                    <a:pt x="19966" y="4061"/>
                  </a:lnTo>
                  <a:lnTo>
                    <a:pt x="0" y="406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" name="Google Shape;162;p10"/>
          <p:cNvSpPr/>
          <p:nvPr/>
        </p:nvSpPr>
        <p:spPr>
          <a:xfrm>
            <a:off x="5767002" y="4532262"/>
            <a:ext cx="1682944" cy="155443"/>
          </a:xfrm>
          <a:custGeom>
            <a:avLst/>
            <a:gdLst/>
            <a:ahLst/>
            <a:cxnLst/>
            <a:rect l="l" t="t" r="r" b="b"/>
            <a:pathLst>
              <a:path w="52229" h="4768" extrusionOk="0">
                <a:moveTo>
                  <a:pt x="0" y="0"/>
                </a:moveTo>
                <a:lnTo>
                  <a:pt x="52229" y="0"/>
                </a:lnTo>
                <a:lnTo>
                  <a:pt x="52229" y="4768"/>
                </a:lnTo>
                <a:lnTo>
                  <a:pt x="0" y="4768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176306" y="3036793"/>
            <a:ext cx="514672" cy="514556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0"/>
          <p:cNvSpPr/>
          <p:nvPr/>
        </p:nvSpPr>
        <p:spPr>
          <a:xfrm>
            <a:off x="8286319" y="419943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"/>
          <p:cNvSpPr/>
          <p:nvPr/>
        </p:nvSpPr>
        <p:spPr>
          <a:xfrm>
            <a:off x="1017208" y="298138"/>
            <a:ext cx="484647" cy="484620"/>
          </a:xfrm>
          <a:custGeom>
            <a:avLst/>
            <a:gdLst/>
            <a:ahLst/>
            <a:cxnLst/>
            <a:rect l="l" t="t" r="r" b="b"/>
            <a:pathLst>
              <a:path w="12635" h="12631" extrusionOk="0">
                <a:moveTo>
                  <a:pt x="6317" y="9321"/>
                </a:moveTo>
                <a:lnTo>
                  <a:pt x="9634" y="12630"/>
                </a:lnTo>
                <a:lnTo>
                  <a:pt x="12634" y="9633"/>
                </a:lnTo>
                <a:lnTo>
                  <a:pt x="9318" y="6317"/>
                </a:lnTo>
                <a:lnTo>
                  <a:pt x="12634" y="3005"/>
                </a:lnTo>
                <a:lnTo>
                  <a:pt x="9634" y="0"/>
                </a:lnTo>
                <a:lnTo>
                  <a:pt x="6317" y="3317"/>
                </a:lnTo>
                <a:lnTo>
                  <a:pt x="3001" y="0"/>
                </a:lnTo>
                <a:lnTo>
                  <a:pt x="1" y="3005"/>
                </a:lnTo>
                <a:lnTo>
                  <a:pt x="3313" y="6317"/>
                </a:lnTo>
                <a:lnTo>
                  <a:pt x="1" y="9633"/>
                </a:lnTo>
                <a:lnTo>
                  <a:pt x="3001" y="1263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0"/>
          <p:cNvSpPr/>
          <p:nvPr/>
        </p:nvSpPr>
        <p:spPr>
          <a:xfrm>
            <a:off x="8306996" y="2002776"/>
            <a:ext cx="372134" cy="329192"/>
          </a:xfrm>
          <a:custGeom>
            <a:avLst/>
            <a:gdLst/>
            <a:ahLst/>
            <a:cxnLst/>
            <a:rect l="l" t="t" r="r" b="b"/>
            <a:pathLst>
              <a:path w="16238" h="14347" extrusionOk="0">
                <a:moveTo>
                  <a:pt x="16237" y="0"/>
                </a:moveTo>
                <a:lnTo>
                  <a:pt x="12424" y="7169"/>
                </a:lnTo>
                <a:lnTo>
                  <a:pt x="8603" y="14346"/>
                </a:lnTo>
                <a:lnTo>
                  <a:pt x="4300" y="7452"/>
                </a:lnTo>
                <a:lnTo>
                  <a:pt x="1" y="562"/>
                </a:lnTo>
                <a:lnTo>
                  <a:pt x="8121" y="27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" name="Google Shape;167;p10"/>
          <p:cNvGrpSpPr/>
          <p:nvPr/>
        </p:nvGrpSpPr>
        <p:grpSpPr>
          <a:xfrm>
            <a:off x="-335999" y="1279418"/>
            <a:ext cx="932706" cy="621774"/>
            <a:chOff x="1442038" y="1107539"/>
            <a:chExt cx="735921" cy="493393"/>
          </a:xfrm>
        </p:grpSpPr>
        <p:sp>
          <p:nvSpPr>
            <p:cNvPr id="168" name="Google Shape;168;p10"/>
            <p:cNvSpPr/>
            <p:nvPr/>
          </p:nvSpPr>
          <p:spPr>
            <a:xfrm>
              <a:off x="1630289" y="1217843"/>
              <a:ext cx="387987" cy="261038"/>
            </a:xfrm>
            <a:custGeom>
              <a:avLst/>
              <a:gdLst/>
              <a:ahLst/>
              <a:cxnLst/>
              <a:rect l="l" t="t" r="r" b="b"/>
              <a:pathLst>
                <a:path w="13310" h="8955" extrusionOk="0">
                  <a:moveTo>
                    <a:pt x="12257" y="926"/>
                  </a:moveTo>
                  <a:cubicBezTo>
                    <a:pt x="12145" y="635"/>
                    <a:pt x="11898" y="399"/>
                    <a:pt x="11517" y="236"/>
                  </a:cubicBezTo>
                  <a:cubicBezTo>
                    <a:pt x="11419" y="196"/>
                    <a:pt x="11310" y="160"/>
                    <a:pt x="11194" y="127"/>
                  </a:cubicBezTo>
                  <a:cubicBezTo>
                    <a:pt x="11158" y="116"/>
                    <a:pt x="11118" y="109"/>
                    <a:pt x="11078" y="98"/>
                  </a:cubicBezTo>
                  <a:cubicBezTo>
                    <a:pt x="10994" y="80"/>
                    <a:pt x="10918" y="62"/>
                    <a:pt x="10831" y="51"/>
                  </a:cubicBezTo>
                  <a:cubicBezTo>
                    <a:pt x="10784" y="40"/>
                    <a:pt x="10730" y="37"/>
                    <a:pt x="10679" y="33"/>
                  </a:cubicBezTo>
                  <a:cubicBezTo>
                    <a:pt x="10595" y="22"/>
                    <a:pt x="10516" y="15"/>
                    <a:pt x="10428" y="8"/>
                  </a:cubicBezTo>
                  <a:cubicBezTo>
                    <a:pt x="10370" y="4"/>
                    <a:pt x="10312" y="4"/>
                    <a:pt x="10251" y="4"/>
                  </a:cubicBezTo>
                  <a:cubicBezTo>
                    <a:pt x="10204" y="4"/>
                    <a:pt x="10160" y="0"/>
                    <a:pt x="10113" y="0"/>
                  </a:cubicBezTo>
                  <a:cubicBezTo>
                    <a:pt x="10080" y="0"/>
                    <a:pt x="10044" y="4"/>
                    <a:pt x="10011" y="4"/>
                  </a:cubicBezTo>
                  <a:cubicBezTo>
                    <a:pt x="9921" y="4"/>
                    <a:pt x="9830" y="8"/>
                    <a:pt x="9735" y="15"/>
                  </a:cubicBezTo>
                  <a:cubicBezTo>
                    <a:pt x="9688" y="19"/>
                    <a:pt x="9645" y="15"/>
                    <a:pt x="9598" y="19"/>
                  </a:cubicBezTo>
                  <a:cubicBezTo>
                    <a:pt x="9561" y="22"/>
                    <a:pt x="9525" y="26"/>
                    <a:pt x="9496" y="26"/>
                  </a:cubicBezTo>
                  <a:cubicBezTo>
                    <a:pt x="9431" y="33"/>
                    <a:pt x="9362" y="40"/>
                    <a:pt x="9296" y="51"/>
                  </a:cubicBezTo>
                  <a:cubicBezTo>
                    <a:pt x="9246" y="55"/>
                    <a:pt x="9199" y="58"/>
                    <a:pt x="9151" y="62"/>
                  </a:cubicBezTo>
                  <a:cubicBezTo>
                    <a:pt x="9097" y="73"/>
                    <a:pt x="9042" y="80"/>
                    <a:pt x="8988" y="87"/>
                  </a:cubicBezTo>
                  <a:cubicBezTo>
                    <a:pt x="8934" y="95"/>
                    <a:pt x="8872" y="106"/>
                    <a:pt x="8818" y="113"/>
                  </a:cubicBezTo>
                  <a:lnTo>
                    <a:pt x="8723" y="127"/>
                  </a:lnTo>
                  <a:cubicBezTo>
                    <a:pt x="8625" y="146"/>
                    <a:pt x="8524" y="164"/>
                    <a:pt x="8426" y="185"/>
                  </a:cubicBezTo>
                  <a:cubicBezTo>
                    <a:pt x="8393" y="189"/>
                    <a:pt x="8360" y="200"/>
                    <a:pt x="8324" y="204"/>
                  </a:cubicBezTo>
                  <a:cubicBezTo>
                    <a:pt x="8317" y="204"/>
                    <a:pt x="8306" y="207"/>
                    <a:pt x="8299" y="207"/>
                  </a:cubicBezTo>
                  <a:cubicBezTo>
                    <a:pt x="8157" y="240"/>
                    <a:pt x="8016" y="273"/>
                    <a:pt x="7871" y="309"/>
                  </a:cubicBezTo>
                  <a:lnTo>
                    <a:pt x="7816" y="323"/>
                  </a:lnTo>
                  <a:cubicBezTo>
                    <a:pt x="7773" y="334"/>
                    <a:pt x="7725" y="345"/>
                    <a:pt x="7682" y="360"/>
                  </a:cubicBezTo>
                  <a:cubicBezTo>
                    <a:pt x="7598" y="381"/>
                    <a:pt x="7519" y="399"/>
                    <a:pt x="7435" y="425"/>
                  </a:cubicBezTo>
                  <a:cubicBezTo>
                    <a:pt x="7392" y="439"/>
                    <a:pt x="7341" y="458"/>
                    <a:pt x="7290" y="472"/>
                  </a:cubicBezTo>
                  <a:lnTo>
                    <a:pt x="7112" y="526"/>
                  </a:lnTo>
                  <a:lnTo>
                    <a:pt x="6978" y="566"/>
                  </a:lnTo>
                  <a:cubicBezTo>
                    <a:pt x="6895" y="595"/>
                    <a:pt x="6807" y="624"/>
                    <a:pt x="6728" y="653"/>
                  </a:cubicBezTo>
                  <a:lnTo>
                    <a:pt x="6564" y="708"/>
                  </a:lnTo>
                  <a:cubicBezTo>
                    <a:pt x="6546" y="715"/>
                    <a:pt x="6524" y="722"/>
                    <a:pt x="6506" y="730"/>
                  </a:cubicBezTo>
                  <a:cubicBezTo>
                    <a:pt x="6361" y="780"/>
                    <a:pt x="6220" y="839"/>
                    <a:pt x="6075" y="893"/>
                  </a:cubicBezTo>
                  <a:cubicBezTo>
                    <a:pt x="6053" y="904"/>
                    <a:pt x="6035" y="911"/>
                    <a:pt x="6013" y="915"/>
                  </a:cubicBezTo>
                  <a:cubicBezTo>
                    <a:pt x="6006" y="915"/>
                    <a:pt x="6006" y="915"/>
                    <a:pt x="6002" y="922"/>
                  </a:cubicBezTo>
                  <a:cubicBezTo>
                    <a:pt x="5821" y="995"/>
                    <a:pt x="5639" y="1071"/>
                    <a:pt x="5458" y="1147"/>
                  </a:cubicBezTo>
                  <a:cubicBezTo>
                    <a:pt x="5454" y="1151"/>
                    <a:pt x="5443" y="1151"/>
                    <a:pt x="5440" y="1158"/>
                  </a:cubicBezTo>
                  <a:cubicBezTo>
                    <a:pt x="5316" y="1212"/>
                    <a:pt x="5200" y="1270"/>
                    <a:pt x="5077" y="1325"/>
                  </a:cubicBezTo>
                  <a:cubicBezTo>
                    <a:pt x="5001" y="1361"/>
                    <a:pt x="4921" y="1394"/>
                    <a:pt x="4848" y="1430"/>
                  </a:cubicBezTo>
                  <a:cubicBezTo>
                    <a:pt x="4845" y="1430"/>
                    <a:pt x="4841" y="1434"/>
                    <a:pt x="4837" y="1434"/>
                  </a:cubicBezTo>
                  <a:cubicBezTo>
                    <a:pt x="4612" y="1542"/>
                    <a:pt x="4391" y="1658"/>
                    <a:pt x="4173" y="1778"/>
                  </a:cubicBezTo>
                  <a:cubicBezTo>
                    <a:pt x="4155" y="1785"/>
                    <a:pt x="4144" y="1796"/>
                    <a:pt x="4126" y="1804"/>
                  </a:cubicBezTo>
                  <a:cubicBezTo>
                    <a:pt x="4021" y="1865"/>
                    <a:pt x="3919" y="1923"/>
                    <a:pt x="3818" y="1981"/>
                  </a:cubicBezTo>
                  <a:cubicBezTo>
                    <a:pt x="3756" y="2018"/>
                    <a:pt x="3694" y="2050"/>
                    <a:pt x="3636" y="2087"/>
                  </a:cubicBezTo>
                  <a:cubicBezTo>
                    <a:pt x="3455" y="2195"/>
                    <a:pt x="3274" y="2304"/>
                    <a:pt x="3099" y="2420"/>
                  </a:cubicBezTo>
                  <a:cubicBezTo>
                    <a:pt x="3081" y="2435"/>
                    <a:pt x="3063" y="2446"/>
                    <a:pt x="3049" y="2457"/>
                  </a:cubicBezTo>
                  <a:cubicBezTo>
                    <a:pt x="3005" y="2489"/>
                    <a:pt x="2958" y="2522"/>
                    <a:pt x="2914" y="2547"/>
                  </a:cubicBezTo>
                  <a:cubicBezTo>
                    <a:pt x="2824" y="2613"/>
                    <a:pt x="2733" y="2671"/>
                    <a:pt x="2642" y="2736"/>
                  </a:cubicBezTo>
                  <a:cubicBezTo>
                    <a:pt x="2584" y="2776"/>
                    <a:pt x="2533" y="2816"/>
                    <a:pt x="2475" y="2856"/>
                  </a:cubicBezTo>
                  <a:cubicBezTo>
                    <a:pt x="2392" y="2917"/>
                    <a:pt x="2316" y="2976"/>
                    <a:pt x="2240" y="3034"/>
                  </a:cubicBezTo>
                  <a:cubicBezTo>
                    <a:pt x="2185" y="3074"/>
                    <a:pt x="2131" y="3121"/>
                    <a:pt x="2076" y="3161"/>
                  </a:cubicBezTo>
                  <a:cubicBezTo>
                    <a:pt x="2004" y="3219"/>
                    <a:pt x="1935" y="3273"/>
                    <a:pt x="1866" y="3335"/>
                  </a:cubicBezTo>
                  <a:cubicBezTo>
                    <a:pt x="1815" y="3378"/>
                    <a:pt x="1768" y="3418"/>
                    <a:pt x="1717" y="3465"/>
                  </a:cubicBezTo>
                  <a:cubicBezTo>
                    <a:pt x="1652" y="3520"/>
                    <a:pt x="1590" y="3578"/>
                    <a:pt x="1532" y="3632"/>
                  </a:cubicBezTo>
                  <a:cubicBezTo>
                    <a:pt x="1507" y="3654"/>
                    <a:pt x="1485" y="3672"/>
                    <a:pt x="1463" y="3698"/>
                  </a:cubicBezTo>
                  <a:cubicBezTo>
                    <a:pt x="1441" y="3716"/>
                    <a:pt x="1423" y="3737"/>
                    <a:pt x="1405" y="3756"/>
                  </a:cubicBezTo>
                  <a:cubicBezTo>
                    <a:pt x="1325" y="3832"/>
                    <a:pt x="1249" y="3904"/>
                    <a:pt x="1176" y="3981"/>
                  </a:cubicBezTo>
                  <a:cubicBezTo>
                    <a:pt x="1144" y="4017"/>
                    <a:pt x="1108" y="4050"/>
                    <a:pt x="1078" y="4086"/>
                  </a:cubicBezTo>
                  <a:cubicBezTo>
                    <a:pt x="981" y="4187"/>
                    <a:pt x="897" y="4285"/>
                    <a:pt x="814" y="4387"/>
                  </a:cubicBezTo>
                  <a:cubicBezTo>
                    <a:pt x="810" y="4391"/>
                    <a:pt x="806" y="4398"/>
                    <a:pt x="795" y="4405"/>
                  </a:cubicBezTo>
                  <a:lnTo>
                    <a:pt x="792" y="4409"/>
                  </a:lnTo>
                  <a:cubicBezTo>
                    <a:pt x="788" y="4416"/>
                    <a:pt x="781" y="4423"/>
                    <a:pt x="774" y="4430"/>
                  </a:cubicBezTo>
                  <a:cubicBezTo>
                    <a:pt x="708" y="4507"/>
                    <a:pt x="650" y="4586"/>
                    <a:pt x="596" y="4659"/>
                  </a:cubicBezTo>
                  <a:cubicBezTo>
                    <a:pt x="578" y="4684"/>
                    <a:pt x="560" y="4706"/>
                    <a:pt x="542" y="4735"/>
                  </a:cubicBezTo>
                  <a:cubicBezTo>
                    <a:pt x="520" y="4768"/>
                    <a:pt x="498" y="4797"/>
                    <a:pt x="473" y="4833"/>
                  </a:cubicBezTo>
                  <a:cubicBezTo>
                    <a:pt x="465" y="4851"/>
                    <a:pt x="454" y="4866"/>
                    <a:pt x="447" y="4880"/>
                  </a:cubicBezTo>
                  <a:cubicBezTo>
                    <a:pt x="396" y="4957"/>
                    <a:pt x="356" y="5029"/>
                    <a:pt x="317" y="5102"/>
                  </a:cubicBezTo>
                  <a:cubicBezTo>
                    <a:pt x="306" y="5120"/>
                    <a:pt x="288" y="5142"/>
                    <a:pt x="280" y="5167"/>
                  </a:cubicBezTo>
                  <a:cubicBezTo>
                    <a:pt x="273" y="5174"/>
                    <a:pt x="273" y="5178"/>
                    <a:pt x="269" y="5189"/>
                  </a:cubicBezTo>
                  <a:cubicBezTo>
                    <a:pt x="237" y="5250"/>
                    <a:pt x="211" y="5316"/>
                    <a:pt x="182" y="5374"/>
                  </a:cubicBezTo>
                  <a:cubicBezTo>
                    <a:pt x="175" y="5396"/>
                    <a:pt x="161" y="5421"/>
                    <a:pt x="153" y="5443"/>
                  </a:cubicBezTo>
                  <a:cubicBezTo>
                    <a:pt x="153" y="5446"/>
                    <a:pt x="153" y="5446"/>
                    <a:pt x="146" y="5450"/>
                  </a:cubicBezTo>
                  <a:cubicBezTo>
                    <a:pt x="128" y="5494"/>
                    <a:pt x="121" y="5533"/>
                    <a:pt x="106" y="5573"/>
                  </a:cubicBezTo>
                  <a:cubicBezTo>
                    <a:pt x="92" y="5610"/>
                    <a:pt x="81" y="5650"/>
                    <a:pt x="66" y="5686"/>
                  </a:cubicBezTo>
                  <a:lnTo>
                    <a:pt x="66" y="5697"/>
                  </a:lnTo>
                  <a:cubicBezTo>
                    <a:pt x="55" y="5722"/>
                    <a:pt x="55" y="5751"/>
                    <a:pt x="48" y="5773"/>
                  </a:cubicBezTo>
                  <a:cubicBezTo>
                    <a:pt x="37" y="5813"/>
                    <a:pt x="26" y="5860"/>
                    <a:pt x="19" y="5900"/>
                  </a:cubicBezTo>
                  <a:lnTo>
                    <a:pt x="19" y="5918"/>
                  </a:lnTo>
                  <a:cubicBezTo>
                    <a:pt x="15" y="5947"/>
                    <a:pt x="15" y="5969"/>
                    <a:pt x="12" y="5994"/>
                  </a:cubicBezTo>
                  <a:cubicBezTo>
                    <a:pt x="8" y="6031"/>
                    <a:pt x="1" y="6067"/>
                    <a:pt x="1" y="6099"/>
                  </a:cubicBezTo>
                  <a:lnTo>
                    <a:pt x="1" y="6132"/>
                  </a:lnTo>
                  <a:cubicBezTo>
                    <a:pt x="1" y="6158"/>
                    <a:pt x="1" y="6183"/>
                    <a:pt x="5" y="6208"/>
                  </a:cubicBezTo>
                  <a:cubicBezTo>
                    <a:pt x="5" y="6237"/>
                    <a:pt x="5" y="6259"/>
                    <a:pt x="12" y="6284"/>
                  </a:cubicBezTo>
                  <a:cubicBezTo>
                    <a:pt x="12" y="6299"/>
                    <a:pt x="15" y="6317"/>
                    <a:pt x="19" y="6332"/>
                  </a:cubicBezTo>
                  <a:cubicBezTo>
                    <a:pt x="23" y="6353"/>
                    <a:pt x="30" y="6379"/>
                    <a:pt x="34" y="6404"/>
                  </a:cubicBezTo>
                  <a:cubicBezTo>
                    <a:pt x="37" y="6422"/>
                    <a:pt x="37" y="6441"/>
                    <a:pt x="41" y="6459"/>
                  </a:cubicBezTo>
                  <a:cubicBezTo>
                    <a:pt x="52" y="6495"/>
                    <a:pt x="66" y="6528"/>
                    <a:pt x="77" y="6560"/>
                  </a:cubicBezTo>
                  <a:lnTo>
                    <a:pt x="1140" y="8955"/>
                  </a:lnTo>
                  <a:cubicBezTo>
                    <a:pt x="1122" y="8908"/>
                    <a:pt x="1108" y="8853"/>
                    <a:pt x="1093" y="8799"/>
                  </a:cubicBezTo>
                  <a:cubicBezTo>
                    <a:pt x="1089" y="8773"/>
                    <a:pt x="1086" y="8748"/>
                    <a:pt x="1082" y="8726"/>
                  </a:cubicBezTo>
                  <a:lnTo>
                    <a:pt x="1068" y="8603"/>
                  </a:lnTo>
                  <a:cubicBezTo>
                    <a:pt x="1068" y="8574"/>
                    <a:pt x="1064" y="8552"/>
                    <a:pt x="1064" y="8527"/>
                  </a:cubicBezTo>
                  <a:cubicBezTo>
                    <a:pt x="1064" y="8480"/>
                    <a:pt x="1068" y="8436"/>
                    <a:pt x="1071" y="8389"/>
                  </a:cubicBezTo>
                  <a:cubicBezTo>
                    <a:pt x="1078" y="8363"/>
                    <a:pt x="1078" y="8338"/>
                    <a:pt x="1082" y="8313"/>
                  </a:cubicBezTo>
                  <a:cubicBezTo>
                    <a:pt x="1089" y="8266"/>
                    <a:pt x="1100" y="8218"/>
                    <a:pt x="1115" y="8168"/>
                  </a:cubicBezTo>
                  <a:cubicBezTo>
                    <a:pt x="1118" y="8139"/>
                    <a:pt x="1122" y="8113"/>
                    <a:pt x="1133" y="8091"/>
                  </a:cubicBezTo>
                  <a:cubicBezTo>
                    <a:pt x="1140" y="8048"/>
                    <a:pt x="1158" y="8008"/>
                    <a:pt x="1173" y="7968"/>
                  </a:cubicBezTo>
                  <a:cubicBezTo>
                    <a:pt x="1187" y="7928"/>
                    <a:pt x="1198" y="7892"/>
                    <a:pt x="1213" y="7848"/>
                  </a:cubicBezTo>
                  <a:cubicBezTo>
                    <a:pt x="1224" y="7823"/>
                    <a:pt x="1242" y="7794"/>
                    <a:pt x="1249" y="7768"/>
                  </a:cubicBezTo>
                  <a:cubicBezTo>
                    <a:pt x="1278" y="7710"/>
                    <a:pt x="1303" y="7645"/>
                    <a:pt x="1336" y="7583"/>
                  </a:cubicBezTo>
                  <a:cubicBezTo>
                    <a:pt x="1351" y="7554"/>
                    <a:pt x="1369" y="7529"/>
                    <a:pt x="1380" y="7500"/>
                  </a:cubicBezTo>
                  <a:cubicBezTo>
                    <a:pt x="1423" y="7427"/>
                    <a:pt x="1467" y="7355"/>
                    <a:pt x="1514" y="7279"/>
                  </a:cubicBezTo>
                  <a:cubicBezTo>
                    <a:pt x="1543" y="7228"/>
                    <a:pt x="1576" y="7184"/>
                    <a:pt x="1608" y="7134"/>
                  </a:cubicBezTo>
                  <a:cubicBezTo>
                    <a:pt x="1626" y="7104"/>
                    <a:pt x="1644" y="7083"/>
                    <a:pt x="1663" y="7057"/>
                  </a:cubicBezTo>
                  <a:cubicBezTo>
                    <a:pt x="1717" y="6977"/>
                    <a:pt x="1775" y="6901"/>
                    <a:pt x="1840" y="6829"/>
                  </a:cubicBezTo>
                  <a:cubicBezTo>
                    <a:pt x="1844" y="6825"/>
                    <a:pt x="1848" y="6814"/>
                    <a:pt x="1851" y="6811"/>
                  </a:cubicBezTo>
                  <a:cubicBezTo>
                    <a:pt x="1859" y="6803"/>
                    <a:pt x="1866" y="6796"/>
                    <a:pt x="1869" y="6789"/>
                  </a:cubicBezTo>
                  <a:cubicBezTo>
                    <a:pt x="1953" y="6687"/>
                    <a:pt x="2040" y="6593"/>
                    <a:pt x="2134" y="6495"/>
                  </a:cubicBezTo>
                  <a:cubicBezTo>
                    <a:pt x="2167" y="6462"/>
                    <a:pt x="2196" y="6426"/>
                    <a:pt x="2232" y="6393"/>
                  </a:cubicBezTo>
                  <a:cubicBezTo>
                    <a:pt x="2305" y="6321"/>
                    <a:pt x="2377" y="6245"/>
                    <a:pt x="2461" y="6168"/>
                  </a:cubicBezTo>
                  <a:cubicBezTo>
                    <a:pt x="2501" y="6125"/>
                    <a:pt x="2548" y="6085"/>
                    <a:pt x="2588" y="6045"/>
                  </a:cubicBezTo>
                  <a:cubicBezTo>
                    <a:pt x="2646" y="5991"/>
                    <a:pt x="2711" y="5933"/>
                    <a:pt x="2777" y="5878"/>
                  </a:cubicBezTo>
                  <a:cubicBezTo>
                    <a:pt x="2827" y="5831"/>
                    <a:pt x="2878" y="5791"/>
                    <a:pt x="2929" y="5744"/>
                  </a:cubicBezTo>
                  <a:cubicBezTo>
                    <a:pt x="2994" y="5686"/>
                    <a:pt x="3067" y="5631"/>
                    <a:pt x="3136" y="5573"/>
                  </a:cubicBezTo>
                  <a:cubicBezTo>
                    <a:pt x="3190" y="5533"/>
                    <a:pt x="3241" y="5486"/>
                    <a:pt x="3295" y="5446"/>
                  </a:cubicBezTo>
                  <a:cubicBezTo>
                    <a:pt x="3372" y="5388"/>
                    <a:pt x="3448" y="5327"/>
                    <a:pt x="3531" y="5269"/>
                  </a:cubicBezTo>
                  <a:lnTo>
                    <a:pt x="3694" y="5145"/>
                  </a:lnTo>
                  <a:cubicBezTo>
                    <a:pt x="3782" y="5084"/>
                    <a:pt x="3876" y="5018"/>
                    <a:pt x="3967" y="4960"/>
                  </a:cubicBezTo>
                  <a:cubicBezTo>
                    <a:pt x="4028" y="4920"/>
                    <a:pt x="4090" y="4873"/>
                    <a:pt x="4152" y="4833"/>
                  </a:cubicBezTo>
                  <a:cubicBezTo>
                    <a:pt x="4329" y="4721"/>
                    <a:pt x="4507" y="4608"/>
                    <a:pt x="4689" y="4499"/>
                  </a:cubicBezTo>
                  <a:cubicBezTo>
                    <a:pt x="4747" y="4463"/>
                    <a:pt x="4808" y="4430"/>
                    <a:pt x="4870" y="4394"/>
                  </a:cubicBezTo>
                  <a:cubicBezTo>
                    <a:pt x="4986" y="4325"/>
                    <a:pt x="5106" y="4256"/>
                    <a:pt x="5226" y="4191"/>
                  </a:cubicBezTo>
                  <a:cubicBezTo>
                    <a:pt x="5443" y="4071"/>
                    <a:pt x="5668" y="3955"/>
                    <a:pt x="5890" y="3846"/>
                  </a:cubicBezTo>
                  <a:cubicBezTo>
                    <a:pt x="5966" y="3810"/>
                    <a:pt x="6042" y="3774"/>
                    <a:pt x="6125" y="3737"/>
                  </a:cubicBezTo>
                  <a:cubicBezTo>
                    <a:pt x="6249" y="3676"/>
                    <a:pt x="6368" y="3618"/>
                    <a:pt x="6492" y="3567"/>
                  </a:cubicBezTo>
                  <a:cubicBezTo>
                    <a:pt x="6684" y="3484"/>
                    <a:pt x="6873" y="3404"/>
                    <a:pt x="7065" y="3327"/>
                  </a:cubicBezTo>
                  <a:lnTo>
                    <a:pt x="7130" y="3302"/>
                  </a:lnTo>
                  <a:cubicBezTo>
                    <a:pt x="7294" y="3237"/>
                    <a:pt x="7457" y="3175"/>
                    <a:pt x="7617" y="3121"/>
                  </a:cubicBezTo>
                  <a:cubicBezTo>
                    <a:pt x="7671" y="3103"/>
                    <a:pt x="7725" y="3084"/>
                    <a:pt x="7783" y="3059"/>
                  </a:cubicBezTo>
                  <a:cubicBezTo>
                    <a:pt x="7910" y="3015"/>
                    <a:pt x="8037" y="2976"/>
                    <a:pt x="8164" y="2932"/>
                  </a:cubicBezTo>
                  <a:lnTo>
                    <a:pt x="8342" y="2878"/>
                  </a:lnTo>
                  <a:cubicBezTo>
                    <a:pt x="8473" y="2838"/>
                    <a:pt x="8607" y="2801"/>
                    <a:pt x="8734" y="2769"/>
                  </a:cubicBezTo>
                  <a:cubicBezTo>
                    <a:pt x="8778" y="2758"/>
                    <a:pt x="8825" y="2743"/>
                    <a:pt x="8868" y="2732"/>
                  </a:cubicBezTo>
                  <a:cubicBezTo>
                    <a:pt x="9042" y="2689"/>
                    <a:pt x="9209" y="2649"/>
                    <a:pt x="9376" y="2616"/>
                  </a:cubicBezTo>
                  <a:cubicBezTo>
                    <a:pt x="9409" y="2605"/>
                    <a:pt x="9445" y="2602"/>
                    <a:pt x="9478" y="2598"/>
                  </a:cubicBezTo>
                  <a:cubicBezTo>
                    <a:pt x="9608" y="2569"/>
                    <a:pt x="9739" y="2547"/>
                    <a:pt x="9870" y="2526"/>
                  </a:cubicBezTo>
                  <a:cubicBezTo>
                    <a:pt x="9931" y="2515"/>
                    <a:pt x="9986" y="2508"/>
                    <a:pt x="10040" y="2497"/>
                  </a:cubicBezTo>
                  <a:cubicBezTo>
                    <a:pt x="10142" y="2486"/>
                    <a:pt x="10247" y="2471"/>
                    <a:pt x="10349" y="2457"/>
                  </a:cubicBezTo>
                  <a:cubicBezTo>
                    <a:pt x="10414" y="2449"/>
                    <a:pt x="10479" y="2442"/>
                    <a:pt x="10548" y="2435"/>
                  </a:cubicBezTo>
                  <a:cubicBezTo>
                    <a:pt x="10628" y="2424"/>
                    <a:pt x="10711" y="2420"/>
                    <a:pt x="10791" y="2417"/>
                  </a:cubicBezTo>
                  <a:cubicBezTo>
                    <a:pt x="10886" y="2413"/>
                    <a:pt x="10976" y="2406"/>
                    <a:pt x="11067" y="2406"/>
                  </a:cubicBezTo>
                  <a:lnTo>
                    <a:pt x="11310" y="2406"/>
                  </a:lnTo>
                  <a:cubicBezTo>
                    <a:pt x="11368" y="2406"/>
                    <a:pt x="11426" y="2413"/>
                    <a:pt x="11484" y="2413"/>
                  </a:cubicBezTo>
                  <a:cubicBezTo>
                    <a:pt x="11571" y="2417"/>
                    <a:pt x="11655" y="2424"/>
                    <a:pt x="11731" y="2435"/>
                  </a:cubicBezTo>
                  <a:cubicBezTo>
                    <a:pt x="11782" y="2439"/>
                    <a:pt x="11836" y="2442"/>
                    <a:pt x="11883" y="2453"/>
                  </a:cubicBezTo>
                  <a:cubicBezTo>
                    <a:pt x="11970" y="2468"/>
                    <a:pt x="12054" y="2486"/>
                    <a:pt x="12130" y="2504"/>
                  </a:cubicBezTo>
                  <a:cubicBezTo>
                    <a:pt x="12170" y="2511"/>
                    <a:pt x="12210" y="2515"/>
                    <a:pt x="12246" y="2529"/>
                  </a:cubicBezTo>
                  <a:cubicBezTo>
                    <a:pt x="12362" y="2562"/>
                    <a:pt x="12471" y="2598"/>
                    <a:pt x="12569" y="2638"/>
                  </a:cubicBezTo>
                  <a:cubicBezTo>
                    <a:pt x="12950" y="2801"/>
                    <a:pt x="13197" y="3037"/>
                    <a:pt x="13309" y="332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1492497" y="1188751"/>
              <a:ext cx="677533" cy="412181"/>
            </a:xfrm>
            <a:custGeom>
              <a:avLst/>
              <a:gdLst/>
              <a:ahLst/>
              <a:cxnLst/>
              <a:rect l="l" t="t" r="r" b="b"/>
              <a:pathLst>
                <a:path w="23243" h="14140" extrusionOk="0">
                  <a:moveTo>
                    <a:pt x="23210" y="3317"/>
                  </a:moveTo>
                  <a:cubicBezTo>
                    <a:pt x="23207" y="3281"/>
                    <a:pt x="23196" y="3248"/>
                    <a:pt x="23192" y="3212"/>
                  </a:cubicBezTo>
                  <a:cubicBezTo>
                    <a:pt x="23185" y="3157"/>
                    <a:pt x="23174" y="3106"/>
                    <a:pt x="23159" y="3052"/>
                  </a:cubicBezTo>
                  <a:lnTo>
                    <a:pt x="23149" y="2972"/>
                  </a:lnTo>
                  <a:cubicBezTo>
                    <a:pt x="23127" y="2903"/>
                    <a:pt x="23105" y="2831"/>
                    <a:pt x="23080" y="2765"/>
                  </a:cubicBezTo>
                  <a:lnTo>
                    <a:pt x="21810" y="1"/>
                  </a:lnTo>
                  <a:cubicBezTo>
                    <a:pt x="21846" y="91"/>
                    <a:pt x="21871" y="189"/>
                    <a:pt x="21897" y="287"/>
                  </a:cubicBezTo>
                  <a:cubicBezTo>
                    <a:pt x="21908" y="334"/>
                    <a:pt x="21919" y="389"/>
                    <a:pt x="21926" y="443"/>
                  </a:cubicBezTo>
                  <a:cubicBezTo>
                    <a:pt x="21937" y="512"/>
                    <a:pt x="21944" y="581"/>
                    <a:pt x="21951" y="650"/>
                  </a:cubicBezTo>
                  <a:cubicBezTo>
                    <a:pt x="21955" y="705"/>
                    <a:pt x="21958" y="755"/>
                    <a:pt x="21958" y="813"/>
                  </a:cubicBezTo>
                  <a:cubicBezTo>
                    <a:pt x="21958" y="879"/>
                    <a:pt x="21958" y="951"/>
                    <a:pt x="21951" y="1024"/>
                  </a:cubicBezTo>
                  <a:cubicBezTo>
                    <a:pt x="21944" y="1085"/>
                    <a:pt x="21940" y="1144"/>
                    <a:pt x="21933" y="1202"/>
                  </a:cubicBezTo>
                  <a:cubicBezTo>
                    <a:pt x="21922" y="1274"/>
                    <a:pt x="21908" y="1347"/>
                    <a:pt x="21897" y="1419"/>
                  </a:cubicBezTo>
                  <a:cubicBezTo>
                    <a:pt x="21882" y="1481"/>
                    <a:pt x="21868" y="1550"/>
                    <a:pt x="21850" y="1619"/>
                  </a:cubicBezTo>
                  <a:cubicBezTo>
                    <a:pt x="21831" y="1688"/>
                    <a:pt x="21810" y="1760"/>
                    <a:pt x="21788" y="1833"/>
                  </a:cubicBezTo>
                  <a:cubicBezTo>
                    <a:pt x="21763" y="1909"/>
                    <a:pt x="21737" y="1985"/>
                    <a:pt x="21704" y="2065"/>
                  </a:cubicBezTo>
                  <a:cubicBezTo>
                    <a:pt x="21661" y="2178"/>
                    <a:pt x="21614" y="2294"/>
                    <a:pt x="21559" y="2413"/>
                  </a:cubicBezTo>
                  <a:lnTo>
                    <a:pt x="21545" y="2439"/>
                  </a:lnTo>
                  <a:cubicBezTo>
                    <a:pt x="21487" y="2566"/>
                    <a:pt x="21418" y="2693"/>
                    <a:pt x="21342" y="2827"/>
                  </a:cubicBezTo>
                  <a:cubicBezTo>
                    <a:pt x="21327" y="2852"/>
                    <a:pt x="21316" y="2874"/>
                    <a:pt x="21298" y="2903"/>
                  </a:cubicBezTo>
                  <a:cubicBezTo>
                    <a:pt x="21218" y="3034"/>
                    <a:pt x="21135" y="3168"/>
                    <a:pt x="21044" y="3306"/>
                  </a:cubicBezTo>
                  <a:cubicBezTo>
                    <a:pt x="21015" y="3346"/>
                    <a:pt x="20982" y="3393"/>
                    <a:pt x="20953" y="3433"/>
                  </a:cubicBezTo>
                  <a:cubicBezTo>
                    <a:pt x="20881" y="3538"/>
                    <a:pt x="20801" y="3636"/>
                    <a:pt x="20725" y="3741"/>
                  </a:cubicBezTo>
                  <a:cubicBezTo>
                    <a:pt x="20689" y="3792"/>
                    <a:pt x="20652" y="3836"/>
                    <a:pt x="20612" y="3886"/>
                  </a:cubicBezTo>
                  <a:cubicBezTo>
                    <a:pt x="20504" y="4021"/>
                    <a:pt x="20395" y="4159"/>
                    <a:pt x="20271" y="4293"/>
                  </a:cubicBezTo>
                  <a:cubicBezTo>
                    <a:pt x="20264" y="4307"/>
                    <a:pt x="20250" y="4318"/>
                    <a:pt x="20239" y="4333"/>
                  </a:cubicBezTo>
                  <a:cubicBezTo>
                    <a:pt x="20119" y="4471"/>
                    <a:pt x="19985" y="4608"/>
                    <a:pt x="19850" y="4746"/>
                  </a:cubicBezTo>
                  <a:cubicBezTo>
                    <a:pt x="19829" y="4772"/>
                    <a:pt x="19811" y="4794"/>
                    <a:pt x="19785" y="4815"/>
                  </a:cubicBezTo>
                  <a:cubicBezTo>
                    <a:pt x="19655" y="4946"/>
                    <a:pt x="19513" y="5084"/>
                    <a:pt x="19375" y="5214"/>
                  </a:cubicBezTo>
                  <a:cubicBezTo>
                    <a:pt x="19277" y="5305"/>
                    <a:pt x="19176" y="5396"/>
                    <a:pt x="19074" y="5487"/>
                  </a:cubicBezTo>
                  <a:cubicBezTo>
                    <a:pt x="18987" y="5563"/>
                    <a:pt x="18903" y="5643"/>
                    <a:pt x="18813" y="5719"/>
                  </a:cubicBezTo>
                  <a:cubicBezTo>
                    <a:pt x="18704" y="5809"/>
                    <a:pt x="18588" y="5900"/>
                    <a:pt x="18475" y="5991"/>
                  </a:cubicBezTo>
                  <a:cubicBezTo>
                    <a:pt x="18381" y="6067"/>
                    <a:pt x="18290" y="6140"/>
                    <a:pt x="18196" y="6219"/>
                  </a:cubicBezTo>
                  <a:cubicBezTo>
                    <a:pt x="18076" y="6310"/>
                    <a:pt x="17949" y="6404"/>
                    <a:pt x="17826" y="6495"/>
                  </a:cubicBezTo>
                  <a:cubicBezTo>
                    <a:pt x="17728" y="6568"/>
                    <a:pt x="17634" y="6644"/>
                    <a:pt x="17528" y="6716"/>
                  </a:cubicBezTo>
                  <a:cubicBezTo>
                    <a:pt x="17398" y="6811"/>
                    <a:pt x="17256" y="6902"/>
                    <a:pt x="17118" y="6999"/>
                  </a:cubicBezTo>
                  <a:cubicBezTo>
                    <a:pt x="17002" y="7079"/>
                    <a:pt x="16890" y="7163"/>
                    <a:pt x="16766" y="7239"/>
                  </a:cubicBezTo>
                  <a:cubicBezTo>
                    <a:pt x="16520" y="7399"/>
                    <a:pt x="16277" y="7551"/>
                    <a:pt x="16026" y="7707"/>
                  </a:cubicBezTo>
                  <a:cubicBezTo>
                    <a:pt x="15983" y="7732"/>
                    <a:pt x="15936" y="7761"/>
                    <a:pt x="15885" y="7787"/>
                  </a:cubicBezTo>
                  <a:cubicBezTo>
                    <a:pt x="15645" y="7932"/>
                    <a:pt x="15402" y="8073"/>
                    <a:pt x="15155" y="8208"/>
                  </a:cubicBezTo>
                  <a:cubicBezTo>
                    <a:pt x="15116" y="8229"/>
                    <a:pt x="15079" y="8248"/>
                    <a:pt x="15039" y="8273"/>
                  </a:cubicBezTo>
                  <a:cubicBezTo>
                    <a:pt x="14687" y="8462"/>
                    <a:pt x="14339" y="8643"/>
                    <a:pt x="13987" y="8821"/>
                  </a:cubicBezTo>
                  <a:cubicBezTo>
                    <a:pt x="13944" y="8839"/>
                    <a:pt x="13904" y="8861"/>
                    <a:pt x="13864" y="8879"/>
                  </a:cubicBezTo>
                  <a:cubicBezTo>
                    <a:pt x="13574" y="9020"/>
                    <a:pt x="13280" y="9155"/>
                    <a:pt x="12982" y="9289"/>
                  </a:cubicBezTo>
                  <a:cubicBezTo>
                    <a:pt x="12935" y="9311"/>
                    <a:pt x="12888" y="9329"/>
                    <a:pt x="12837" y="9351"/>
                  </a:cubicBezTo>
                  <a:cubicBezTo>
                    <a:pt x="12572" y="9470"/>
                    <a:pt x="12307" y="9579"/>
                    <a:pt x="12039" y="9688"/>
                  </a:cubicBezTo>
                  <a:cubicBezTo>
                    <a:pt x="11995" y="9706"/>
                    <a:pt x="11955" y="9724"/>
                    <a:pt x="11908" y="9735"/>
                  </a:cubicBezTo>
                  <a:cubicBezTo>
                    <a:pt x="11672" y="9826"/>
                    <a:pt x="11440" y="9917"/>
                    <a:pt x="11204" y="10004"/>
                  </a:cubicBezTo>
                  <a:cubicBezTo>
                    <a:pt x="11168" y="10018"/>
                    <a:pt x="11139" y="10033"/>
                    <a:pt x="11103" y="10040"/>
                  </a:cubicBezTo>
                  <a:cubicBezTo>
                    <a:pt x="10860" y="10127"/>
                    <a:pt x="10617" y="10207"/>
                    <a:pt x="10377" y="10290"/>
                  </a:cubicBezTo>
                  <a:cubicBezTo>
                    <a:pt x="10323" y="10308"/>
                    <a:pt x="10261" y="10327"/>
                    <a:pt x="10207" y="10345"/>
                  </a:cubicBezTo>
                  <a:cubicBezTo>
                    <a:pt x="9989" y="10414"/>
                    <a:pt x="9771" y="10479"/>
                    <a:pt x="9561" y="10544"/>
                  </a:cubicBezTo>
                  <a:cubicBezTo>
                    <a:pt x="9535" y="10552"/>
                    <a:pt x="9510" y="10559"/>
                    <a:pt x="9488" y="10566"/>
                  </a:cubicBezTo>
                  <a:cubicBezTo>
                    <a:pt x="9252" y="10635"/>
                    <a:pt x="9020" y="10697"/>
                    <a:pt x="8788" y="10758"/>
                  </a:cubicBezTo>
                  <a:cubicBezTo>
                    <a:pt x="8733" y="10769"/>
                    <a:pt x="8675" y="10784"/>
                    <a:pt x="8621" y="10798"/>
                  </a:cubicBezTo>
                  <a:cubicBezTo>
                    <a:pt x="8400" y="10853"/>
                    <a:pt x="8182" y="10907"/>
                    <a:pt x="7964" y="10951"/>
                  </a:cubicBezTo>
                  <a:cubicBezTo>
                    <a:pt x="7950" y="10958"/>
                    <a:pt x="7932" y="10962"/>
                    <a:pt x="7913" y="10962"/>
                  </a:cubicBezTo>
                  <a:cubicBezTo>
                    <a:pt x="7678" y="11012"/>
                    <a:pt x="7442" y="11056"/>
                    <a:pt x="7210" y="11096"/>
                  </a:cubicBezTo>
                  <a:cubicBezTo>
                    <a:pt x="7159" y="11107"/>
                    <a:pt x="7104" y="11114"/>
                    <a:pt x="7057" y="11125"/>
                  </a:cubicBezTo>
                  <a:cubicBezTo>
                    <a:pt x="6814" y="11165"/>
                    <a:pt x="6575" y="11201"/>
                    <a:pt x="6339" y="11234"/>
                  </a:cubicBezTo>
                  <a:lnTo>
                    <a:pt x="6245" y="11248"/>
                  </a:lnTo>
                  <a:cubicBezTo>
                    <a:pt x="5969" y="11284"/>
                    <a:pt x="5697" y="11310"/>
                    <a:pt x="5432" y="11332"/>
                  </a:cubicBezTo>
                  <a:cubicBezTo>
                    <a:pt x="5406" y="11332"/>
                    <a:pt x="5381" y="11339"/>
                    <a:pt x="5356" y="11339"/>
                  </a:cubicBezTo>
                  <a:cubicBezTo>
                    <a:pt x="5214" y="11346"/>
                    <a:pt x="5080" y="11357"/>
                    <a:pt x="4942" y="11361"/>
                  </a:cubicBezTo>
                  <a:cubicBezTo>
                    <a:pt x="4888" y="11364"/>
                    <a:pt x="4829" y="11364"/>
                    <a:pt x="4775" y="11364"/>
                  </a:cubicBezTo>
                  <a:cubicBezTo>
                    <a:pt x="4670" y="11368"/>
                    <a:pt x="4565" y="11368"/>
                    <a:pt x="4467" y="11368"/>
                  </a:cubicBezTo>
                  <a:lnTo>
                    <a:pt x="4245" y="11368"/>
                  </a:lnTo>
                  <a:cubicBezTo>
                    <a:pt x="4180" y="11368"/>
                    <a:pt x="4111" y="11368"/>
                    <a:pt x="4049" y="11364"/>
                  </a:cubicBezTo>
                  <a:cubicBezTo>
                    <a:pt x="3973" y="11361"/>
                    <a:pt x="3901" y="11361"/>
                    <a:pt x="3828" y="11357"/>
                  </a:cubicBezTo>
                  <a:cubicBezTo>
                    <a:pt x="3763" y="11350"/>
                    <a:pt x="3701" y="11350"/>
                    <a:pt x="3639" y="11346"/>
                  </a:cubicBezTo>
                  <a:cubicBezTo>
                    <a:pt x="3567" y="11342"/>
                    <a:pt x="3494" y="11332"/>
                    <a:pt x="3422" y="11328"/>
                  </a:cubicBezTo>
                  <a:cubicBezTo>
                    <a:pt x="3364" y="11324"/>
                    <a:pt x="3306" y="11321"/>
                    <a:pt x="3248" y="11310"/>
                  </a:cubicBezTo>
                  <a:cubicBezTo>
                    <a:pt x="3175" y="11303"/>
                    <a:pt x="3106" y="11292"/>
                    <a:pt x="3034" y="11284"/>
                  </a:cubicBezTo>
                  <a:cubicBezTo>
                    <a:pt x="2979" y="11274"/>
                    <a:pt x="2921" y="11270"/>
                    <a:pt x="2867" y="11259"/>
                  </a:cubicBezTo>
                  <a:cubicBezTo>
                    <a:pt x="2794" y="11248"/>
                    <a:pt x="2725" y="11234"/>
                    <a:pt x="2656" y="11219"/>
                  </a:cubicBezTo>
                  <a:cubicBezTo>
                    <a:pt x="2605" y="11212"/>
                    <a:pt x="2551" y="11201"/>
                    <a:pt x="2504" y="11186"/>
                  </a:cubicBezTo>
                  <a:cubicBezTo>
                    <a:pt x="2431" y="11176"/>
                    <a:pt x="2362" y="11157"/>
                    <a:pt x="2293" y="11139"/>
                  </a:cubicBezTo>
                  <a:cubicBezTo>
                    <a:pt x="2250" y="11125"/>
                    <a:pt x="2203" y="11114"/>
                    <a:pt x="2159" y="11103"/>
                  </a:cubicBezTo>
                  <a:cubicBezTo>
                    <a:pt x="2079" y="11078"/>
                    <a:pt x="2014" y="11056"/>
                    <a:pt x="1941" y="11034"/>
                  </a:cubicBezTo>
                  <a:cubicBezTo>
                    <a:pt x="1905" y="11020"/>
                    <a:pt x="1869" y="11012"/>
                    <a:pt x="1833" y="11001"/>
                  </a:cubicBezTo>
                  <a:cubicBezTo>
                    <a:pt x="1727" y="10965"/>
                    <a:pt x="1622" y="10925"/>
                    <a:pt x="1524" y="10885"/>
                  </a:cubicBezTo>
                  <a:cubicBezTo>
                    <a:pt x="733" y="10548"/>
                    <a:pt x="229" y="10062"/>
                    <a:pt x="0" y="9474"/>
                  </a:cubicBezTo>
                  <a:lnTo>
                    <a:pt x="1270" y="12239"/>
                  </a:lnTo>
                  <a:cubicBezTo>
                    <a:pt x="1506" y="12830"/>
                    <a:pt x="2003" y="13316"/>
                    <a:pt x="2794" y="13650"/>
                  </a:cubicBezTo>
                  <a:cubicBezTo>
                    <a:pt x="2892" y="13690"/>
                    <a:pt x="2997" y="13734"/>
                    <a:pt x="3102" y="13770"/>
                  </a:cubicBezTo>
                  <a:cubicBezTo>
                    <a:pt x="3139" y="13781"/>
                    <a:pt x="3175" y="13792"/>
                    <a:pt x="3215" y="13806"/>
                  </a:cubicBezTo>
                  <a:cubicBezTo>
                    <a:pt x="3287" y="13828"/>
                    <a:pt x="3356" y="13850"/>
                    <a:pt x="3433" y="13871"/>
                  </a:cubicBezTo>
                  <a:cubicBezTo>
                    <a:pt x="3476" y="13886"/>
                    <a:pt x="3527" y="13897"/>
                    <a:pt x="3574" y="13908"/>
                  </a:cubicBezTo>
                  <a:cubicBezTo>
                    <a:pt x="3639" y="13926"/>
                    <a:pt x="3708" y="13944"/>
                    <a:pt x="3781" y="13958"/>
                  </a:cubicBezTo>
                  <a:cubicBezTo>
                    <a:pt x="3832" y="13969"/>
                    <a:pt x="3886" y="13977"/>
                    <a:pt x="3941" y="13991"/>
                  </a:cubicBezTo>
                  <a:cubicBezTo>
                    <a:pt x="4010" y="14006"/>
                    <a:pt x="4075" y="14017"/>
                    <a:pt x="4147" y="14027"/>
                  </a:cubicBezTo>
                  <a:cubicBezTo>
                    <a:pt x="4202" y="14035"/>
                    <a:pt x="4263" y="14046"/>
                    <a:pt x="4318" y="14049"/>
                  </a:cubicBezTo>
                  <a:cubicBezTo>
                    <a:pt x="4383" y="14060"/>
                    <a:pt x="4456" y="14067"/>
                    <a:pt x="4528" y="14078"/>
                  </a:cubicBezTo>
                  <a:cubicBezTo>
                    <a:pt x="4590" y="14082"/>
                    <a:pt x="4648" y="14089"/>
                    <a:pt x="4706" y="14096"/>
                  </a:cubicBezTo>
                  <a:cubicBezTo>
                    <a:pt x="4779" y="14100"/>
                    <a:pt x="4851" y="14107"/>
                    <a:pt x="4924" y="14114"/>
                  </a:cubicBezTo>
                  <a:cubicBezTo>
                    <a:pt x="4989" y="14118"/>
                    <a:pt x="5051" y="14122"/>
                    <a:pt x="5116" y="14122"/>
                  </a:cubicBezTo>
                  <a:cubicBezTo>
                    <a:pt x="5189" y="14125"/>
                    <a:pt x="5265" y="14133"/>
                    <a:pt x="5337" y="14133"/>
                  </a:cubicBezTo>
                  <a:cubicBezTo>
                    <a:pt x="5399" y="14133"/>
                    <a:pt x="5468" y="14136"/>
                    <a:pt x="5533" y="14136"/>
                  </a:cubicBezTo>
                  <a:cubicBezTo>
                    <a:pt x="5588" y="14136"/>
                    <a:pt x="5642" y="14140"/>
                    <a:pt x="5697" y="14140"/>
                  </a:cubicBezTo>
                  <a:lnTo>
                    <a:pt x="5755" y="14140"/>
                  </a:lnTo>
                  <a:cubicBezTo>
                    <a:pt x="5853" y="14140"/>
                    <a:pt x="5958" y="14136"/>
                    <a:pt x="6063" y="14136"/>
                  </a:cubicBezTo>
                  <a:cubicBezTo>
                    <a:pt x="6118" y="14136"/>
                    <a:pt x="6172" y="14133"/>
                    <a:pt x="6230" y="14133"/>
                  </a:cubicBezTo>
                  <a:cubicBezTo>
                    <a:pt x="6368" y="14125"/>
                    <a:pt x="6502" y="14118"/>
                    <a:pt x="6644" y="14107"/>
                  </a:cubicBezTo>
                  <a:cubicBezTo>
                    <a:pt x="6665" y="14107"/>
                    <a:pt x="6687" y="14104"/>
                    <a:pt x="6716" y="14104"/>
                  </a:cubicBezTo>
                  <a:lnTo>
                    <a:pt x="6720" y="14104"/>
                  </a:lnTo>
                  <a:cubicBezTo>
                    <a:pt x="6981" y="14085"/>
                    <a:pt x="7253" y="14053"/>
                    <a:pt x="7533" y="14017"/>
                  </a:cubicBezTo>
                  <a:cubicBezTo>
                    <a:pt x="7551" y="14013"/>
                    <a:pt x="7572" y="14013"/>
                    <a:pt x="7591" y="14013"/>
                  </a:cubicBezTo>
                  <a:cubicBezTo>
                    <a:pt x="7601" y="14013"/>
                    <a:pt x="7612" y="14009"/>
                    <a:pt x="7623" y="14009"/>
                  </a:cubicBezTo>
                  <a:cubicBezTo>
                    <a:pt x="7859" y="13977"/>
                    <a:pt x="8099" y="13940"/>
                    <a:pt x="8338" y="13900"/>
                  </a:cubicBezTo>
                  <a:cubicBezTo>
                    <a:pt x="8360" y="13897"/>
                    <a:pt x="8385" y="13897"/>
                    <a:pt x="8411" y="13890"/>
                  </a:cubicBezTo>
                  <a:cubicBezTo>
                    <a:pt x="8440" y="13886"/>
                    <a:pt x="8465" y="13879"/>
                    <a:pt x="8494" y="13871"/>
                  </a:cubicBezTo>
                  <a:cubicBezTo>
                    <a:pt x="8723" y="13831"/>
                    <a:pt x="8958" y="13788"/>
                    <a:pt x="9194" y="13737"/>
                  </a:cubicBezTo>
                  <a:lnTo>
                    <a:pt x="9205" y="13737"/>
                  </a:lnTo>
                  <a:cubicBezTo>
                    <a:pt x="9220" y="13734"/>
                    <a:pt x="9231" y="13734"/>
                    <a:pt x="9241" y="13726"/>
                  </a:cubicBezTo>
                  <a:cubicBezTo>
                    <a:pt x="9459" y="13683"/>
                    <a:pt x="9677" y="13628"/>
                    <a:pt x="9898" y="13574"/>
                  </a:cubicBezTo>
                  <a:cubicBezTo>
                    <a:pt x="9931" y="13563"/>
                    <a:pt x="9956" y="13559"/>
                    <a:pt x="9989" y="13552"/>
                  </a:cubicBezTo>
                  <a:cubicBezTo>
                    <a:pt x="10018" y="13545"/>
                    <a:pt x="10043" y="13538"/>
                    <a:pt x="10065" y="13527"/>
                  </a:cubicBezTo>
                  <a:cubicBezTo>
                    <a:pt x="10297" y="13469"/>
                    <a:pt x="10529" y="13407"/>
                    <a:pt x="10765" y="13338"/>
                  </a:cubicBezTo>
                  <a:cubicBezTo>
                    <a:pt x="10769" y="13338"/>
                    <a:pt x="10776" y="13334"/>
                    <a:pt x="10783" y="13334"/>
                  </a:cubicBezTo>
                  <a:cubicBezTo>
                    <a:pt x="10802" y="13327"/>
                    <a:pt x="10820" y="13320"/>
                    <a:pt x="10841" y="13316"/>
                  </a:cubicBezTo>
                  <a:cubicBezTo>
                    <a:pt x="11059" y="13251"/>
                    <a:pt x="11273" y="13182"/>
                    <a:pt x="11491" y="13117"/>
                  </a:cubicBezTo>
                  <a:cubicBezTo>
                    <a:pt x="11524" y="13106"/>
                    <a:pt x="11556" y="13099"/>
                    <a:pt x="11585" y="13084"/>
                  </a:cubicBezTo>
                  <a:cubicBezTo>
                    <a:pt x="11607" y="13073"/>
                    <a:pt x="11636" y="13066"/>
                    <a:pt x="11658" y="13055"/>
                  </a:cubicBezTo>
                  <a:cubicBezTo>
                    <a:pt x="11897" y="12979"/>
                    <a:pt x="12140" y="12892"/>
                    <a:pt x="12384" y="12808"/>
                  </a:cubicBezTo>
                  <a:cubicBezTo>
                    <a:pt x="12394" y="12801"/>
                    <a:pt x="12402" y="12801"/>
                    <a:pt x="12413" y="12797"/>
                  </a:cubicBezTo>
                  <a:cubicBezTo>
                    <a:pt x="12434" y="12790"/>
                    <a:pt x="12460" y="12779"/>
                    <a:pt x="12485" y="12772"/>
                  </a:cubicBezTo>
                  <a:cubicBezTo>
                    <a:pt x="12721" y="12685"/>
                    <a:pt x="12950" y="12598"/>
                    <a:pt x="13185" y="12504"/>
                  </a:cubicBezTo>
                  <a:cubicBezTo>
                    <a:pt x="13218" y="12489"/>
                    <a:pt x="13247" y="12482"/>
                    <a:pt x="13276" y="12467"/>
                  </a:cubicBezTo>
                  <a:cubicBezTo>
                    <a:pt x="13291" y="12464"/>
                    <a:pt x="13305" y="12453"/>
                    <a:pt x="13320" y="12449"/>
                  </a:cubicBezTo>
                  <a:cubicBezTo>
                    <a:pt x="13584" y="12340"/>
                    <a:pt x="13853" y="12231"/>
                    <a:pt x="14118" y="12112"/>
                  </a:cubicBezTo>
                  <a:cubicBezTo>
                    <a:pt x="14143" y="12104"/>
                    <a:pt x="14165" y="12090"/>
                    <a:pt x="14194" y="12083"/>
                  </a:cubicBezTo>
                  <a:cubicBezTo>
                    <a:pt x="14216" y="12072"/>
                    <a:pt x="14238" y="12057"/>
                    <a:pt x="14263" y="12050"/>
                  </a:cubicBezTo>
                  <a:cubicBezTo>
                    <a:pt x="14557" y="11919"/>
                    <a:pt x="14851" y="11782"/>
                    <a:pt x="15141" y="11640"/>
                  </a:cubicBezTo>
                  <a:cubicBezTo>
                    <a:pt x="15159" y="11633"/>
                    <a:pt x="15181" y="11622"/>
                    <a:pt x="15199" y="11615"/>
                  </a:cubicBezTo>
                  <a:cubicBezTo>
                    <a:pt x="15217" y="11604"/>
                    <a:pt x="15243" y="11593"/>
                    <a:pt x="15261" y="11582"/>
                  </a:cubicBezTo>
                  <a:cubicBezTo>
                    <a:pt x="15613" y="11404"/>
                    <a:pt x="15968" y="11223"/>
                    <a:pt x="16313" y="11034"/>
                  </a:cubicBezTo>
                  <a:cubicBezTo>
                    <a:pt x="16331" y="11023"/>
                    <a:pt x="16353" y="11012"/>
                    <a:pt x="16371" y="11001"/>
                  </a:cubicBezTo>
                  <a:cubicBezTo>
                    <a:pt x="16389" y="10994"/>
                    <a:pt x="16407" y="10980"/>
                    <a:pt x="16425" y="10969"/>
                  </a:cubicBezTo>
                  <a:cubicBezTo>
                    <a:pt x="16668" y="10835"/>
                    <a:pt x="16915" y="10693"/>
                    <a:pt x="17158" y="10548"/>
                  </a:cubicBezTo>
                  <a:lnTo>
                    <a:pt x="17296" y="10468"/>
                  </a:lnTo>
                  <a:cubicBezTo>
                    <a:pt x="17546" y="10316"/>
                    <a:pt x="17793" y="10160"/>
                    <a:pt x="18040" y="10000"/>
                  </a:cubicBezTo>
                  <a:cubicBezTo>
                    <a:pt x="18065" y="9982"/>
                    <a:pt x="18098" y="9964"/>
                    <a:pt x="18127" y="9946"/>
                  </a:cubicBezTo>
                  <a:cubicBezTo>
                    <a:pt x="18218" y="9888"/>
                    <a:pt x="18305" y="9822"/>
                    <a:pt x="18396" y="9761"/>
                  </a:cubicBezTo>
                  <a:cubicBezTo>
                    <a:pt x="18530" y="9663"/>
                    <a:pt x="18671" y="9572"/>
                    <a:pt x="18802" y="9478"/>
                  </a:cubicBezTo>
                  <a:cubicBezTo>
                    <a:pt x="18907" y="9405"/>
                    <a:pt x="19001" y="9329"/>
                    <a:pt x="19103" y="9256"/>
                  </a:cubicBezTo>
                  <a:cubicBezTo>
                    <a:pt x="19223" y="9166"/>
                    <a:pt x="19350" y="9071"/>
                    <a:pt x="19469" y="8981"/>
                  </a:cubicBezTo>
                  <a:cubicBezTo>
                    <a:pt x="19564" y="8901"/>
                    <a:pt x="19658" y="8828"/>
                    <a:pt x="19749" y="8752"/>
                  </a:cubicBezTo>
                  <a:cubicBezTo>
                    <a:pt x="19861" y="8661"/>
                    <a:pt x="19977" y="8571"/>
                    <a:pt x="20086" y="8480"/>
                  </a:cubicBezTo>
                  <a:cubicBezTo>
                    <a:pt x="20177" y="8404"/>
                    <a:pt x="20264" y="8327"/>
                    <a:pt x="20348" y="8248"/>
                  </a:cubicBezTo>
                  <a:cubicBezTo>
                    <a:pt x="20453" y="8157"/>
                    <a:pt x="20554" y="8066"/>
                    <a:pt x="20649" y="7975"/>
                  </a:cubicBezTo>
                  <a:cubicBezTo>
                    <a:pt x="20670" y="7954"/>
                    <a:pt x="20696" y="7932"/>
                    <a:pt x="20721" y="7914"/>
                  </a:cubicBezTo>
                  <a:cubicBezTo>
                    <a:pt x="20837" y="7801"/>
                    <a:pt x="20950" y="7692"/>
                    <a:pt x="21059" y="7576"/>
                  </a:cubicBezTo>
                  <a:lnTo>
                    <a:pt x="21128" y="7511"/>
                  </a:lnTo>
                  <a:cubicBezTo>
                    <a:pt x="21265" y="7370"/>
                    <a:pt x="21396" y="7232"/>
                    <a:pt x="21519" y="7094"/>
                  </a:cubicBezTo>
                  <a:cubicBezTo>
                    <a:pt x="21527" y="7079"/>
                    <a:pt x="21541" y="7068"/>
                    <a:pt x="21548" y="7058"/>
                  </a:cubicBezTo>
                  <a:cubicBezTo>
                    <a:pt x="21639" y="6956"/>
                    <a:pt x="21726" y="6851"/>
                    <a:pt x="21810" y="6753"/>
                  </a:cubicBezTo>
                  <a:cubicBezTo>
                    <a:pt x="21835" y="6716"/>
                    <a:pt x="21864" y="6684"/>
                    <a:pt x="21890" y="6648"/>
                  </a:cubicBezTo>
                  <a:cubicBezTo>
                    <a:pt x="21929" y="6597"/>
                    <a:pt x="21966" y="6553"/>
                    <a:pt x="22002" y="6502"/>
                  </a:cubicBezTo>
                  <a:cubicBezTo>
                    <a:pt x="22085" y="6397"/>
                    <a:pt x="22158" y="6296"/>
                    <a:pt x="22231" y="6194"/>
                  </a:cubicBezTo>
                  <a:cubicBezTo>
                    <a:pt x="22263" y="6154"/>
                    <a:pt x="22292" y="6107"/>
                    <a:pt x="22321" y="6067"/>
                  </a:cubicBezTo>
                  <a:lnTo>
                    <a:pt x="22361" y="6013"/>
                  </a:lnTo>
                  <a:cubicBezTo>
                    <a:pt x="22437" y="5897"/>
                    <a:pt x="22506" y="5780"/>
                    <a:pt x="22575" y="5668"/>
                  </a:cubicBezTo>
                  <a:cubicBezTo>
                    <a:pt x="22590" y="5643"/>
                    <a:pt x="22601" y="5617"/>
                    <a:pt x="22619" y="5592"/>
                  </a:cubicBezTo>
                  <a:cubicBezTo>
                    <a:pt x="22651" y="5534"/>
                    <a:pt x="22688" y="5472"/>
                    <a:pt x="22720" y="5418"/>
                  </a:cubicBezTo>
                  <a:cubicBezTo>
                    <a:pt x="22757" y="5345"/>
                    <a:pt x="22793" y="5280"/>
                    <a:pt x="22826" y="5211"/>
                  </a:cubicBezTo>
                  <a:cubicBezTo>
                    <a:pt x="22829" y="5200"/>
                    <a:pt x="22833" y="5193"/>
                    <a:pt x="22836" y="5178"/>
                  </a:cubicBezTo>
                  <a:cubicBezTo>
                    <a:pt x="22880" y="5087"/>
                    <a:pt x="22920" y="5000"/>
                    <a:pt x="22956" y="4910"/>
                  </a:cubicBezTo>
                  <a:lnTo>
                    <a:pt x="22982" y="4830"/>
                  </a:lnTo>
                  <a:cubicBezTo>
                    <a:pt x="23014" y="4754"/>
                    <a:pt x="23036" y="4674"/>
                    <a:pt x="23065" y="4598"/>
                  </a:cubicBezTo>
                  <a:cubicBezTo>
                    <a:pt x="23080" y="4554"/>
                    <a:pt x="23098" y="4507"/>
                    <a:pt x="23109" y="4463"/>
                  </a:cubicBezTo>
                  <a:cubicBezTo>
                    <a:pt x="23119" y="4434"/>
                    <a:pt x="23119" y="4413"/>
                    <a:pt x="23127" y="4384"/>
                  </a:cubicBezTo>
                  <a:cubicBezTo>
                    <a:pt x="23145" y="4318"/>
                    <a:pt x="23159" y="4253"/>
                    <a:pt x="23174" y="4184"/>
                  </a:cubicBezTo>
                  <a:cubicBezTo>
                    <a:pt x="23181" y="4140"/>
                    <a:pt x="23196" y="4093"/>
                    <a:pt x="23207" y="4050"/>
                  </a:cubicBezTo>
                  <a:cubicBezTo>
                    <a:pt x="23210" y="4021"/>
                    <a:pt x="23210" y="3995"/>
                    <a:pt x="23214" y="3966"/>
                  </a:cubicBezTo>
                  <a:cubicBezTo>
                    <a:pt x="23225" y="3908"/>
                    <a:pt x="23228" y="3850"/>
                    <a:pt x="23232" y="3792"/>
                  </a:cubicBezTo>
                  <a:cubicBezTo>
                    <a:pt x="23236" y="3749"/>
                    <a:pt x="23243" y="3709"/>
                    <a:pt x="23243" y="3669"/>
                  </a:cubicBezTo>
                  <a:cubicBezTo>
                    <a:pt x="23243" y="3636"/>
                    <a:pt x="23239" y="3611"/>
                    <a:pt x="23239" y="3578"/>
                  </a:cubicBezTo>
                  <a:cubicBezTo>
                    <a:pt x="23239" y="3524"/>
                    <a:pt x="23232" y="3469"/>
                    <a:pt x="23228" y="3411"/>
                  </a:cubicBezTo>
                  <a:cubicBezTo>
                    <a:pt x="23210" y="3382"/>
                    <a:pt x="23214" y="3346"/>
                    <a:pt x="23210" y="331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1442038" y="1107539"/>
              <a:ext cx="735921" cy="438941"/>
            </a:xfrm>
            <a:custGeom>
              <a:avLst/>
              <a:gdLst/>
              <a:ahLst/>
              <a:cxnLst/>
              <a:rect l="l" t="t" r="r" b="b"/>
              <a:pathLst>
                <a:path w="25246" h="15058" extrusionOk="0">
                  <a:moveTo>
                    <a:pt x="22006" y="1375"/>
                  </a:moveTo>
                  <a:cubicBezTo>
                    <a:pt x="18773" y="0"/>
                    <a:pt x="11930" y="1640"/>
                    <a:pt x="6756" y="5033"/>
                  </a:cubicBezTo>
                  <a:cubicBezTo>
                    <a:pt x="1579" y="8425"/>
                    <a:pt x="1" y="12300"/>
                    <a:pt x="3237" y="13679"/>
                  </a:cubicBezTo>
                  <a:cubicBezTo>
                    <a:pt x="6470" y="15057"/>
                    <a:pt x="13313" y="13417"/>
                    <a:pt x="18487" y="10025"/>
                  </a:cubicBezTo>
                  <a:cubicBezTo>
                    <a:pt x="23664" y="6633"/>
                    <a:pt x="25246" y="2754"/>
                    <a:pt x="22006" y="1375"/>
                  </a:cubicBezTo>
                  <a:close/>
                  <a:moveTo>
                    <a:pt x="15693" y="8835"/>
                  </a:moveTo>
                  <a:cubicBezTo>
                    <a:pt x="12743" y="10769"/>
                    <a:pt x="8970" y="11756"/>
                    <a:pt x="7272" y="11037"/>
                  </a:cubicBezTo>
                  <a:cubicBezTo>
                    <a:pt x="5574" y="10315"/>
                    <a:pt x="6600" y="8156"/>
                    <a:pt x="9547" y="6223"/>
                  </a:cubicBezTo>
                  <a:cubicBezTo>
                    <a:pt x="12496" y="4292"/>
                    <a:pt x="16273" y="3302"/>
                    <a:pt x="17971" y="4024"/>
                  </a:cubicBezTo>
                  <a:cubicBezTo>
                    <a:pt x="19666" y="4746"/>
                    <a:pt x="18643" y="6905"/>
                    <a:pt x="15693" y="883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eko"/>
              <a:buNone/>
              <a:defRPr sz="36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2" name="Google Shape;762;p37"/>
          <p:cNvGrpSpPr/>
          <p:nvPr/>
        </p:nvGrpSpPr>
        <p:grpSpPr>
          <a:xfrm>
            <a:off x="1119671" y="902113"/>
            <a:ext cx="6908222" cy="3339398"/>
            <a:chOff x="1119671" y="902113"/>
            <a:chExt cx="6908222" cy="3339398"/>
          </a:xfrm>
        </p:grpSpPr>
        <p:grpSp>
          <p:nvGrpSpPr>
            <p:cNvPr id="763" name="Google Shape;763;p37"/>
            <p:cNvGrpSpPr/>
            <p:nvPr/>
          </p:nvGrpSpPr>
          <p:grpSpPr>
            <a:xfrm>
              <a:off x="1119671" y="902113"/>
              <a:ext cx="6908222" cy="3339398"/>
              <a:chOff x="4958140" y="1141062"/>
              <a:chExt cx="3206267" cy="1427825"/>
            </a:xfrm>
          </p:grpSpPr>
          <p:sp>
            <p:nvSpPr>
              <p:cNvPr id="764" name="Google Shape;764;p37"/>
              <p:cNvSpPr/>
              <p:nvPr/>
            </p:nvSpPr>
            <p:spPr>
              <a:xfrm>
                <a:off x="7124597" y="1141062"/>
                <a:ext cx="1039810" cy="1427825"/>
              </a:xfrm>
              <a:custGeom>
                <a:avLst/>
                <a:gdLst/>
                <a:ahLst/>
                <a:cxnLst/>
                <a:rect l="l" t="t" r="r" b="b"/>
                <a:pathLst>
                  <a:path w="35671" h="48982" extrusionOk="0">
                    <a:moveTo>
                      <a:pt x="1" y="24491"/>
                    </a:moveTo>
                    <a:lnTo>
                      <a:pt x="35670" y="48981"/>
                    </a:lnTo>
                    <a:lnTo>
                      <a:pt x="3567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2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7"/>
              <p:cNvSpPr/>
              <p:nvPr/>
            </p:nvSpPr>
            <p:spPr>
              <a:xfrm>
                <a:off x="4958140" y="1141062"/>
                <a:ext cx="3206267" cy="1224242"/>
              </a:xfrm>
              <a:custGeom>
                <a:avLst/>
                <a:gdLst/>
                <a:ahLst/>
                <a:cxnLst/>
                <a:rect l="l" t="t" r="r" b="b"/>
                <a:pathLst>
                  <a:path w="109992" h="41998" extrusionOk="0">
                    <a:moveTo>
                      <a:pt x="109991" y="0"/>
                    </a:moveTo>
                    <a:lnTo>
                      <a:pt x="1" y="0"/>
                    </a:lnTo>
                    <a:lnTo>
                      <a:pt x="53082" y="4199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2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7"/>
              <p:cNvSpPr/>
              <p:nvPr/>
            </p:nvSpPr>
            <p:spPr>
              <a:xfrm>
                <a:off x="4958140" y="1362748"/>
                <a:ext cx="3206267" cy="1206140"/>
              </a:xfrm>
              <a:custGeom>
                <a:avLst/>
                <a:gdLst/>
                <a:ahLst/>
                <a:cxnLst/>
                <a:rect l="l" t="t" r="r" b="b"/>
                <a:pathLst>
                  <a:path w="109992" h="41377" extrusionOk="0">
                    <a:moveTo>
                      <a:pt x="1" y="41376"/>
                    </a:moveTo>
                    <a:lnTo>
                      <a:pt x="109991" y="41376"/>
                    </a:lnTo>
                    <a:lnTo>
                      <a:pt x="5308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2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7"/>
              <p:cNvSpPr/>
              <p:nvPr/>
            </p:nvSpPr>
            <p:spPr>
              <a:xfrm>
                <a:off x="4958140" y="1141062"/>
                <a:ext cx="998766" cy="1427825"/>
              </a:xfrm>
              <a:custGeom>
                <a:avLst/>
                <a:gdLst/>
                <a:ahLst/>
                <a:cxnLst/>
                <a:rect l="l" t="t" r="r" b="b"/>
                <a:pathLst>
                  <a:path w="34263" h="48982" extrusionOk="0">
                    <a:moveTo>
                      <a:pt x="1" y="0"/>
                    </a:moveTo>
                    <a:lnTo>
                      <a:pt x="1" y="48981"/>
                    </a:lnTo>
                    <a:lnTo>
                      <a:pt x="34262" y="231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2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8" name="Google Shape;768;p37"/>
            <p:cNvSpPr/>
            <p:nvPr/>
          </p:nvSpPr>
          <p:spPr>
            <a:xfrm>
              <a:off x="1326430" y="1069035"/>
              <a:ext cx="6493974" cy="3004949"/>
            </a:xfrm>
            <a:custGeom>
              <a:avLst/>
              <a:gdLst/>
              <a:ahLst/>
              <a:cxnLst/>
              <a:rect l="l" t="t" r="r" b="b"/>
              <a:pathLst>
                <a:path w="103399" h="44077" extrusionOk="0">
                  <a:moveTo>
                    <a:pt x="0" y="0"/>
                  </a:moveTo>
                  <a:lnTo>
                    <a:pt x="103398" y="0"/>
                  </a:lnTo>
                  <a:lnTo>
                    <a:pt x="103398" y="44076"/>
                  </a:lnTo>
                  <a:lnTo>
                    <a:pt x="0" y="440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9" name="Google Shape;769;p37"/>
            <p:cNvGrpSpPr/>
            <p:nvPr/>
          </p:nvGrpSpPr>
          <p:grpSpPr>
            <a:xfrm>
              <a:off x="1326670" y="1071822"/>
              <a:ext cx="6494114" cy="3005024"/>
              <a:chOff x="4911821" y="1092935"/>
              <a:chExt cx="3252586" cy="1778121"/>
            </a:xfrm>
          </p:grpSpPr>
          <p:sp>
            <p:nvSpPr>
              <p:cNvPr id="770" name="Google Shape;770;p37"/>
              <p:cNvSpPr/>
              <p:nvPr/>
            </p:nvSpPr>
            <p:spPr>
              <a:xfrm>
                <a:off x="4911821" y="1092935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7"/>
              <p:cNvSpPr/>
              <p:nvPr/>
            </p:nvSpPr>
            <p:spPr>
              <a:xfrm>
                <a:off x="4911821" y="1106782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7"/>
              <p:cNvSpPr/>
              <p:nvPr/>
            </p:nvSpPr>
            <p:spPr>
              <a:xfrm>
                <a:off x="4911821" y="1120657"/>
                <a:ext cx="32525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8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7"/>
              <p:cNvSpPr/>
              <p:nvPr/>
            </p:nvSpPr>
            <p:spPr>
              <a:xfrm>
                <a:off x="4911821" y="1134503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7"/>
              <p:cNvSpPr/>
              <p:nvPr/>
            </p:nvSpPr>
            <p:spPr>
              <a:xfrm>
                <a:off x="4911821" y="1148466"/>
                <a:ext cx="32525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8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7"/>
              <p:cNvSpPr/>
              <p:nvPr/>
            </p:nvSpPr>
            <p:spPr>
              <a:xfrm>
                <a:off x="4911821" y="1162312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7"/>
              <p:cNvSpPr/>
              <p:nvPr/>
            </p:nvSpPr>
            <p:spPr>
              <a:xfrm>
                <a:off x="4911821" y="1176159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9"/>
                    </a:lnTo>
                    <a:lnTo>
                      <a:pt x="111580" y="219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7"/>
              <p:cNvSpPr/>
              <p:nvPr/>
            </p:nvSpPr>
            <p:spPr>
              <a:xfrm>
                <a:off x="4911821" y="1189917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7"/>
              <p:cNvSpPr/>
              <p:nvPr/>
            </p:nvSpPr>
            <p:spPr>
              <a:xfrm>
                <a:off x="4911821" y="1203764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9"/>
                    </a:lnTo>
                    <a:lnTo>
                      <a:pt x="111580" y="219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7"/>
              <p:cNvSpPr/>
              <p:nvPr/>
            </p:nvSpPr>
            <p:spPr>
              <a:xfrm>
                <a:off x="4911821" y="1217726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7"/>
              <p:cNvSpPr/>
              <p:nvPr/>
            </p:nvSpPr>
            <p:spPr>
              <a:xfrm>
                <a:off x="4911821" y="1231602"/>
                <a:ext cx="32525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8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7"/>
              <p:cNvSpPr/>
              <p:nvPr/>
            </p:nvSpPr>
            <p:spPr>
              <a:xfrm>
                <a:off x="4911821" y="1245448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7"/>
              <p:cNvSpPr/>
              <p:nvPr/>
            </p:nvSpPr>
            <p:spPr>
              <a:xfrm>
                <a:off x="4911821" y="1259294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7"/>
              <p:cNvSpPr/>
              <p:nvPr/>
            </p:nvSpPr>
            <p:spPr>
              <a:xfrm>
                <a:off x="4911821" y="1273257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7"/>
              <p:cNvSpPr/>
              <p:nvPr/>
            </p:nvSpPr>
            <p:spPr>
              <a:xfrm>
                <a:off x="4911821" y="1287103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9"/>
                    </a:lnTo>
                    <a:lnTo>
                      <a:pt x="111580" y="219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7"/>
              <p:cNvSpPr/>
              <p:nvPr/>
            </p:nvSpPr>
            <p:spPr>
              <a:xfrm>
                <a:off x="4911821" y="1300979"/>
                <a:ext cx="32525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8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7"/>
              <p:cNvSpPr/>
              <p:nvPr/>
            </p:nvSpPr>
            <p:spPr>
              <a:xfrm>
                <a:off x="4911821" y="1314825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7"/>
              <p:cNvSpPr/>
              <p:nvPr/>
            </p:nvSpPr>
            <p:spPr>
              <a:xfrm>
                <a:off x="4911821" y="1328788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7"/>
              <p:cNvSpPr/>
              <p:nvPr/>
            </p:nvSpPr>
            <p:spPr>
              <a:xfrm>
                <a:off x="4911821" y="1342634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7"/>
              <p:cNvSpPr/>
              <p:nvPr/>
            </p:nvSpPr>
            <p:spPr>
              <a:xfrm>
                <a:off x="4911821" y="1356510"/>
                <a:ext cx="32525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8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7"/>
              <p:cNvSpPr/>
              <p:nvPr/>
            </p:nvSpPr>
            <p:spPr>
              <a:xfrm>
                <a:off x="4911821" y="1370356"/>
                <a:ext cx="32525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8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7"/>
              <p:cNvSpPr/>
              <p:nvPr/>
            </p:nvSpPr>
            <p:spPr>
              <a:xfrm>
                <a:off x="4911821" y="1384319"/>
                <a:ext cx="32525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8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7"/>
              <p:cNvSpPr/>
              <p:nvPr/>
            </p:nvSpPr>
            <p:spPr>
              <a:xfrm>
                <a:off x="4911821" y="1397961"/>
                <a:ext cx="32525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8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7"/>
              <p:cNvSpPr/>
              <p:nvPr/>
            </p:nvSpPr>
            <p:spPr>
              <a:xfrm>
                <a:off x="4911821" y="1411924"/>
                <a:ext cx="32525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8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7"/>
              <p:cNvSpPr/>
              <p:nvPr/>
            </p:nvSpPr>
            <p:spPr>
              <a:xfrm>
                <a:off x="4911821" y="1425770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7"/>
              <p:cNvSpPr/>
              <p:nvPr/>
            </p:nvSpPr>
            <p:spPr>
              <a:xfrm>
                <a:off x="4911821" y="1439616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9"/>
                    </a:lnTo>
                    <a:lnTo>
                      <a:pt x="111580" y="219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7"/>
              <p:cNvSpPr/>
              <p:nvPr/>
            </p:nvSpPr>
            <p:spPr>
              <a:xfrm>
                <a:off x="4911821" y="1453579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7"/>
              <p:cNvSpPr/>
              <p:nvPr/>
            </p:nvSpPr>
            <p:spPr>
              <a:xfrm>
                <a:off x="4911821" y="1467455"/>
                <a:ext cx="32525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8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7"/>
              <p:cNvSpPr/>
              <p:nvPr/>
            </p:nvSpPr>
            <p:spPr>
              <a:xfrm>
                <a:off x="4911821" y="1481301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7"/>
              <p:cNvSpPr/>
              <p:nvPr/>
            </p:nvSpPr>
            <p:spPr>
              <a:xfrm>
                <a:off x="4911821" y="1495147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7"/>
              <p:cNvSpPr/>
              <p:nvPr/>
            </p:nvSpPr>
            <p:spPr>
              <a:xfrm>
                <a:off x="4911821" y="1509110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7"/>
              <p:cNvSpPr/>
              <p:nvPr/>
            </p:nvSpPr>
            <p:spPr>
              <a:xfrm>
                <a:off x="4911821" y="1522956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9"/>
                    </a:lnTo>
                    <a:lnTo>
                      <a:pt x="111580" y="219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7"/>
              <p:cNvSpPr/>
              <p:nvPr/>
            </p:nvSpPr>
            <p:spPr>
              <a:xfrm>
                <a:off x="4911821" y="1536832"/>
                <a:ext cx="32525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8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7"/>
              <p:cNvSpPr/>
              <p:nvPr/>
            </p:nvSpPr>
            <p:spPr>
              <a:xfrm>
                <a:off x="4911821" y="1550678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7"/>
              <p:cNvSpPr/>
              <p:nvPr/>
            </p:nvSpPr>
            <p:spPr>
              <a:xfrm>
                <a:off x="4911821" y="1564641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7"/>
              <p:cNvSpPr/>
              <p:nvPr/>
            </p:nvSpPr>
            <p:spPr>
              <a:xfrm>
                <a:off x="4911821" y="1578487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7"/>
              <p:cNvSpPr/>
              <p:nvPr/>
            </p:nvSpPr>
            <p:spPr>
              <a:xfrm>
                <a:off x="4911821" y="1592333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9"/>
                    </a:lnTo>
                    <a:lnTo>
                      <a:pt x="111580" y="219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7"/>
              <p:cNvSpPr/>
              <p:nvPr/>
            </p:nvSpPr>
            <p:spPr>
              <a:xfrm>
                <a:off x="4911821" y="1606092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7"/>
              <p:cNvSpPr/>
              <p:nvPr/>
            </p:nvSpPr>
            <p:spPr>
              <a:xfrm>
                <a:off x="4911821" y="1619938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9"/>
                    </a:lnTo>
                    <a:lnTo>
                      <a:pt x="111580" y="219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7"/>
              <p:cNvSpPr/>
              <p:nvPr/>
            </p:nvSpPr>
            <p:spPr>
              <a:xfrm>
                <a:off x="4911821" y="1633814"/>
                <a:ext cx="32525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8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7"/>
              <p:cNvSpPr/>
              <p:nvPr/>
            </p:nvSpPr>
            <p:spPr>
              <a:xfrm>
                <a:off x="4911821" y="1647776"/>
                <a:ext cx="32525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8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7"/>
              <p:cNvSpPr/>
              <p:nvPr/>
            </p:nvSpPr>
            <p:spPr>
              <a:xfrm>
                <a:off x="4911821" y="1661623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7"/>
              <p:cNvSpPr/>
              <p:nvPr/>
            </p:nvSpPr>
            <p:spPr>
              <a:xfrm>
                <a:off x="4911821" y="1675469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7"/>
              <p:cNvSpPr/>
              <p:nvPr/>
            </p:nvSpPr>
            <p:spPr>
              <a:xfrm>
                <a:off x="4911821" y="1689344"/>
                <a:ext cx="32525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8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7"/>
              <p:cNvSpPr/>
              <p:nvPr/>
            </p:nvSpPr>
            <p:spPr>
              <a:xfrm>
                <a:off x="4911821" y="1703307"/>
                <a:ext cx="32525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8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7"/>
              <p:cNvSpPr/>
              <p:nvPr/>
            </p:nvSpPr>
            <p:spPr>
              <a:xfrm>
                <a:off x="4911821" y="1717153"/>
                <a:ext cx="32525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8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7"/>
              <p:cNvSpPr/>
              <p:nvPr/>
            </p:nvSpPr>
            <p:spPr>
              <a:xfrm>
                <a:off x="4911821" y="1731204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9"/>
                    </a:lnTo>
                    <a:lnTo>
                      <a:pt x="111580" y="219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7"/>
              <p:cNvSpPr/>
              <p:nvPr/>
            </p:nvSpPr>
            <p:spPr>
              <a:xfrm>
                <a:off x="4911821" y="1745079"/>
                <a:ext cx="32525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8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7"/>
              <p:cNvSpPr/>
              <p:nvPr/>
            </p:nvSpPr>
            <p:spPr>
              <a:xfrm>
                <a:off x="4911821" y="1758925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7"/>
              <p:cNvSpPr/>
              <p:nvPr/>
            </p:nvSpPr>
            <p:spPr>
              <a:xfrm>
                <a:off x="4911821" y="1772772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7"/>
              <p:cNvSpPr/>
              <p:nvPr/>
            </p:nvSpPr>
            <p:spPr>
              <a:xfrm>
                <a:off x="4911821" y="1786734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7"/>
              <p:cNvSpPr/>
              <p:nvPr/>
            </p:nvSpPr>
            <p:spPr>
              <a:xfrm>
                <a:off x="4911821" y="1800581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9"/>
                    </a:lnTo>
                    <a:lnTo>
                      <a:pt x="111580" y="219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7"/>
              <p:cNvSpPr/>
              <p:nvPr/>
            </p:nvSpPr>
            <p:spPr>
              <a:xfrm>
                <a:off x="4911821" y="1814456"/>
                <a:ext cx="32525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8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7"/>
              <p:cNvSpPr/>
              <p:nvPr/>
            </p:nvSpPr>
            <p:spPr>
              <a:xfrm>
                <a:off x="4911821" y="1828302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7"/>
              <p:cNvSpPr/>
              <p:nvPr/>
            </p:nvSpPr>
            <p:spPr>
              <a:xfrm>
                <a:off x="4911821" y="1842265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7"/>
              <p:cNvSpPr/>
              <p:nvPr/>
            </p:nvSpPr>
            <p:spPr>
              <a:xfrm>
                <a:off x="4911821" y="1856111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7"/>
              <p:cNvSpPr/>
              <p:nvPr/>
            </p:nvSpPr>
            <p:spPr>
              <a:xfrm>
                <a:off x="4911821" y="1869987"/>
                <a:ext cx="32525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8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7"/>
              <p:cNvSpPr/>
              <p:nvPr/>
            </p:nvSpPr>
            <p:spPr>
              <a:xfrm>
                <a:off x="4911821" y="1883717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7"/>
              <p:cNvSpPr/>
              <p:nvPr/>
            </p:nvSpPr>
            <p:spPr>
              <a:xfrm>
                <a:off x="4911821" y="1897592"/>
                <a:ext cx="32525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8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7"/>
              <p:cNvSpPr/>
              <p:nvPr/>
            </p:nvSpPr>
            <p:spPr>
              <a:xfrm>
                <a:off x="4911821" y="1911438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7"/>
              <p:cNvSpPr/>
              <p:nvPr/>
            </p:nvSpPr>
            <p:spPr>
              <a:xfrm>
                <a:off x="4911821" y="1925401"/>
                <a:ext cx="32525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8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7"/>
              <p:cNvSpPr/>
              <p:nvPr/>
            </p:nvSpPr>
            <p:spPr>
              <a:xfrm>
                <a:off x="4911821" y="1939247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7"/>
              <p:cNvSpPr/>
              <p:nvPr/>
            </p:nvSpPr>
            <p:spPr>
              <a:xfrm>
                <a:off x="4911821" y="1953094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9"/>
                    </a:lnTo>
                    <a:lnTo>
                      <a:pt x="111580" y="219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7"/>
              <p:cNvSpPr/>
              <p:nvPr/>
            </p:nvSpPr>
            <p:spPr>
              <a:xfrm>
                <a:off x="4911821" y="1966969"/>
                <a:ext cx="32525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8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7"/>
              <p:cNvSpPr/>
              <p:nvPr/>
            </p:nvSpPr>
            <p:spPr>
              <a:xfrm>
                <a:off x="4911821" y="1980932"/>
                <a:ext cx="32525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8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7"/>
              <p:cNvSpPr/>
              <p:nvPr/>
            </p:nvSpPr>
            <p:spPr>
              <a:xfrm>
                <a:off x="4911821" y="1994778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7"/>
              <p:cNvSpPr/>
              <p:nvPr/>
            </p:nvSpPr>
            <p:spPr>
              <a:xfrm>
                <a:off x="4911821" y="2008624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7"/>
              <p:cNvSpPr/>
              <p:nvPr/>
            </p:nvSpPr>
            <p:spPr>
              <a:xfrm>
                <a:off x="4911821" y="2022500"/>
                <a:ext cx="32525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8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7"/>
              <p:cNvSpPr/>
              <p:nvPr/>
            </p:nvSpPr>
            <p:spPr>
              <a:xfrm>
                <a:off x="4911821" y="2036433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9"/>
                    </a:lnTo>
                    <a:lnTo>
                      <a:pt x="111580" y="219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7"/>
              <p:cNvSpPr/>
              <p:nvPr/>
            </p:nvSpPr>
            <p:spPr>
              <a:xfrm>
                <a:off x="4911821" y="2050309"/>
                <a:ext cx="32525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8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7"/>
              <p:cNvSpPr/>
              <p:nvPr/>
            </p:nvSpPr>
            <p:spPr>
              <a:xfrm>
                <a:off x="4911821" y="2064155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7"/>
              <p:cNvSpPr/>
              <p:nvPr/>
            </p:nvSpPr>
            <p:spPr>
              <a:xfrm>
                <a:off x="4911821" y="2078001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9"/>
                    </a:lnTo>
                    <a:lnTo>
                      <a:pt x="111580" y="219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7"/>
              <p:cNvSpPr/>
              <p:nvPr/>
            </p:nvSpPr>
            <p:spPr>
              <a:xfrm>
                <a:off x="4911821" y="2091760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7"/>
              <p:cNvSpPr/>
              <p:nvPr/>
            </p:nvSpPr>
            <p:spPr>
              <a:xfrm>
                <a:off x="4911821" y="2105723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7"/>
              <p:cNvSpPr/>
              <p:nvPr/>
            </p:nvSpPr>
            <p:spPr>
              <a:xfrm>
                <a:off x="4911821" y="2119569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7"/>
              <p:cNvSpPr/>
              <p:nvPr/>
            </p:nvSpPr>
            <p:spPr>
              <a:xfrm>
                <a:off x="4911821" y="2133445"/>
                <a:ext cx="32525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8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7"/>
              <p:cNvSpPr/>
              <p:nvPr/>
            </p:nvSpPr>
            <p:spPr>
              <a:xfrm>
                <a:off x="4911821" y="2147291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7"/>
              <p:cNvSpPr/>
              <p:nvPr/>
            </p:nvSpPr>
            <p:spPr>
              <a:xfrm>
                <a:off x="4911821" y="2161254"/>
                <a:ext cx="32525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8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7"/>
              <p:cNvSpPr/>
              <p:nvPr/>
            </p:nvSpPr>
            <p:spPr>
              <a:xfrm>
                <a:off x="4911821" y="2175100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7"/>
              <p:cNvSpPr/>
              <p:nvPr/>
            </p:nvSpPr>
            <p:spPr>
              <a:xfrm>
                <a:off x="4911821" y="2188946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9"/>
                    </a:lnTo>
                    <a:lnTo>
                      <a:pt x="111580" y="219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7"/>
              <p:cNvSpPr/>
              <p:nvPr/>
            </p:nvSpPr>
            <p:spPr>
              <a:xfrm>
                <a:off x="4911821" y="2202822"/>
                <a:ext cx="32525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8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7"/>
              <p:cNvSpPr/>
              <p:nvPr/>
            </p:nvSpPr>
            <p:spPr>
              <a:xfrm>
                <a:off x="4911821" y="2216784"/>
                <a:ext cx="32525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8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7"/>
              <p:cNvSpPr/>
              <p:nvPr/>
            </p:nvSpPr>
            <p:spPr>
              <a:xfrm>
                <a:off x="4911821" y="2230631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7"/>
              <p:cNvSpPr/>
              <p:nvPr/>
            </p:nvSpPr>
            <p:spPr>
              <a:xfrm>
                <a:off x="4911821" y="2254330"/>
                <a:ext cx="32525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8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7"/>
              <p:cNvSpPr/>
              <p:nvPr/>
            </p:nvSpPr>
            <p:spPr>
              <a:xfrm>
                <a:off x="4911821" y="2268176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7"/>
              <p:cNvSpPr/>
              <p:nvPr/>
            </p:nvSpPr>
            <p:spPr>
              <a:xfrm>
                <a:off x="4911821" y="2282022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7"/>
              <p:cNvSpPr/>
              <p:nvPr/>
            </p:nvSpPr>
            <p:spPr>
              <a:xfrm>
                <a:off x="4911821" y="2295898"/>
                <a:ext cx="32525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8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7"/>
              <p:cNvSpPr/>
              <p:nvPr/>
            </p:nvSpPr>
            <p:spPr>
              <a:xfrm>
                <a:off x="4911821" y="2309831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9"/>
                    </a:lnTo>
                    <a:lnTo>
                      <a:pt x="111580" y="219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7"/>
              <p:cNvSpPr/>
              <p:nvPr/>
            </p:nvSpPr>
            <p:spPr>
              <a:xfrm>
                <a:off x="4911821" y="2323590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7"/>
              <p:cNvSpPr/>
              <p:nvPr/>
            </p:nvSpPr>
            <p:spPr>
              <a:xfrm>
                <a:off x="4911821" y="2337436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9"/>
                    </a:lnTo>
                    <a:lnTo>
                      <a:pt x="111580" y="219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7"/>
              <p:cNvSpPr/>
              <p:nvPr/>
            </p:nvSpPr>
            <p:spPr>
              <a:xfrm>
                <a:off x="4911821" y="2351312"/>
                <a:ext cx="32525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8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7"/>
              <p:cNvSpPr/>
              <p:nvPr/>
            </p:nvSpPr>
            <p:spPr>
              <a:xfrm>
                <a:off x="4911821" y="2365275"/>
                <a:ext cx="32525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8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7"/>
              <p:cNvSpPr/>
              <p:nvPr/>
            </p:nvSpPr>
            <p:spPr>
              <a:xfrm>
                <a:off x="4911821" y="2379121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7"/>
              <p:cNvSpPr/>
              <p:nvPr/>
            </p:nvSpPr>
            <p:spPr>
              <a:xfrm>
                <a:off x="4911821" y="2392967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7"/>
              <p:cNvSpPr/>
              <p:nvPr/>
            </p:nvSpPr>
            <p:spPr>
              <a:xfrm>
                <a:off x="4911821" y="2406842"/>
                <a:ext cx="32525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8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7"/>
              <p:cNvSpPr/>
              <p:nvPr/>
            </p:nvSpPr>
            <p:spPr>
              <a:xfrm>
                <a:off x="4911821" y="2420776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9"/>
                    </a:lnTo>
                    <a:lnTo>
                      <a:pt x="111580" y="219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7"/>
              <p:cNvSpPr/>
              <p:nvPr/>
            </p:nvSpPr>
            <p:spPr>
              <a:xfrm>
                <a:off x="4911821" y="2434652"/>
                <a:ext cx="32525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8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7"/>
              <p:cNvSpPr/>
              <p:nvPr/>
            </p:nvSpPr>
            <p:spPr>
              <a:xfrm>
                <a:off x="4911821" y="2448498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7"/>
              <p:cNvSpPr/>
              <p:nvPr/>
            </p:nvSpPr>
            <p:spPr>
              <a:xfrm>
                <a:off x="4911821" y="2462344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9"/>
                    </a:lnTo>
                    <a:lnTo>
                      <a:pt x="111580" y="219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7"/>
              <p:cNvSpPr/>
              <p:nvPr/>
            </p:nvSpPr>
            <p:spPr>
              <a:xfrm>
                <a:off x="4911821" y="2476307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7"/>
              <p:cNvSpPr/>
              <p:nvPr/>
            </p:nvSpPr>
            <p:spPr>
              <a:xfrm>
                <a:off x="4911821" y="2490182"/>
                <a:ext cx="32525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8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7"/>
              <p:cNvSpPr/>
              <p:nvPr/>
            </p:nvSpPr>
            <p:spPr>
              <a:xfrm>
                <a:off x="4911821" y="2504029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7"/>
              <p:cNvSpPr/>
              <p:nvPr/>
            </p:nvSpPr>
            <p:spPr>
              <a:xfrm>
                <a:off x="4911821" y="2517875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7"/>
              <p:cNvSpPr/>
              <p:nvPr/>
            </p:nvSpPr>
            <p:spPr>
              <a:xfrm>
                <a:off x="4911821" y="2531634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7"/>
              <p:cNvSpPr/>
              <p:nvPr/>
            </p:nvSpPr>
            <p:spPr>
              <a:xfrm>
                <a:off x="4911821" y="2545596"/>
                <a:ext cx="32525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8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7"/>
              <p:cNvSpPr/>
              <p:nvPr/>
            </p:nvSpPr>
            <p:spPr>
              <a:xfrm>
                <a:off x="4911821" y="2559443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7"/>
              <p:cNvSpPr/>
              <p:nvPr/>
            </p:nvSpPr>
            <p:spPr>
              <a:xfrm>
                <a:off x="4911821" y="2573289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9"/>
                    </a:lnTo>
                    <a:lnTo>
                      <a:pt x="111580" y="219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7"/>
              <p:cNvSpPr/>
              <p:nvPr/>
            </p:nvSpPr>
            <p:spPr>
              <a:xfrm>
                <a:off x="4911821" y="2587164"/>
                <a:ext cx="32525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8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7"/>
              <p:cNvSpPr/>
              <p:nvPr/>
            </p:nvSpPr>
            <p:spPr>
              <a:xfrm>
                <a:off x="4911821" y="2601127"/>
                <a:ext cx="32525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8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7"/>
              <p:cNvSpPr/>
              <p:nvPr/>
            </p:nvSpPr>
            <p:spPr>
              <a:xfrm>
                <a:off x="4911821" y="2614973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7"/>
              <p:cNvSpPr/>
              <p:nvPr/>
            </p:nvSpPr>
            <p:spPr>
              <a:xfrm>
                <a:off x="4911821" y="2628820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7"/>
              <p:cNvSpPr/>
              <p:nvPr/>
            </p:nvSpPr>
            <p:spPr>
              <a:xfrm>
                <a:off x="4911821" y="2642666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9"/>
                    </a:lnTo>
                    <a:lnTo>
                      <a:pt x="111580" y="219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7"/>
              <p:cNvSpPr/>
              <p:nvPr/>
            </p:nvSpPr>
            <p:spPr>
              <a:xfrm>
                <a:off x="4911821" y="2656629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9"/>
                    </a:lnTo>
                    <a:lnTo>
                      <a:pt x="111580" y="219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7"/>
              <p:cNvSpPr/>
              <p:nvPr/>
            </p:nvSpPr>
            <p:spPr>
              <a:xfrm>
                <a:off x="4911821" y="2670504"/>
                <a:ext cx="32525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8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7"/>
              <p:cNvSpPr/>
              <p:nvPr/>
            </p:nvSpPr>
            <p:spPr>
              <a:xfrm>
                <a:off x="4911821" y="2684350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7"/>
              <p:cNvSpPr/>
              <p:nvPr/>
            </p:nvSpPr>
            <p:spPr>
              <a:xfrm>
                <a:off x="4911821" y="2698197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9"/>
                    </a:lnTo>
                    <a:lnTo>
                      <a:pt x="111580" y="219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7"/>
              <p:cNvSpPr/>
              <p:nvPr/>
            </p:nvSpPr>
            <p:spPr>
              <a:xfrm>
                <a:off x="4911821" y="2712160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7"/>
              <p:cNvSpPr/>
              <p:nvPr/>
            </p:nvSpPr>
            <p:spPr>
              <a:xfrm>
                <a:off x="4911821" y="2726035"/>
                <a:ext cx="32525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8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7"/>
              <p:cNvSpPr/>
              <p:nvPr/>
            </p:nvSpPr>
            <p:spPr>
              <a:xfrm>
                <a:off x="4911821" y="2739765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7"/>
              <p:cNvSpPr/>
              <p:nvPr/>
            </p:nvSpPr>
            <p:spPr>
              <a:xfrm>
                <a:off x="4911821" y="2753640"/>
                <a:ext cx="32525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8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7"/>
              <p:cNvSpPr/>
              <p:nvPr/>
            </p:nvSpPr>
            <p:spPr>
              <a:xfrm>
                <a:off x="4911821" y="2767486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7"/>
              <p:cNvSpPr/>
              <p:nvPr/>
            </p:nvSpPr>
            <p:spPr>
              <a:xfrm>
                <a:off x="4911821" y="2781449"/>
                <a:ext cx="32525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8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7"/>
              <p:cNvSpPr/>
              <p:nvPr/>
            </p:nvSpPr>
            <p:spPr>
              <a:xfrm>
                <a:off x="4911821" y="2795295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7"/>
              <p:cNvSpPr/>
              <p:nvPr/>
            </p:nvSpPr>
            <p:spPr>
              <a:xfrm>
                <a:off x="4911821" y="2809142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9"/>
                    </a:lnTo>
                    <a:lnTo>
                      <a:pt x="111580" y="219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7"/>
              <p:cNvSpPr/>
              <p:nvPr/>
            </p:nvSpPr>
            <p:spPr>
              <a:xfrm>
                <a:off x="4911821" y="2823017"/>
                <a:ext cx="32525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8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7"/>
              <p:cNvSpPr/>
              <p:nvPr/>
            </p:nvSpPr>
            <p:spPr>
              <a:xfrm>
                <a:off x="4911821" y="2836980"/>
                <a:ext cx="32525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8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7"/>
              <p:cNvSpPr/>
              <p:nvPr/>
            </p:nvSpPr>
            <p:spPr>
              <a:xfrm>
                <a:off x="4911821" y="2850826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7"/>
              <p:cNvSpPr/>
              <p:nvPr/>
            </p:nvSpPr>
            <p:spPr>
              <a:xfrm>
                <a:off x="4911821" y="2864672"/>
                <a:ext cx="3252586" cy="6384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9" extrusionOk="0">
                    <a:moveTo>
                      <a:pt x="1" y="1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7"/>
              <p:cNvSpPr/>
              <p:nvPr/>
            </p:nvSpPr>
            <p:spPr>
              <a:xfrm>
                <a:off x="4911821" y="2240367"/>
                <a:ext cx="32525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11581" h="218" extrusionOk="0">
                    <a:moveTo>
                      <a:pt x="1" y="0"/>
                    </a:moveTo>
                    <a:lnTo>
                      <a:pt x="1" y="218"/>
                    </a:lnTo>
                    <a:lnTo>
                      <a:pt x="111580" y="218"/>
                    </a:lnTo>
                    <a:lnTo>
                      <a:pt x="1115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99" name="Google Shape;899;p37"/>
          <p:cNvSpPr txBox="1">
            <a:spLocks noGrp="1"/>
          </p:cNvSpPr>
          <p:nvPr>
            <p:ph type="ctrTitle"/>
          </p:nvPr>
        </p:nvSpPr>
        <p:spPr>
          <a:xfrm>
            <a:off x="2426650" y="1330950"/>
            <a:ext cx="4290600" cy="21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300" b="1">
                <a:solidFill>
                  <a:schemeClr val="lt1"/>
                </a:solidFill>
              </a:rPr>
              <a:t>Video Game</a:t>
            </a:r>
            <a:endParaRPr sz="5300"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chemeClr val="lt1"/>
                </a:solidFill>
              </a:rPr>
              <a:t>Presentation</a:t>
            </a:r>
            <a:br>
              <a:rPr lang="en-US" sz="5300" b="1">
                <a:solidFill>
                  <a:schemeClr val="lt1"/>
                </a:solidFill>
              </a:rPr>
            </a:br>
            <a:r>
              <a:rPr lang="en-US" altLang="en-GB" sz="4800" b="0">
                <a:solidFill>
                  <a:schemeClr val="lt1"/>
                </a:solidFill>
              </a:rPr>
              <a:t>WaterScapes</a:t>
            </a:r>
          </a:p>
        </p:txBody>
      </p:sp>
      <p:sp>
        <p:nvSpPr>
          <p:cNvPr id="900" name="Google Shape;900;p37"/>
          <p:cNvSpPr txBox="1">
            <a:spLocks noGrp="1"/>
          </p:cNvSpPr>
          <p:nvPr>
            <p:ph type="subTitle" idx="1"/>
          </p:nvPr>
        </p:nvSpPr>
        <p:spPr>
          <a:xfrm>
            <a:off x="2426750" y="3403050"/>
            <a:ext cx="42906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Color Sort Game</a:t>
            </a:r>
          </a:p>
        </p:txBody>
      </p:sp>
      <p:grpSp>
        <p:nvGrpSpPr>
          <p:cNvPr id="901" name="Google Shape;901;p37"/>
          <p:cNvGrpSpPr/>
          <p:nvPr/>
        </p:nvGrpSpPr>
        <p:grpSpPr>
          <a:xfrm>
            <a:off x="-1281540" y="2050818"/>
            <a:ext cx="3889269" cy="3825404"/>
            <a:chOff x="4340393" y="2857012"/>
            <a:chExt cx="1427621" cy="1404179"/>
          </a:xfrm>
        </p:grpSpPr>
        <p:sp>
          <p:nvSpPr>
            <p:cNvPr id="902" name="Google Shape;902;p37"/>
            <p:cNvSpPr/>
            <p:nvPr/>
          </p:nvSpPr>
          <p:spPr>
            <a:xfrm>
              <a:off x="5291295" y="2857012"/>
              <a:ext cx="400014" cy="745894"/>
            </a:xfrm>
            <a:custGeom>
              <a:avLst/>
              <a:gdLst/>
              <a:ahLst/>
              <a:cxnLst/>
              <a:rect l="l" t="t" r="r" b="b"/>
              <a:pathLst>
                <a:path w="12584" h="23465" extrusionOk="0">
                  <a:moveTo>
                    <a:pt x="436" y="23156"/>
                  </a:moveTo>
                  <a:cubicBezTo>
                    <a:pt x="1263" y="23465"/>
                    <a:pt x="2029" y="22569"/>
                    <a:pt x="2519" y="22013"/>
                  </a:cubicBezTo>
                  <a:cubicBezTo>
                    <a:pt x="3186" y="21255"/>
                    <a:pt x="3636" y="20344"/>
                    <a:pt x="3985" y="19412"/>
                  </a:cubicBezTo>
                  <a:cubicBezTo>
                    <a:pt x="4859" y="17075"/>
                    <a:pt x="4783" y="14507"/>
                    <a:pt x="4964" y="12058"/>
                  </a:cubicBezTo>
                  <a:cubicBezTo>
                    <a:pt x="5323" y="7283"/>
                    <a:pt x="7830" y="3038"/>
                    <a:pt x="12163" y="843"/>
                  </a:cubicBezTo>
                  <a:cubicBezTo>
                    <a:pt x="12584" y="629"/>
                    <a:pt x="12210" y="1"/>
                    <a:pt x="11793" y="211"/>
                  </a:cubicBezTo>
                  <a:cubicBezTo>
                    <a:pt x="8219" y="2022"/>
                    <a:pt x="5581" y="5371"/>
                    <a:pt x="4638" y="9260"/>
                  </a:cubicBezTo>
                  <a:cubicBezTo>
                    <a:pt x="4032" y="11746"/>
                    <a:pt x="4239" y="14340"/>
                    <a:pt x="3865" y="16861"/>
                  </a:cubicBezTo>
                  <a:cubicBezTo>
                    <a:pt x="3712" y="17917"/>
                    <a:pt x="3426" y="18966"/>
                    <a:pt x="2980" y="19942"/>
                  </a:cubicBezTo>
                  <a:cubicBezTo>
                    <a:pt x="2773" y="20399"/>
                    <a:pt x="2504" y="20831"/>
                    <a:pt x="2210" y="21237"/>
                  </a:cubicBezTo>
                  <a:cubicBezTo>
                    <a:pt x="1953" y="21600"/>
                    <a:pt x="1147" y="22652"/>
                    <a:pt x="628" y="22460"/>
                  </a:cubicBezTo>
                  <a:cubicBezTo>
                    <a:pt x="189" y="22286"/>
                    <a:pt x="1" y="22989"/>
                    <a:pt x="436" y="2315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4340393" y="3411905"/>
              <a:ext cx="996639" cy="679341"/>
            </a:xfrm>
            <a:custGeom>
              <a:avLst/>
              <a:gdLst/>
              <a:ahLst/>
              <a:cxnLst/>
              <a:rect l="l" t="t" r="r" b="b"/>
              <a:pathLst>
                <a:path w="34190" h="23305" extrusionOk="0">
                  <a:moveTo>
                    <a:pt x="32277" y="2721"/>
                  </a:moveTo>
                  <a:lnTo>
                    <a:pt x="31145" y="6284"/>
                  </a:lnTo>
                  <a:cubicBezTo>
                    <a:pt x="30681" y="6150"/>
                    <a:pt x="30289" y="6799"/>
                    <a:pt x="30093" y="7104"/>
                  </a:cubicBezTo>
                  <a:cubicBezTo>
                    <a:pt x="29672" y="7768"/>
                    <a:pt x="29621" y="8236"/>
                    <a:pt x="28696" y="8222"/>
                  </a:cubicBezTo>
                  <a:cubicBezTo>
                    <a:pt x="27535" y="8207"/>
                    <a:pt x="26374" y="8189"/>
                    <a:pt x="25213" y="8175"/>
                  </a:cubicBezTo>
                  <a:cubicBezTo>
                    <a:pt x="24999" y="8171"/>
                    <a:pt x="24781" y="8171"/>
                    <a:pt x="24574" y="8229"/>
                  </a:cubicBezTo>
                  <a:cubicBezTo>
                    <a:pt x="24201" y="8345"/>
                    <a:pt x="23921" y="8646"/>
                    <a:pt x="23693" y="8966"/>
                  </a:cubicBezTo>
                  <a:cubicBezTo>
                    <a:pt x="23381" y="9408"/>
                    <a:pt x="23145" y="9898"/>
                    <a:pt x="22960" y="10406"/>
                  </a:cubicBezTo>
                  <a:cubicBezTo>
                    <a:pt x="22361" y="12017"/>
                    <a:pt x="23206" y="12021"/>
                    <a:pt x="23508" y="13719"/>
                  </a:cubicBezTo>
                  <a:cubicBezTo>
                    <a:pt x="23718" y="14930"/>
                    <a:pt x="19716" y="16102"/>
                    <a:pt x="19103" y="16871"/>
                  </a:cubicBezTo>
                  <a:cubicBezTo>
                    <a:pt x="18062" y="18181"/>
                    <a:pt x="15232" y="21995"/>
                    <a:pt x="14187" y="23304"/>
                  </a:cubicBezTo>
                  <a:lnTo>
                    <a:pt x="0" y="21628"/>
                  </a:lnTo>
                  <a:cubicBezTo>
                    <a:pt x="0" y="21628"/>
                    <a:pt x="14789" y="12354"/>
                    <a:pt x="15373" y="11941"/>
                  </a:cubicBezTo>
                  <a:cubicBezTo>
                    <a:pt x="15961" y="11527"/>
                    <a:pt x="19085" y="7260"/>
                    <a:pt x="19085" y="7260"/>
                  </a:cubicBezTo>
                  <a:cubicBezTo>
                    <a:pt x="19085" y="7260"/>
                    <a:pt x="20551" y="4419"/>
                    <a:pt x="20801" y="4100"/>
                  </a:cubicBezTo>
                  <a:cubicBezTo>
                    <a:pt x="21055" y="3777"/>
                    <a:pt x="23939" y="2134"/>
                    <a:pt x="23939" y="2134"/>
                  </a:cubicBezTo>
                  <a:lnTo>
                    <a:pt x="26479" y="0"/>
                  </a:lnTo>
                  <a:lnTo>
                    <a:pt x="31236" y="171"/>
                  </a:lnTo>
                  <a:cubicBezTo>
                    <a:pt x="31236" y="171"/>
                    <a:pt x="34189" y="1078"/>
                    <a:pt x="34048" y="1571"/>
                  </a:cubicBezTo>
                  <a:cubicBezTo>
                    <a:pt x="33645" y="3012"/>
                    <a:pt x="32985" y="2547"/>
                    <a:pt x="32277" y="2721"/>
                  </a:cubicBezTo>
                  <a:close/>
                </a:path>
              </a:pathLst>
            </a:custGeom>
            <a:solidFill>
              <a:srgbClr val="8167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4975484" y="3493875"/>
              <a:ext cx="188717" cy="122605"/>
            </a:xfrm>
            <a:custGeom>
              <a:avLst/>
              <a:gdLst/>
              <a:ahLst/>
              <a:cxnLst/>
              <a:rect l="l" t="t" r="r" b="b"/>
              <a:pathLst>
                <a:path w="6474" h="4206" extrusionOk="0">
                  <a:moveTo>
                    <a:pt x="1" y="4205"/>
                  </a:moveTo>
                  <a:lnTo>
                    <a:pt x="2863" y="1089"/>
                  </a:lnTo>
                  <a:lnTo>
                    <a:pt x="6474" y="0"/>
                  </a:lnTo>
                  <a:lnTo>
                    <a:pt x="4576" y="2663"/>
                  </a:lnTo>
                  <a:close/>
                </a:path>
              </a:pathLst>
            </a:custGeom>
            <a:solidFill>
              <a:srgbClr val="4638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5453865" y="3485509"/>
              <a:ext cx="314150" cy="775682"/>
            </a:xfrm>
            <a:custGeom>
              <a:avLst/>
              <a:gdLst/>
              <a:ahLst/>
              <a:cxnLst/>
              <a:rect l="l" t="t" r="r" b="b"/>
              <a:pathLst>
                <a:path w="10777" h="26610" extrusionOk="0">
                  <a:moveTo>
                    <a:pt x="1270" y="2446"/>
                  </a:moveTo>
                  <a:lnTo>
                    <a:pt x="84" y="5991"/>
                  </a:lnTo>
                  <a:cubicBezTo>
                    <a:pt x="537" y="6154"/>
                    <a:pt x="476" y="6912"/>
                    <a:pt x="454" y="7275"/>
                  </a:cubicBezTo>
                  <a:cubicBezTo>
                    <a:pt x="403" y="8059"/>
                    <a:pt x="167" y="8469"/>
                    <a:pt x="918" y="9002"/>
                  </a:cubicBezTo>
                  <a:cubicBezTo>
                    <a:pt x="1869" y="9673"/>
                    <a:pt x="2812" y="10345"/>
                    <a:pt x="3759" y="11016"/>
                  </a:cubicBezTo>
                  <a:cubicBezTo>
                    <a:pt x="3937" y="11139"/>
                    <a:pt x="4111" y="11266"/>
                    <a:pt x="4238" y="11440"/>
                  </a:cubicBezTo>
                  <a:cubicBezTo>
                    <a:pt x="4474" y="11749"/>
                    <a:pt x="4521" y="12159"/>
                    <a:pt x="4518" y="12550"/>
                  </a:cubicBezTo>
                  <a:cubicBezTo>
                    <a:pt x="4507" y="13095"/>
                    <a:pt x="4409" y="13624"/>
                    <a:pt x="4264" y="14147"/>
                  </a:cubicBezTo>
                  <a:cubicBezTo>
                    <a:pt x="3799" y="15798"/>
                    <a:pt x="3110" y="15304"/>
                    <a:pt x="1869" y="16502"/>
                  </a:cubicBezTo>
                  <a:cubicBezTo>
                    <a:pt x="984" y="17354"/>
                    <a:pt x="3527" y="20663"/>
                    <a:pt x="3567" y="21643"/>
                  </a:cubicBezTo>
                  <a:cubicBezTo>
                    <a:pt x="3639" y="23315"/>
                    <a:pt x="3603" y="24937"/>
                    <a:pt x="3672" y="26610"/>
                  </a:cubicBezTo>
                  <a:lnTo>
                    <a:pt x="10776" y="23551"/>
                  </a:lnTo>
                  <a:cubicBezTo>
                    <a:pt x="10776" y="23551"/>
                    <a:pt x="9713" y="20533"/>
                    <a:pt x="9481" y="19858"/>
                  </a:cubicBezTo>
                  <a:cubicBezTo>
                    <a:pt x="9256" y="19176"/>
                    <a:pt x="9242" y="13893"/>
                    <a:pt x="9242" y="13893"/>
                  </a:cubicBezTo>
                  <a:cubicBezTo>
                    <a:pt x="9242" y="13893"/>
                    <a:pt x="9735" y="10736"/>
                    <a:pt x="9717" y="10326"/>
                  </a:cubicBezTo>
                  <a:cubicBezTo>
                    <a:pt x="9699" y="9920"/>
                    <a:pt x="8338" y="6894"/>
                    <a:pt x="8338" y="6894"/>
                  </a:cubicBezTo>
                  <a:lnTo>
                    <a:pt x="7547" y="3676"/>
                  </a:lnTo>
                  <a:lnTo>
                    <a:pt x="3600" y="1009"/>
                  </a:lnTo>
                  <a:cubicBezTo>
                    <a:pt x="3600" y="1009"/>
                    <a:pt x="682" y="0"/>
                    <a:pt x="501" y="487"/>
                  </a:cubicBezTo>
                  <a:cubicBezTo>
                    <a:pt x="0" y="1869"/>
                    <a:pt x="802" y="1887"/>
                    <a:pt x="1270" y="2446"/>
                  </a:cubicBezTo>
                  <a:close/>
                </a:path>
              </a:pathLst>
            </a:custGeom>
            <a:solidFill>
              <a:srgbClr val="8167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5582883" y="3627878"/>
              <a:ext cx="81270" cy="210171"/>
            </a:xfrm>
            <a:custGeom>
              <a:avLst/>
              <a:gdLst/>
              <a:ahLst/>
              <a:cxnLst/>
              <a:rect l="l" t="t" r="r" b="b"/>
              <a:pathLst>
                <a:path w="2788" h="7210" extrusionOk="0">
                  <a:moveTo>
                    <a:pt x="2787" y="7209"/>
                  </a:moveTo>
                  <a:lnTo>
                    <a:pt x="2312" y="3004"/>
                  </a:lnTo>
                  <a:lnTo>
                    <a:pt x="37" y="0"/>
                  </a:lnTo>
                  <a:lnTo>
                    <a:pt x="1" y="3265"/>
                  </a:lnTo>
                  <a:close/>
                </a:path>
              </a:pathLst>
            </a:custGeom>
            <a:solidFill>
              <a:srgbClr val="4638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5200552" y="3722411"/>
              <a:ext cx="210813" cy="112985"/>
            </a:xfrm>
            <a:custGeom>
              <a:avLst/>
              <a:gdLst/>
              <a:ahLst/>
              <a:cxnLst/>
              <a:rect l="l" t="t" r="r" b="b"/>
              <a:pathLst>
                <a:path w="7232" h="3876" extrusionOk="0">
                  <a:moveTo>
                    <a:pt x="6695" y="3876"/>
                  </a:moveTo>
                  <a:lnTo>
                    <a:pt x="1" y="1583"/>
                  </a:lnTo>
                  <a:lnTo>
                    <a:pt x="538" y="1"/>
                  </a:lnTo>
                  <a:lnTo>
                    <a:pt x="7232" y="22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5198220" y="3427763"/>
              <a:ext cx="117853" cy="87800"/>
            </a:xfrm>
            <a:custGeom>
              <a:avLst/>
              <a:gdLst/>
              <a:ahLst/>
              <a:cxnLst/>
              <a:rect l="l" t="t" r="r" b="b"/>
              <a:pathLst>
                <a:path w="4043" h="3012" extrusionOk="0">
                  <a:moveTo>
                    <a:pt x="3549" y="2722"/>
                  </a:moveTo>
                  <a:cubicBezTo>
                    <a:pt x="3709" y="2312"/>
                    <a:pt x="3854" y="1902"/>
                    <a:pt x="3988" y="1477"/>
                  </a:cubicBezTo>
                  <a:cubicBezTo>
                    <a:pt x="4043" y="1307"/>
                    <a:pt x="3938" y="1096"/>
                    <a:pt x="3738" y="995"/>
                  </a:cubicBezTo>
                  <a:cubicBezTo>
                    <a:pt x="2864" y="541"/>
                    <a:pt x="1931" y="222"/>
                    <a:pt x="962" y="40"/>
                  </a:cubicBezTo>
                  <a:cubicBezTo>
                    <a:pt x="741" y="0"/>
                    <a:pt x="534" y="98"/>
                    <a:pt x="473" y="269"/>
                  </a:cubicBezTo>
                  <a:cubicBezTo>
                    <a:pt x="327" y="679"/>
                    <a:pt x="193" y="1096"/>
                    <a:pt x="66" y="1517"/>
                  </a:cubicBezTo>
                  <a:cubicBezTo>
                    <a:pt x="1" y="1738"/>
                    <a:pt x="157" y="1960"/>
                    <a:pt x="378" y="1996"/>
                  </a:cubicBezTo>
                  <a:cubicBezTo>
                    <a:pt x="1300" y="2141"/>
                    <a:pt x="2192" y="2449"/>
                    <a:pt x="3009" y="2903"/>
                  </a:cubicBezTo>
                  <a:cubicBezTo>
                    <a:pt x="3208" y="3012"/>
                    <a:pt x="3466" y="2936"/>
                    <a:pt x="3549" y="272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5474153" y="3522413"/>
              <a:ext cx="117853" cy="87829"/>
            </a:xfrm>
            <a:custGeom>
              <a:avLst/>
              <a:gdLst/>
              <a:ahLst/>
              <a:cxnLst/>
              <a:rect l="l" t="t" r="r" b="b"/>
              <a:pathLst>
                <a:path w="4043" h="3013" extrusionOk="0">
                  <a:moveTo>
                    <a:pt x="3549" y="2722"/>
                  </a:moveTo>
                  <a:cubicBezTo>
                    <a:pt x="3705" y="2312"/>
                    <a:pt x="3851" y="1902"/>
                    <a:pt x="3988" y="1477"/>
                  </a:cubicBezTo>
                  <a:cubicBezTo>
                    <a:pt x="4043" y="1307"/>
                    <a:pt x="3938" y="1096"/>
                    <a:pt x="3738" y="995"/>
                  </a:cubicBezTo>
                  <a:cubicBezTo>
                    <a:pt x="2864" y="541"/>
                    <a:pt x="1928" y="222"/>
                    <a:pt x="962" y="41"/>
                  </a:cubicBezTo>
                  <a:cubicBezTo>
                    <a:pt x="741" y="1"/>
                    <a:pt x="531" y="99"/>
                    <a:pt x="473" y="269"/>
                  </a:cubicBezTo>
                  <a:cubicBezTo>
                    <a:pt x="328" y="679"/>
                    <a:pt x="193" y="1096"/>
                    <a:pt x="63" y="1521"/>
                  </a:cubicBezTo>
                  <a:cubicBezTo>
                    <a:pt x="1" y="1739"/>
                    <a:pt x="153" y="1960"/>
                    <a:pt x="378" y="1996"/>
                  </a:cubicBezTo>
                  <a:cubicBezTo>
                    <a:pt x="1300" y="2141"/>
                    <a:pt x="2192" y="2450"/>
                    <a:pt x="3009" y="2903"/>
                  </a:cubicBezTo>
                  <a:cubicBezTo>
                    <a:pt x="3205" y="3012"/>
                    <a:pt x="3462" y="2929"/>
                    <a:pt x="3549" y="272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5392825" y="3580684"/>
              <a:ext cx="199940" cy="409353"/>
            </a:xfrm>
            <a:custGeom>
              <a:avLst/>
              <a:gdLst/>
              <a:ahLst/>
              <a:cxnLst/>
              <a:rect l="l" t="t" r="r" b="b"/>
              <a:pathLst>
                <a:path w="6859" h="14043" extrusionOk="0">
                  <a:moveTo>
                    <a:pt x="6858" y="1670"/>
                  </a:moveTo>
                  <a:cubicBezTo>
                    <a:pt x="6858" y="1670"/>
                    <a:pt x="6688" y="4667"/>
                    <a:pt x="6412" y="7675"/>
                  </a:cubicBezTo>
                  <a:cubicBezTo>
                    <a:pt x="6474" y="7620"/>
                    <a:pt x="6539" y="7566"/>
                    <a:pt x="6597" y="7508"/>
                  </a:cubicBezTo>
                  <a:cubicBezTo>
                    <a:pt x="6492" y="8524"/>
                    <a:pt x="6343" y="9536"/>
                    <a:pt x="6165" y="10544"/>
                  </a:cubicBezTo>
                  <a:cubicBezTo>
                    <a:pt x="6002" y="11470"/>
                    <a:pt x="5900" y="12486"/>
                    <a:pt x="5574" y="13375"/>
                  </a:cubicBezTo>
                  <a:cubicBezTo>
                    <a:pt x="5574" y="13375"/>
                    <a:pt x="5204" y="14024"/>
                    <a:pt x="4152" y="14035"/>
                  </a:cubicBezTo>
                  <a:cubicBezTo>
                    <a:pt x="3295" y="14042"/>
                    <a:pt x="2515" y="13538"/>
                    <a:pt x="2120" y="12783"/>
                  </a:cubicBezTo>
                  <a:lnTo>
                    <a:pt x="1" y="8705"/>
                  </a:lnTo>
                  <a:lnTo>
                    <a:pt x="984" y="5748"/>
                  </a:lnTo>
                  <a:lnTo>
                    <a:pt x="1993" y="1"/>
                  </a:lnTo>
                  <a:cubicBezTo>
                    <a:pt x="1989" y="1"/>
                    <a:pt x="4855" y="48"/>
                    <a:pt x="6858" y="167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5225212" y="3452919"/>
              <a:ext cx="344582" cy="134790"/>
            </a:xfrm>
            <a:custGeom>
              <a:avLst/>
              <a:gdLst/>
              <a:ahLst/>
              <a:cxnLst/>
              <a:rect l="l" t="t" r="r" b="b"/>
              <a:pathLst>
                <a:path w="11821" h="4624" extrusionOk="0">
                  <a:moveTo>
                    <a:pt x="2224" y="1884"/>
                  </a:moveTo>
                  <a:cubicBezTo>
                    <a:pt x="2268" y="2334"/>
                    <a:pt x="2558" y="2715"/>
                    <a:pt x="2972" y="2856"/>
                  </a:cubicBezTo>
                  <a:lnTo>
                    <a:pt x="7721" y="4485"/>
                  </a:lnTo>
                  <a:cubicBezTo>
                    <a:pt x="8131" y="4623"/>
                    <a:pt x="8595" y="4507"/>
                    <a:pt x="8904" y="4177"/>
                  </a:cubicBezTo>
                  <a:lnTo>
                    <a:pt x="9470" y="3571"/>
                  </a:lnTo>
                  <a:cubicBezTo>
                    <a:pt x="9985" y="3618"/>
                    <a:pt x="10867" y="3734"/>
                    <a:pt x="11821" y="4050"/>
                  </a:cubicBezTo>
                  <a:cubicBezTo>
                    <a:pt x="10061" y="3150"/>
                    <a:pt x="8164" y="3125"/>
                    <a:pt x="8164" y="3125"/>
                  </a:cubicBezTo>
                  <a:lnTo>
                    <a:pt x="7420" y="3890"/>
                  </a:lnTo>
                  <a:lnTo>
                    <a:pt x="5497" y="3234"/>
                  </a:lnTo>
                  <a:lnTo>
                    <a:pt x="3574" y="2573"/>
                  </a:lnTo>
                  <a:lnTo>
                    <a:pt x="3458" y="1514"/>
                  </a:lnTo>
                  <a:cubicBezTo>
                    <a:pt x="3458" y="1514"/>
                    <a:pt x="1941" y="375"/>
                    <a:pt x="0" y="1"/>
                  </a:cubicBezTo>
                  <a:cubicBezTo>
                    <a:pt x="943" y="338"/>
                    <a:pt x="1716" y="788"/>
                    <a:pt x="2148" y="106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4988281" y="3483294"/>
              <a:ext cx="324935" cy="352424"/>
            </a:xfrm>
            <a:custGeom>
              <a:avLst/>
              <a:gdLst/>
              <a:ahLst/>
              <a:cxnLst/>
              <a:rect l="l" t="t" r="r" b="b"/>
              <a:pathLst>
                <a:path w="11147" h="12090" extrusionOk="0">
                  <a:moveTo>
                    <a:pt x="6274" y="55"/>
                  </a:moveTo>
                  <a:cubicBezTo>
                    <a:pt x="6274" y="55"/>
                    <a:pt x="4569" y="2525"/>
                    <a:pt x="2947" y="5069"/>
                  </a:cubicBezTo>
                  <a:cubicBezTo>
                    <a:pt x="2929" y="4989"/>
                    <a:pt x="2914" y="4906"/>
                    <a:pt x="2900" y="4826"/>
                  </a:cubicBezTo>
                  <a:cubicBezTo>
                    <a:pt x="2359" y="5689"/>
                    <a:pt x="1858" y="6585"/>
                    <a:pt x="1376" y="7485"/>
                  </a:cubicBezTo>
                  <a:cubicBezTo>
                    <a:pt x="937" y="8316"/>
                    <a:pt x="393" y="9183"/>
                    <a:pt x="106" y="10079"/>
                  </a:cubicBezTo>
                  <a:cubicBezTo>
                    <a:pt x="106" y="10079"/>
                    <a:pt x="1" y="10820"/>
                    <a:pt x="828" y="11473"/>
                  </a:cubicBezTo>
                  <a:cubicBezTo>
                    <a:pt x="1499" y="12010"/>
                    <a:pt x="2424" y="12090"/>
                    <a:pt x="3201" y="11730"/>
                  </a:cubicBezTo>
                  <a:lnTo>
                    <a:pt x="7373" y="9815"/>
                  </a:lnTo>
                  <a:lnTo>
                    <a:pt x="8407" y="6876"/>
                  </a:lnTo>
                  <a:lnTo>
                    <a:pt x="11136" y="1724"/>
                  </a:lnTo>
                  <a:cubicBezTo>
                    <a:pt x="11147" y="1724"/>
                    <a:pt x="8854" y="0"/>
                    <a:pt x="6274" y="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5072904" y="3449130"/>
              <a:ext cx="528315" cy="383614"/>
            </a:xfrm>
            <a:custGeom>
              <a:avLst/>
              <a:gdLst/>
              <a:ahLst/>
              <a:cxnLst/>
              <a:rect l="l" t="t" r="r" b="b"/>
              <a:pathLst>
                <a:path w="18124" h="13160" extrusionOk="0">
                  <a:moveTo>
                    <a:pt x="17561" y="12021"/>
                  </a:moveTo>
                  <a:cubicBezTo>
                    <a:pt x="17906" y="8733"/>
                    <a:pt x="18124" y="4877"/>
                    <a:pt x="18124" y="4877"/>
                  </a:cubicBezTo>
                  <a:cubicBezTo>
                    <a:pt x="17786" y="4601"/>
                    <a:pt x="17412" y="4369"/>
                    <a:pt x="17042" y="4180"/>
                  </a:cubicBezTo>
                  <a:cubicBezTo>
                    <a:pt x="16088" y="3864"/>
                    <a:pt x="15210" y="3748"/>
                    <a:pt x="14691" y="3701"/>
                  </a:cubicBezTo>
                  <a:lnTo>
                    <a:pt x="14125" y="4307"/>
                  </a:lnTo>
                  <a:cubicBezTo>
                    <a:pt x="13817" y="4637"/>
                    <a:pt x="13352" y="4753"/>
                    <a:pt x="12942" y="4615"/>
                  </a:cubicBezTo>
                  <a:lnTo>
                    <a:pt x="8193" y="2986"/>
                  </a:lnTo>
                  <a:cubicBezTo>
                    <a:pt x="7779" y="2845"/>
                    <a:pt x="7489" y="2468"/>
                    <a:pt x="7446" y="2014"/>
                  </a:cubicBezTo>
                  <a:lnTo>
                    <a:pt x="7366" y="1190"/>
                  </a:lnTo>
                  <a:cubicBezTo>
                    <a:pt x="6930" y="907"/>
                    <a:pt x="6165" y="461"/>
                    <a:pt x="5221" y="124"/>
                  </a:cubicBezTo>
                  <a:cubicBezTo>
                    <a:pt x="4808" y="47"/>
                    <a:pt x="4380" y="0"/>
                    <a:pt x="3937" y="11"/>
                  </a:cubicBezTo>
                  <a:cubicBezTo>
                    <a:pt x="3937" y="11"/>
                    <a:pt x="1746" y="3190"/>
                    <a:pt x="0" y="5998"/>
                  </a:cubicBezTo>
                  <a:cubicBezTo>
                    <a:pt x="153" y="7112"/>
                    <a:pt x="871" y="8117"/>
                    <a:pt x="2010" y="8505"/>
                  </a:cubicBezTo>
                  <a:lnTo>
                    <a:pt x="4982" y="9521"/>
                  </a:lnTo>
                  <a:lnTo>
                    <a:pt x="5011" y="9506"/>
                  </a:lnTo>
                  <a:lnTo>
                    <a:pt x="8233" y="10609"/>
                  </a:lnTo>
                  <a:lnTo>
                    <a:pt x="11451" y="11712"/>
                  </a:lnTo>
                  <a:lnTo>
                    <a:pt x="11466" y="11745"/>
                  </a:lnTo>
                  <a:lnTo>
                    <a:pt x="14437" y="12761"/>
                  </a:lnTo>
                  <a:cubicBezTo>
                    <a:pt x="15573" y="13160"/>
                    <a:pt x="16756" y="12808"/>
                    <a:pt x="17561" y="1202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5092784" y="3491631"/>
              <a:ext cx="494471" cy="322603"/>
            </a:xfrm>
            <a:custGeom>
              <a:avLst/>
              <a:gdLst/>
              <a:ahLst/>
              <a:cxnLst/>
              <a:rect l="l" t="t" r="r" b="b"/>
              <a:pathLst>
                <a:path w="16963" h="11067" extrusionOk="0">
                  <a:moveTo>
                    <a:pt x="16730" y="8045"/>
                  </a:moveTo>
                  <a:cubicBezTo>
                    <a:pt x="16778" y="7537"/>
                    <a:pt x="16821" y="7029"/>
                    <a:pt x="16868" y="6532"/>
                  </a:cubicBezTo>
                  <a:cubicBezTo>
                    <a:pt x="16963" y="5392"/>
                    <a:pt x="16273" y="4337"/>
                    <a:pt x="15192" y="3967"/>
                  </a:cubicBezTo>
                  <a:lnTo>
                    <a:pt x="4699" y="371"/>
                  </a:lnTo>
                  <a:cubicBezTo>
                    <a:pt x="3618" y="1"/>
                    <a:pt x="2428" y="411"/>
                    <a:pt x="1804" y="1369"/>
                  </a:cubicBezTo>
                  <a:cubicBezTo>
                    <a:pt x="1532" y="1790"/>
                    <a:pt x="1256" y="2218"/>
                    <a:pt x="980" y="2646"/>
                  </a:cubicBezTo>
                  <a:cubicBezTo>
                    <a:pt x="1" y="4181"/>
                    <a:pt x="654" y="6216"/>
                    <a:pt x="2301" y="6782"/>
                  </a:cubicBezTo>
                  <a:lnTo>
                    <a:pt x="13153" y="10501"/>
                  </a:lnTo>
                  <a:cubicBezTo>
                    <a:pt x="14800" y="11067"/>
                    <a:pt x="16563" y="9859"/>
                    <a:pt x="16730" y="804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5134235" y="3511948"/>
              <a:ext cx="170090" cy="170003"/>
            </a:xfrm>
            <a:custGeom>
              <a:avLst/>
              <a:gdLst/>
              <a:ahLst/>
              <a:cxnLst/>
              <a:rect l="l" t="t" r="r" b="b"/>
              <a:pathLst>
                <a:path w="5835" h="5832" extrusionOk="0">
                  <a:moveTo>
                    <a:pt x="5835" y="2918"/>
                  </a:moveTo>
                  <a:cubicBezTo>
                    <a:pt x="5835" y="4529"/>
                    <a:pt x="4529" y="5831"/>
                    <a:pt x="2918" y="5831"/>
                  </a:cubicBezTo>
                  <a:cubicBezTo>
                    <a:pt x="1307" y="5831"/>
                    <a:pt x="1" y="4529"/>
                    <a:pt x="1" y="2918"/>
                  </a:cubicBezTo>
                  <a:cubicBezTo>
                    <a:pt x="1" y="1307"/>
                    <a:pt x="1307" y="0"/>
                    <a:pt x="2918" y="0"/>
                  </a:cubicBezTo>
                  <a:cubicBezTo>
                    <a:pt x="4529" y="0"/>
                    <a:pt x="5835" y="1307"/>
                    <a:pt x="5835" y="291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5153270" y="3542206"/>
              <a:ext cx="44366" cy="77218"/>
            </a:xfrm>
            <a:custGeom>
              <a:avLst/>
              <a:gdLst/>
              <a:ahLst/>
              <a:cxnLst/>
              <a:rect l="l" t="t" r="r" b="b"/>
              <a:pathLst>
                <a:path w="1522" h="2649" extrusionOk="0">
                  <a:moveTo>
                    <a:pt x="1064" y="1470"/>
                  </a:moveTo>
                  <a:cubicBezTo>
                    <a:pt x="1151" y="1212"/>
                    <a:pt x="1314" y="1002"/>
                    <a:pt x="1521" y="853"/>
                  </a:cubicBezTo>
                  <a:lnTo>
                    <a:pt x="1104" y="0"/>
                  </a:lnTo>
                  <a:cubicBezTo>
                    <a:pt x="683" y="258"/>
                    <a:pt x="346" y="664"/>
                    <a:pt x="175" y="1161"/>
                  </a:cubicBezTo>
                  <a:cubicBezTo>
                    <a:pt x="1" y="1666"/>
                    <a:pt x="19" y="2188"/>
                    <a:pt x="193" y="2649"/>
                  </a:cubicBezTo>
                  <a:lnTo>
                    <a:pt x="1046" y="2232"/>
                  </a:lnTo>
                  <a:cubicBezTo>
                    <a:pt x="977" y="1992"/>
                    <a:pt x="977" y="1724"/>
                    <a:pt x="1064" y="14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5240866" y="3574679"/>
              <a:ext cx="44337" cy="77218"/>
            </a:xfrm>
            <a:custGeom>
              <a:avLst/>
              <a:gdLst/>
              <a:ahLst/>
              <a:cxnLst/>
              <a:rect l="l" t="t" r="r" b="b"/>
              <a:pathLst>
                <a:path w="1521" h="2649" extrusionOk="0">
                  <a:moveTo>
                    <a:pt x="457" y="1179"/>
                  </a:moveTo>
                  <a:cubicBezTo>
                    <a:pt x="370" y="1437"/>
                    <a:pt x="207" y="1644"/>
                    <a:pt x="0" y="1796"/>
                  </a:cubicBezTo>
                  <a:lnTo>
                    <a:pt x="417" y="2649"/>
                  </a:lnTo>
                  <a:cubicBezTo>
                    <a:pt x="838" y="2387"/>
                    <a:pt x="1172" y="1985"/>
                    <a:pt x="1346" y="1488"/>
                  </a:cubicBezTo>
                  <a:cubicBezTo>
                    <a:pt x="1520" y="983"/>
                    <a:pt x="1502" y="461"/>
                    <a:pt x="1328" y="0"/>
                  </a:cubicBezTo>
                  <a:lnTo>
                    <a:pt x="475" y="417"/>
                  </a:lnTo>
                  <a:cubicBezTo>
                    <a:pt x="548" y="657"/>
                    <a:pt x="548" y="918"/>
                    <a:pt x="457" y="117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5164376" y="3618666"/>
              <a:ext cx="77247" cy="44337"/>
            </a:xfrm>
            <a:custGeom>
              <a:avLst/>
              <a:gdLst/>
              <a:ahLst/>
              <a:cxnLst/>
              <a:rect l="l" t="t" r="r" b="b"/>
              <a:pathLst>
                <a:path w="2650" h="1521" extrusionOk="0">
                  <a:moveTo>
                    <a:pt x="2239" y="476"/>
                  </a:moveTo>
                  <a:cubicBezTo>
                    <a:pt x="1996" y="548"/>
                    <a:pt x="1732" y="548"/>
                    <a:pt x="1470" y="458"/>
                  </a:cubicBezTo>
                  <a:cubicBezTo>
                    <a:pt x="1213" y="370"/>
                    <a:pt x="1006" y="207"/>
                    <a:pt x="853" y="0"/>
                  </a:cubicBezTo>
                  <a:lnTo>
                    <a:pt x="1" y="418"/>
                  </a:lnTo>
                  <a:cubicBezTo>
                    <a:pt x="258" y="838"/>
                    <a:pt x="661" y="1172"/>
                    <a:pt x="1162" y="1346"/>
                  </a:cubicBezTo>
                  <a:cubicBezTo>
                    <a:pt x="1666" y="1521"/>
                    <a:pt x="2189" y="1499"/>
                    <a:pt x="2649" y="132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5196966" y="3531100"/>
              <a:ext cx="77218" cy="44337"/>
            </a:xfrm>
            <a:custGeom>
              <a:avLst/>
              <a:gdLst/>
              <a:ahLst/>
              <a:cxnLst/>
              <a:rect l="l" t="t" r="r" b="b"/>
              <a:pathLst>
                <a:path w="2649" h="1521" extrusionOk="0">
                  <a:moveTo>
                    <a:pt x="414" y="1045"/>
                  </a:moveTo>
                  <a:cubicBezTo>
                    <a:pt x="653" y="973"/>
                    <a:pt x="922" y="973"/>
                    <a:pt x="1180" y="1063"/>
                  </a:cubicBezTo>
                  <a:cubicBezTo>
                    <a:pt x="1437" y="1150"/>
                    <a:pt x="1648" y="1314"/>
                    <a:pt x="1796" y="1520"/>
                  </a:cubicBezTo>
                  <a:lnTo>
                    <a:pt x="2649" y="1103"/>
                  </a:lnTo>
                  <a:cubicBezTo>
                    <a:pt x="2391" y="682"/>
                    <a:pt x="1985" y="345"/>
                    <a:pt x="1488" y="174"/>
                  </a:cubicBezTo>
                  <a:cubicBezTo>
                    <a:pt x="984" y="0"/>
                    <a:pt x="461" y="18"/>
                    <a:pt x="0" y="19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5200231" y="3578060"/>
              <a:ext cx="38099" cy="37982"/>
            </a:xfrm>
            <a:custGeom>
              <a:avLst/>
              <a:gdLst/>
              <a:ahLst/>
              <a:cxnLst/>
              <a:rect l="l" t="t" r="r" b="b"/>
              <a:pathLst>
                <a:path w="1307" h="1303" extrusionOk="0">
                  <a:moveTo>
                    <a:pt x="1202" y="838"/>
                  </a:moveTo>
                  <a:cubicBezTo>
                    <a:pt x="1100" y="1143"/>
                    <a:pt x="766" y="1303"/>
                    <a:pt x="465" y="1201"/>
                  </a:cubicBezTo>
                  <a:cubicBezTo>
                    <a:pt x="160" y="1103"/>
                    <a:pt x="1" y="766"/>
                    <a:pt x="102" y="465"/>
                  </a:cubicBezTo>
                  <a:cubicBezTo>
                    <a:pt x="204" y="160"/>
                    <a:pt x="538" y="0"/>
                    <a:pt x="839" y="102"/>
                  </a:cubicBezTo>
                  <a:cubicBezTo>
                    <a:pt x="1144" y="203"/>
                    <a:pt x="1307" y="533"/>
                    <a:pt x="1202" y="83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5437687" y="3603975"/>
              <a:ext cx="108963" cy="82815"/>
            </a:xfrm>
            <a:custGeom>
              <a:avLst/>
              <a:gdLst/>
              <a:ahLst/>
              <a:cxnLst/>
              <a:rect l="l" t="t" r="r" b="b"/>
              <a:pathLst>
                <a:path w="3738" h="2841" extrusionOk="0">
                  <a:moveTo>
                    <a:pt x="2359" y="210"/>
                  </a:moveTo>
                  <a:lnTo>
                    <a:pt x="613" y="1063"/>
                  </a:lnTo>
                  <a:cubicBezTo>
                    <a:pt x="182" y="1274"/>
                    <a:pt x="0" y="1796"/>
                    <a:pt x="214" y="2228"/>
                  </a:cubicBezTo>
                  <a:cubicBezTo>
                    <a:pt x="428" y="2660"/>
                    <a:pt x="947" y="2841"/>
                    <a:pt x="1379" y="2627"/>
                  </a:cubicBezTo>
                  <a:lnTo>
                    <a:pt x="3124" y="1774"/>
                  </a:lnTo>
                  <a:cubicBezTo>
                    <a:pt x="3556" y="1560"/>
                    <a:pt x="3737" y="1038"/>
                    <a:pt x="3523" y="610"/>
                  </a:cubicBezTo>
                  <a:cubicBezTo>
                    <a:pt x="3313" y="178"/>
                    <a:pt x="2790" y="0"/>
                    <a:pt x="2359" y="21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5449726" y="3636535"/>
              <a:ext cx="39702" cy="39790"/>
            </a:xfrm>
            <a:custGeom>
              <a:avLst/>
              <a:gdLst/>
              <a:ahLst/>
              <a:cxnLst/>
              <a:rect l="l" t="t" r="r" b="b"/>
              <a:pathLst>
                <a:path w="1362" h="1365" extrusionOk="0">
                  <a:moveTo>
                    <a:pt x="1224" y="432"/>
                  </a:moveTo>
                  <a:cubicBezTo>
                    <a:pt x="1361" y="733"/>
                    <a:pt x="1231" y="1093"/>
                    <a:pt x="930" y="1227"/>
                  </a:cubicBezTo>
                  <a:cubicBezTo>
                    <a:pt x="632" y="1365"/>
                    <a:pt x="273" y="1231"/>
                    <a:pt x="135" y="933"/>
                  </a:cubicBezTo>
                  <a:cubicBezTo>
                    <a:pt x="1" y="635"/>
                    <a:pt x="131" y="276"/>
                    <a:pt x="433" y="138"/>
                  </a:cubicBezTo>
                  <a:cubicBezTo>
                    <a:pt x="734" y="1"/>
                    <a:pt x="1089" y="135"/>
                    <a:pt x="1224" y="43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5494354" y="3614644"/>
              <a:ext cx="39702" cy="39790"/>
            </a:xfrm>
            <a:custGeom>
              <a:avLst/>
              <a:gdLst/>
              <a:ahLst/>
              <a:cxnLst/>
              <a:rect l="l" t="t" r="r" b="b"/>
              <a:pathLst>
                <a:path w="1362" h="1365" extrusionOk="0">
                  <a:moveTo>
                    <a:pt x="1227" y="436"/>
                  </a:moveTo>
                  <a:cubicBezTo>
                    <a:pt x="1362" y="737"/>
                    <a:pt x="1231" y="1093"/>
                    <a:pt x="933" y="1230"/>
                  </a:cubicBezTo>
                  <a:cubicBezTo>
                    <a:pt x="632" y="1365"/>
                    <a:pt x="273" y="1234"/>
                    <a:pt x="139" y="937"/>
                  </a:cubicBezTo>
                  <a:cubicBezTo>
                    <a:pt x="1" y="635"/>
                    <a:pt x="135" y="276"/>
                    <a:pt x="433" y="142"/>
                  </a:cubicBezTo>
                  <a:cubicBezTo>
                    <a:pt x="734" y="0"/>
                    <a:pt x="1086" y="138"/>
                    <a:pt x="1227" y="43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5450367" y="3674080"/>
              <a:ext cx="108963" cy="82844"/>
            </a:xfrm>
            <a:custGeom>
              <a:avLst/>
              <a:gdLst/>
              <a:ahLst/>
              <a:cxnLst/>
              <a:rect l="l" t="t" r="r" b="b"/>
              <a:pathLst>
                <a:path w="3738" h="2842" extrusionOk="0">
                  <a:moveTo>
                    <a:pt x="2359" y="211"/>
                  </a:moveTo>
                  <a:lnTo>
                    <a:pt x="614" y="1064"/>
                  </a:lnTo>
                  <a:cubicBezTo>
                    <a:pt x="182" y="1278"/>
                    <a:pt x="1" y="1800"/>
                    <a:pt x="215" y="2228"/>
                  </a:cubicBezTo>
                  <a:cubicBezTo>
                    <a:pt x="425" y="2660"/>
                    <a:pt x="948" y="2841"/>
                    <a:pt x="1379" y="2631"/>
                  </a:cubicBezTo>
                  <a:lnTo>
                    <a:pt x="3125" y="1775"/>
                  </a:lnTo>
                  <a:cubicBezTo>
                    <a:pt x="3556" y="1564"/>
                    <a:pt x="3738" y="1042"/>
                    <a:pt x="3524" y="610"/>
                  </a:cubicBezTo>
                  <a:cubicBezTo>
                    <a:pt x="3313" y="182"/>
                    <a:pt x="2791" y="1"/>
                    <a:pt x="2359" y="21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5462523" y="3706670"/>
              <a:ext cx="39702" cy="39877"/>
            </a:xfrm>
            <a:custGeom>
              <a:avLst/>
              <a:gdLst/>
              <a:ahLst/>
              <a:cxnLst/>
              <a:rect l="l" t="t" r="r" b="b"/>
              <a:pathLst>
                <a:path w="1362" h="1368" extrusionOk="0">
                  <a:moveTo>
                    <a:pt x="1227" y="435"/>
                  </a:moveTo>
                  <a:cubicBezTo>
                    <a:pt x="1361" y="737"/>
                    <a:pt x="1231" y="1096"/>
                    <a:pt x="930" y="1230"/>
                  </a:cubicBezTo>
                  <a:cubicBezTo>
                    <a:pt x="632" y="1368"/>
                    <a:pt x="273" y="1234"/>
                    <a:pt x="139" y="936"/>
                  </a:cubicBezTo>
                  <a:cubicBezTo>
                    <a:pt x="1" y="635"/>
                    <a:pt x="131" y="279"/>
                    <a:pt x="433" y="142"/>
                  </a:cubicBezTo>
                  <a:cubicBezTo>
                    <a:pt x="730" y="0"/>
                    <a:pt x="1086" y="134"/>
                    <a:pt x="1227" y="43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5507064" y="3684866"/>
              <a:ext cx="39673" cy="39790"/>
            </a:xfrm>
            <a:custGeom>
              <a:avLst/>
              <a:gdLst/>
              <a:ahLst/>
              <a:cxnLst/>
              <a:rect l="l" t="t" r="r" b="b"/>
              <a:pathLst>
                <a:path w="1361" h="1365" extrusionOk="0">
                  <a:moveTo>
                    <a:pt x="1227" y="436"/>
                  </a:moveTo>
                  <a:cubicBezTo>
                    <a:pt x="1361" y="737"/>
                    <a:pt x="1230" y="1093"/>
                    <a:pt x="933" y="1231"/>
                  </a:cubicBezTo>
                  <a:cubicBezTo>
                    <a:pt x="632" y="1365"/>
                    <a:pt x="272" y="1234"/>
                    <a:pt x="138" y="937"/>
                  </a:cubicBezTo>
                  <a:cubicBezTo>
                    <a:pt x="0" y="636"/>
                    <a:pt x="135" y="276"/>
                    <a:pt x="432" y="142"/>
                  </a:cubicBezTo>
                  <a:cubicBezTo>
                    <a:pt x="733" y="1"/>
                    <a:pt x="1089" y="131"/>
                    <a:pt x="1227" y="43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5326509" y="3642569"/>
              <a:ext cx="62877" cy="34834"/>
            </a:xfrm>
            <a:custGeom>
              <a:avLst/>
              <a:gdLst/>
              <a:ahLst/>
              <a:cxnLst/>
              <a:rect l="l" t="t" r="r" b="b"/>
              <a:pathLst>
                <a:path w="2157" h="1195" extrusionOk="0">
                  <a:moveTo>
                    <a:pt x="1906" y="555"/>
                  </a:moveTo>
                  <a:lnTo>
                    <a:pt x="454" y="55"/>
                  </a:lnTo>
                  <a:cubicBezTo>
                    <a:pt x="291" y="0"/>
                    <a:pt x="117" y="87"/>
                    <a:pt x="59" y="247"/>
                  </a:cubicBezTo>
                  <a:cubicBezTo>
                    <a:pt x="1" y="403"/>
                    <a:pt x="92" y="581"/>
                    <a:pt x="251" y="639"/>
                  </a:cubicBezTo>
                  <a:lnTo>
                    <a:pt x="1703" y="1140"/>
                  </a:lnTo>
                  <a:cubicBezTo>
                    <a:pt x="1866" y="1194"/>
                    <a:pt x="2036" y="1107"/>
                    <a:pt x="2094" y="947"/>
                  </a:cubicBezTo>
                  <a:cubicBezTo>
                    <a:pt x="2156" y="784"/>
                    <a:pt x="2069" y="610"/>
                    <a:pt x="1906" y="55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5314994" y="3676820"/>
              <a:ext cx="62527" cy="34718"/>
            </a:xfrm>
            <a:custGeom>
              <a:avLst/>
              <a:gdLst/>
              <a:ahLst/>
              <a:cxnLst/>
              <a:rect l="l" t="t" r="r" b="b"/>
              <a:pathLst>
                <a:path w="2145" h="1191" extrusionOk="0">
                  <a:moveTo>
                    <a:pt x="1902" y="552"/>
                  </a:moveTo>
                  <a:lnTo>
                    <a:pt x="450" y="55"/>
                  </a:lnTo>
                  <a:cubicBezTo>
                    <a:pt x="287" y="1"/>
                    <a:pt x="113" y="88"/>
                    <a:pt x="55" y="244"/>
                  </a:cubicBezTo>
                  <a:cubicBezTo>
                    <a:pt x="0" y="407"/>
                    <a:pt x="88" y="581"/>
                    <a:pt x="247" y="639"/>
                  </a:cubicBezTo>
                  <a:lnTo>
                    <a:pt x="1698" y="1137"/>
                  </a:lnTo>
                  <a:cubicBezTo>
                    <a:pt x="1862" y="1191"/>
                    <a:pt x="2032" y="1108"/>
                    <a:pt x="2090" y="948"/>
                  </a:cubicBezTo>
                  <a:cubicBezTo>
                    <a:pt x="2145" y="785"/>
                    <a:pt x="2061" y="607"/>
                    <a:pt x="1902" y="5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5354755" y="3622776"/>
              <a:ext cx="26789" cy="14837"/>
            </a:xfrm>
            <a:custGeom>
              <a:avLst/>
              <a:gdLst/>
              <a:ahLst/>
              <a:cxnLst/>
              <a:rect l="l" t="t" r="r" b="b"/>
              <a:pathLst>
                <a:path w="919" h="509" extrusionOk="0">
                  <a:moveTo>
                    <a:pt x="813" y="237"/>
                  </a:moveTo>
                  <a:lnTo>
                    <a:pt x="193" y="23"/>
                  </a:lnTo>
                  <a:cubicBezTo>
                    <a:pt x="124" y="1"/>
                    <a:pt x="48" y="37"/>
                    <a:pt x="26" y="102"/>
                  </a:cubicBezTo>
                  <a:cubicBezTo>
                    <a:pt x="1" y="171"/>
                    <a:pt x="37" y="248"/>
                    <a:pt x="106" y="273"/>
                  </a:cubicBezTo>
                  <a:lnTo>
                    <a:pt x="726" y="483"/>
                  </a:lnTo>
                  <a:cubicBezTo>
                    <a:pt x="795" y="509"/>
                    <a:pt x="871" y="473"/>
                    <a:pt x="897" y="404"/>
                  </a:cubicBezTo>
                  <a:cubicBezTo>
                    <a:pt x="919" y="335"/>
                    <a:pt x="882" y="258"/>
                    <a:pt x="813" y="23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5428155" y="3678424"/>
              <a:ext cx="263166" cy="413026"/>
            </a:xfrm>
            <a:custGeom>
              <a:avLst/>
              <a:gdLst/>
              <a:ahLst/>
              <a:cxnLst/>
              <a:rect l="l" t="t" r="r" b="b"/>
              <a:pathLst>
                <a:path w="9028" h="14169" extrusionOk="0">
                  <a:moveTo>
                    <a:pt x="9028" y="8788"/>
                  </a:moveTo>
                  <a:lnTo>
                    <a:pt x="7344" y="2787"/>
                  </a:lnTo>
                  <a:cubicBezTo>
                    <a:pt x="7344" y="2787"/>
                    <a:pt x="7047" y="2014"/>
                    <a:pt x="6963" y="1960"/>
                  </a:cubicBezTo>
                  <a:cubicBezTo>
                    <a:pt x="6880" y="1905"/>
                    <a:pt x="4072" y="44"/>
                    <a:pt x="4006" y="22"/>
                  </a:cubicBezTo>
                  <a:cubicBezTo>
                    <a:pt x="3937" y="0"/>
                    <a:pt x="2609" y="62"/>
                    <a:pt x="2856" y="1277"/>
                  </a:cubicBezTo>
                  <a:cubicBezTo>
                    <a:pt x="3106" y="2493"/>
                    <a:pt x="3995" y="3393"/>
                    <a:pt x="3995" y="3393"/>
                  </a:cubicBezTo>
                  <a:lnTo>
                    <a:pt x="3955" y="5490"/>
                  </a:lnTo>
                  <a:cubicBezTo>
                    <a:pt x="3955" y="5490"/>
                    <a:pt x="1" y="10199"/>
                    <a:pt x="4953" y="14169"/>
                  </a:cubicBezTo>
                  <a:close/>
                </a:path>
              </a:pathLst>
            </a:custGeom>
            <a:solidFill>
              <a:srgbClr val="8167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5522601" y="3682213"/>
              <a:ext cx="63285" cy="41393"/>
            </a:xfrm>
            <a:custGeom>
              <a:avLst/>
              <a:gdLst/>
              <a:ahLst/>
              <a:cxnLst/>
              <a:rect l="l" t="t" r="r" b="b"/>
              <a:pathLst>
                <a:path w="2171" h="1420" extrusionOk="0">
                  <a:moveTo>
                    <a:pt x="1" y="509"/>
                  </a:moveTo>
                  <a:cubicBezTo>
                    <a:pt x="1" y="509"/>
                    <a:pt x="237" y="66"/>
                    <a:pt x="937" y="1"/>
                  </a:cubicBezTo>
                  <a:cubicBezTo>
                    <a:pt x="1187" y="161"/>
                    <a:pt x="1673" y="476"/>
                    <a:pt x="2170" y="803"/>
                  </a:cubicBezTo>
                  <a:lnTo>
                    <a:pt x="2170" y="803"/>
                  </a:lnTo>
                  <a:lnTo>
                    <a:pt x="541" y="1416"/>
                  </a:lnTo>
                  <a:cubicBezTo>
                    <a:pt x="538" y="1420"/>
                    <a:pt x="135" y="1086"/>
                    <a:pt x="1" y="509"/>
                  </a:cubicBezTo>
                  <a:close/>
                </a:path>
              </a:pathLst>
            </a:custGeom>
            <a:solidFill>
              <a:srgbClr val="4638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4896605" y="3552758"/>
              <a:ext cx="300915" cy="322312"/>
            </a:xfrm>
            <a:custGeom>
              <a:avLst/>
              <a:gdLst/>
              <a:ahLst/>
              <a:cxnLst/>
              <a:rect l="l" t="t" r="r" b="b"/>
              <a:pathLst>
                <a:path w="10323" h="11057" extrusionOk="0">
                  <a:moveTo>
                    <a:pt x="0" y="4311"/>
                  </a:moveTo>
                  <a:lnTo>
                    <a:pt x="4895" y="455"/>
                  </a:lnTo>
                  <a:cubicBezTo>
                    <a:pt x="4895" y="455"/>
                    <a:pt x="5591" y="1"/>
                    <a:pt x="5686" y="8"/>
                  </a:cubicBezTo>
                  <a:cubicBezTo>
                    <a:pt x="5787" y="12"/>
                    <a:pt x="9147" y="164"/>
                    <a:pt x="9216" y="182"/>
                  </a:cubicBezTo>
                  <a:cubicBezTo>
                    <a:pt x="9285" y="208"/>
                    <a:pt x="10322" y="1042"/>
                    <a:pt x="9401" y="1877"/>
                  </a:cubicBezTo>
                  <a:cubicBezTo>
                    <a:pt x="8479" y="2711"/>
                    <a:pt x="7238" y="2914"/>
                    <a:pt x="7238" y="2914"/>
                  </a:cubicBezTo>
                  <a:lnTo>
                    <a:pt x="6038" y="4634"/>
                  </a:lnTo>
                  <a:cubicBezTo>
                    <a:pt x="6038" y="4634"/>
                    <a:pt x="6458" y="10766"/>
                    <a:pt x="116" y="11056"/>
                  </a:cubicBezTo>
                  <a:close/>
                </a:path>
              </a:pathLst>
            </a:custGeom>
            <a:solidFill>
              <a:srgbClr val="8167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5116804" y="3555615"/>
              <a:ext cx="58183" cy="42442"/>
            </a:xfrm>
            <a:custGeom>
              <a:avLst/>
              <a:gdLst/>
              <a:ahLst/>
              <a:cxnLst/>
              <a:rect l="l" t="t" r="r" b="b"/>
              <a:pathLst>
                <a:path w="1996" h="1456" extrusionOk="0">
                  <a:moveTo>
                    <a:pt x="1930" y="1042"/>
                  </a:moveTo>
                  <a:cubicBezTo>
                    <a:pt x="1930" y="1042"/>
                    <a:pt x="1996" y="545"/>
                    <a:pt x="1470" y="77"/>
                  </a:cubicBezTo>
                  <a:cubicBezTo>
                    <a:pt x="1176" y="59"/>
                    <a:pt x="595" y="30"/>
                    <a:pt x="0" y="1"/>
                  </a:cubicBezTo>
                  <a:lnTo>
                    <a:pt x="0" y="1"/>
                  </a:lnTo>
                  <a:lnTo>
                    <a:pt x="954" y="1456"/>
                  </a:lnTo>
                  <a:cubicBezTo>
                    <a:pt x="954" y="1456"/>
                    <a:pt x="1480" y="1423"/>
                    <a:pt x="1930" y="1042"/>
                  </a:cubicBezTo>
                  <a:close/>
                </a:path>
              </a:pathLst>
            </a:custGeom>
            <a:solidFill>
              <a:srgbClr val="4638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Levels</a:t>
            </a:r>
          </a:p>
        </p:txBody>
      </p:sp>
      <p:sp>
        <p:nvSpPr>
          <p:cNvPr id="1137" name="Google Shape;1137;p45"/>
          <p:cNvSpPr txBox="1">
            <a:spLocks noGrp="1"/>
          </p:cNvSpPr>
          <p:nvPr>
            <p:ph type="body" idx="1"/>
          </p:nvPr>
        </p:nvSpPr>
        <p:spPr>
          <a:xfrm>
            <a:off x="1141125" y="1794375"/>
            <a:ext cx="3338700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Multiple levels with increasing difficulty.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Tubes and colors are dynamically generated based on the level.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Intuitive level labeling and progression.</a:t>
            </a:r>
          </a:p>
        </p:txBody>
      </p:sp>
      <p:pic>
        <p:nvPicPr>
          <p:cNvPr id="2" name="Picture 1" descr="Leve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205" y="996315"/>
            <a:ext cx="2463800" cy="31508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60"/>
          <p:cNvSpPr txBox="1">
            <a:spLocks noGrp="1"/>
          </p:cNvSpPr>
          <p:nvPr>
            <p:ph type="title"/>
          </p:nvPr>
        </p:nvSpPr>
        <p:spPr>
          <a:xfrm>
            <a:off x="4126230" y="2416810"/>
            <a:ext cx="4302125" cy="8420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Data Structure</a:t>
            </a:r>
          </a:p>
        </p:txBody>
      </p:sp>
      <p:sp>
        <p:nvSpPr>
          <p:cNvPr id="1401" name="Google Shape;1401;p60"/>
          <p:cNvSpPr txBox="1">
            <a:spLocks noGrp="1"/>
          </p:cNvSpPr>
          <p:nvPr>
            <p:ph type="title" idx="2"/>
          </p:nvPr>
        </p:nvSpPr>
        <p:spPr>
          <a:xfrm>
            <a:off x="7244400" y="1191100"/>
            <a:ext cx="1184100" cy="11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03</a:t>
            </a:r>
          </a:p>
        </p:txBody>
      </p:sp>
      <p:sp>
        <p:nvSpPr>
          <p:cNvPr id="1402" name="Google Shape;1402;p60"/>
          <p:cNvSpPr txBox="1">
            <a:spLocks noGrp="1"/>
          </p:cNvSpPr>
          <p:nvPr>
            <p:ph type="subTitle" idx="1"/>
          </p:nvPr>
        </p:nvSpPr>
        <p:spPr>
          <a:xfrm>
            <a:off x="4716000" y="3411250"/>
            <a:ext cx="37125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Data that we Use ine Our Game</a:t>
            </a:r>
          </a:p>
        </p:txBody>
      </p:sp>
      <p:grpSp>
        <p:nvGrpSpPr>
          <p:cNvPr id="1403" name="Google Shape;1403;p60"/>
          <p:cNvGrpSpPr/>
          <p:nvPr/>
        </p:nvGrpSpPr>
        <p:grpSpPr>
          <a:xfrm>
            <a:off x="715079" y="1020731"/>
            <a:ext cx="3712544" cy="3587899"/>
            <a:chOff x="6842675" y="2877825"/>
            <a:chExt cx="979925" cy="947000"/>
          </a:xfrm>
        </p:grpSpPr>
        <p:sp>
          <p:nvSpPr>
            <p:cNvPr id="1404" name="Google Shape;1404;p60"/>
            <p:cNvSpPr/>
            <p:nvPr/>
          </p:nvSpPr>
          <p:spPr>
            <a:xfrm>
              <a:off x="6847700" y="3072900"/>
              <a:ext cx="685825" cy="581750"/>
            </a:xfrm>
            <a:custGeom>
              <a:avLst/>
              <a:gdLst/>
              <a:ahLst/>
              <a:cxnLst/>
              <a:rect l="l" t="t" r="r" b="b"/>
              <a:pathLst>
                <a:path w="27433" h="23270" extrusionOk="0">
                  <a:moveTo>
                    <a:pt x="22155" y="1305"/>
                  </a:moveTo>
                  <a:lnTo>
                    <a:pt x="22155" y="1305"/>
                  </a:lnTo>
                  <a:lnTo>
                    <a:pt x="11967" y="1"/>
                  </a:lnTo>
                  <a:lnTo>
                    <a:pt x="9536" y="357"/>
                  </a:lnTo>
                  <a:lnTo>
                    <a:pt x="522" y="3784"/>
                  </a:lnTo>
                  <a:lnTo>
                    <a:pt x="1" y="17185"/>
                  </a:lnTo>
                  <a:lnTo>
                    <a:pt x="1507" y="23269"/>
                  </a:lnTo>
                  <a:lnTo>
                    <a:pt x="4911" y="21668"/>
                  </a:lnTo>
                  <a:lnTo>
                    <a:pt x="4365" y="16664"/>
                  </a:lnTo>
                  <a:lnTo>
                    <a:pt x="5183" y="12821"/>
                  </a:lnTo>
                  <a:lnTo>
                    <a:pt x="8504" y="22902"/>
                  </a:lnTo>
                  <a:lnTo>
                    <a:pt x="21467" y="21004"/>
                  </a:lnTo>
                  <a:lnTo>
                    <a:pt x="20222" y="10508"/>
                  </a:lnTo>
                  <a:lnTo>
                    <a:pt x="24313" y="16853"/>
                  </a:lnTo>
                  <a:lnTo>
                    <a:pt x="27432" y="16794"/>
                  </a:lnTo>
                  <a:lnTo>
                    <a:pt x="26685" y="116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60"/>
            <p:cNvSpPr/>
            <p:nvPr/>
          </p:nvSpPr>
          <p:spPr>
            <a:xfrm>
              <a:off x="6933700" y="3274225"/>
              <a:ext cx="451275" cy="370925"/>
            </a:xfrm>
            <a:custGeom>
              <a:avLst/>
              <a:gdLst/>
              <a:ahLst/>
              <a:cxnLst/>
              <a:rect l="l" t="t" r="r" b="b"/>
              <a:pathLst>
                <a:path w="18051" h="14837" extrusionOk="0">
                  <a:moveTo>
                    <a:pt x="15441" y="8539"/>
                  </a:moveTo>
                  <a:cubicBezTo>
                    <a:pt x="13959" y="8694"/>
                    <a:pt x="12856" y="9963"/>
                    <a:pt x="11504" y="10579"/>
                  </a:cubicBezTo>
                  <a:cubicBezTo>
                    <a:pt x="9334" y="11587"/>
                    <a:pt x="6440" y="10686"/>
                    <a:pt x="5242" y="8599"/>
                  </a:cubicBezTo>
                  <a:cubicBezTo>
                    <a:pt x="4507" y="7330"/>
                    <a:pt x="4376" y="5835"/>
                    <a:pt x="3878" y="4472"/>
                  </a:cubicBezTo>
                  <a:cubicBezTo>
                    <a:pt x="3261" y="2859"/>
                    <a:pt x="1471" y="902"/>
                    <a:pt x="0" y="0"/>
                  </a:cubicBezTo>
                  <a:cubicBezTo>
                    <a:pt x="510" y="1791"/>
                    <a:pt x="1162" y="3926"/>
                    <a:pt x="1482" y="5942"/>
                  </a:cubicBezTo>
                  <a:lnTo>
                    <a:pt x="1743" y="4756"/>
                  </a:lnTo>
                  <a:lnTo>
                    <a:pt x="5064" y="14837"/>
                  </a:lnTo>
                  <a:lnTo>
                    <a:pt x="18051" y="12939"/>
                  </a:lnTo>
                  <a:lnTo>
                    <a:pt x="17576" y="8978"/>
                  </a:lnTo>
                  <a:cubicBezTo>
                    <a:pt x="16888" y="8670"/>
                    <a:pt x="16177" y="8456"/>
                    <a:pt x="15441" y="853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60"/>
            <p:cNvSpPr/>
            <p:nvPr/>
          </p:nvSpPr>
          <p:spPr>
            <a:xfrm>
              <a:off x="6852750" y="3080625"/>
              <a:ext cx="235725" cy="298275"/>
            </a:xfrm>
            <a:custGeom>
              <a:avLst/>
              <a:gdLst/>
              <a:ahLst/>
              <a:cxnLst/>
              <a:rect l="l" t="t" r="r" b="b"/>
              <a:pathLst>
                <a:path w="9429" h="11931" extrusionOk="0">
                  <a:moveTo>
                    <a:pt x="1447" y="5764"/>
                  </a:moveTo>
                  <a:lnTo>
                    <a:pt x="0" y="11931"/>
                  </a:lnTo>
                  <a:lnTo>
                    <a:pt x="320" y="3451"/>
                  </a:lnTo>
                  <a:lnTo>
                    <a:pt x="1483" y="3012"/>
                  </a:lnTo>
                  <a:lnTo>
                    <a:pt x="9429" y="0"/>
                  </a:lnTo>
                  <a:lnTo>
                    <a:pt x="9429" y="119"/>
                  </a:lnTo>
                  <a:cubicBezTo>
                    <a:pt x="7330" y="1233"/>
                    <a:pt x="4282" y="3119"/>
                    <a:pt x="3001" y="3807"/>
                  </a:cubicBezTo>
                  <a:lnTo>
                    <a:pt x="1779" y="449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60"/>
            <p:cNvSpPr/>
            <p:nvPr/>
          </p:nvSpPr>
          <p:spPr>
            <a:xfrm>
              <a:off x="6927750" y="3258500"/>
              <a:ext cx="49550" cy="183575"/>
            </a:xfrm>
            <a:custGeom>
              <a:avLst/>
              <a:gdLst/>
              <a:ahLst/>
              <a:cxnLst/>
              <a:rect l="l" t="t" r="r" b="b"/>
              <a:pathLst>
                <a:path w="1982" h="7343" extrusionOk="0">
                  <a:moveTo>
                    <a:pt x="1981" y="5397"/>
                  </a:moveTo>
                  <a:lnTo>
                    <a:pt x="1" y="1"/>
                  </a:lnTo>
                  <a:lnTo>
                    <a:pt x="1566" y="734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60"/>
            <p:cNvSpPr/>
            <p:nvPr/>
          </p:nvSpPr>
          <p:spPr>
            <a:xfrm>
              <a:off x="7343750" y="3197725"/>
              <a:ext cx="37675" cy="181175"/>
            </a:xfrm>
            <a:custGeom>
              <a:avLst/>
              <a:gdLst/>
              <a:ahLst/>
              <a:cxnLst/>
              <a:rect l="l" t="t" r="r" b="b"/>
              <a:pathLst>
                <a:path w="1507" h="7247" extrusionOk="0">
                  <a:moveTo>
                    <a:pt x="380" y="5515"/>
                  </a:moveTo>
                  <a:lnTo>
                    <a:pt x="0" y="1"/>
                  </a:lnTo>
                  <a:lnTo>
                    <a:pt x="1506" y="72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60"/>
            <p:cNvSpPr/>
            <p:nvPr/>
          </p:nvSpPr>
          <p:spPr>
            <a:xfrm>
              <a:off x="7360350" y="3100175"/>
              <a:ext cx="173475" cy="392875"/>
            </a:xfrm>
            <a:custGeom>
              <a:avLst/>
              <a:gdLst/>
              <a:ahLst/>
              <a:cxnLst/>
              <a:rect l="l" t="t" r="r" b="b"/>
              <a:pathLst>
                <a:path w="6939" h="15715" extrusionOk="0">
                  <a:moveTo>
                    <a:pt x="2088" y="1222"/>
                  </a:moveTo>
                  <a:lnTo>
                    <a:pt x="6179" y="10556"/>
                  </a:lnTo>
                  <a:lnTo>
                    <a:pt x="6938" y="15703"/>
                  </a:lnTo>
                  <a:lnTo>
                    <a:pt x="5812" y="15715"/>
                  </a:lnTo>
                  <a:cubicBezTo>
                    <a:pt x="5693" y="14138"/>
                    <a:pt x="5112" y="12572"/>
                    <a:pt x="4199" y="11268"/>
                  </a:cubicBezTo>
                  <a:cubicBezTo>
                    <a:pt x="2930" y="9524"/>
                    <a:pt x="1376" y="8397"/>
                    <a:pt x="1210" y="6037"/>
                  </a:cubicBezTo>
                  <a:cubicBezTo>
                    <a:pt x="1127" y="4804"/>
                    <a:pt x="1423" y="3559"/>
                    <a:pt x="1293" y="2349"/>
                  </a:cubicBezTo>
                  <a:cubicBezTo>
                    <a:pt x="1186" y="1436"/>
                    <a:pt x="736" y="475"/>
                    <a:pt x="0" y="1"/>
                  </a:cubicBezTo>
                  <a:lnTo>
                    <a:pt x="558" y="72"/>
                  </a:lnTo>
                  <a:lnTo>
                    <a:pt x="1661" y="21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60"/>
            <p:cNvSpPr/>
            <p:nvPr/>
          </p:nvSpPr>
          <p:spPr>
            <a:xfrm>
              <a:off x="7081350" y="3055400"/>
              <a:ext cx="74150" cy="56375"/>
            </a:xfrm>
            <a:custGeom>
              <a:avLst/>
              <a:gdLst/>
              <a:ahLst/>
              <a:cxnLst/>
              <a:rect l="l" t="t" r="r" b="b"/>
              <a:pathLst>
                <a:path w="2966" h="2255" extrusionOk="0">
                  <a:moveTo>
                    <a:pt x="2965" y="1353"/>
                  </a:moveTo>
                  <a:lnTo>
                    <a:pt x="2799" y="962"/>
                  </a:lnTo>
                  <a:lnTo>
                    <a:pt x="2443" y="1"/>
                  </a:lnTo>
                  <a:lnTo>
                    <a:pt x="1020" y="1009"/>
                  </a:lnTo>
                  <a:lnTo>
                    <a:pt x="48" y="1163"/>
                  </a:lnTo>
                  <a:lnTo>
                    <a:pt x="320" y="1519"/>
                  </a:lnTo>
                  <a:lnTo>
                    <a:pt x="0" y="1733"/>
                  </a:lnTo>
                  <a:lnTo>
                    <a:pt x="12" y="1899"/>
                  </a:lnTo>
                  <a:cubicBezTo>
                    <a:pt x="0" y="1887"/>
                    <a:pt x="1827" y="2254"/>
                    <a:pt x="2965" y="1353"/>
                  </a:cubicBezTo>
                  <a:close/>
                </a:path>
              </a:pathLst>
            </a:custGeom>
            <a:solidFill>
              <a:srgbClr val="8167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60"/>
            <p:cNvSpPr/>
            <p:nvPr/>
          </p:nvSpPr>
          <p:spPr>
            <a:xfrm>
              <a:off x="7076600" y="3055125"/>
              <a:ext cx="65550" cy="43000"/>
            </a:xfrm>
            <a:custGeom>
              <a:avLst/>
              <a:gdLst/>
              <a:ahLst/>
              <a:cxnLst/>
              <a:rect l="l" t="t" r="r" b="b"/>
              <a:pathLst>
                <a:path w="2622" h="1720" extrusionOk="0">
                  <a:moveTo>
                    <a:pt x="0" y="142"/>
                  </a:moveTo>
                  <a:cubicBezTo>
                    <a:pt x="0" y="143"/>
                    <a:pt x="0" y="143"/>
                    <a:pt x="0" y="143"/>
                  </a:cubicBezTo>
                  <a:lnTo>
                    <a:pt x="0" y="143"/>
                  </a:lnTo>
                  <a:cubicBezTo>
                    <a:pt x="0" y="143"/>
                    <a:pt x="0" y="143"/>
                    <a:pt x="0" y="142"/>
                  </a:cubicBezTo>
                  <a:close/>
                  <a:moveTo>
                    <a:pt x="2621" y="0"/>
                  </a:moveTo>
                  <a:cubicBezTo>
                    <a:pt x="2621" y="0"/>
                    <a:pt x="2206" y="285"/>
                    <a:pt x="1388" y="356"/>
                  </a:cubicBezTo>
                  <a:cubicBezTo>
                    <a:pt x="1345" y="357"/>
                    <a:pt x="1303" y="358"/>
                    <a:pt x="1261" y="358"/>
                  </a:cubicBezTo>
                  <a:cubicBezTo>
                    <a:pt x="515" y="358"/>
                    <a:pt x="5" y="167"/>
                    <a:pt x="0" y="143"/>
                  </a:cubicBezTo>
                  <a:lnTo>
                    <a:pt x="0" y="143"/>
                  </a:lnTo>
                  <a:cubicBezTo>
                    <a:pt x="72" y="831"/>
                    <a:pt x="178" y="1720"/>
                    <a:pt x="178" y="1720"/>
                  </a:cubicBezTo>
                  <a:cubicBezTo>
                    <a:pt x="178" y="1720"/>
                    <a:pt x="2503" y="652"/>
                    <a:pt x="2621" y="0"/>
                  </a:cubicBezTo>
                  <a:close/>
                </a:path>
              </a:pathLst>
            </a:custGeom>
            <a:solidFill>
              <a:srgbClr val="4638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60"/>
            <p:cNvSpPr/>
            <p:nvPr/>
          </p:nvSpPr>
          <p:spPr>
            <a:xfrm>
              <a:off x="7017300" y="2877825"/>
              <a:ext cx="148575" cy="109425"/>
            </a:xfrm>
            <a:custGeom>
              <a:avLst/>
              <a:gdLst/>
              <a:ahLst/>
              <a:cxnLst/>
              <a:rect l="l" t="t" r="r" b="b"/>
              <a:pathLst>
                <a:path w="5943" h="4377" extrusionOk="0">
                  <a:moveTo>
                    <a:pt x="1837" y="0"/>
                  </a:moveTo>
                  <a:cubicBezTo>
                    <a:pt x="1252" y="0"/>
                    <a:pt x="663" y="180"/>
                    <a:pt x="427" y="747"/>
                  </a:cubicBezTo>
                  <a:cubicBezTo>
                    <a:pt x="250" y="1174"/>
                    <a:pt x="333" y="1696"/>
                    <a:pt x="546" y="2111"/>
                  </a:cubicBezTo>
                  <a:cubicBezTo>
                    <a:pt x="508" y="2106"/>
                    <a:pt x="467" y="2103"/>
                    <a:pt x="425" y="2103"/>
                  </a:cubicBezTo>
                  <a:cubicBezTo>
                    <a:pt x="256" y="2103"/>
                    <a:pt x="72" y="2149"/>
                    <a:pt x="24" y="2301"/>
                  </a:cubicBezTo>
                  <a:cubicBezTo>
                    <a:pt x="0" y="2408"/>
                    <a:pt x="36" y="2502"/>
                    <a:pt x="83" y="2609"/>
                  </a:cubicBezTo>
                  <a:cubicBezTo>
                    <a:pt x="238" y="2906"/>
                    <a:pt x="451" y="3178"/>
                    <a:pt x="712" y="3380"/>
                  </a:cubicBezTo>
                  <a:cubicBezTo>
                    <a:pt x="653" y="3712"/>
                    <a:pt x="688" y="4068"/>
                    <a:pt x="807" y="4376"/>
                  </a:cubicBezTo>
                  <a:lnTo>
                    <a:pt x="5598" y="4281"/>
                  </a:lnTo>
                  <a:cubicBezTo>
                    <a:pt x="5871" y="3665"/>
                    <a:pt x="5942" y="2977"/>
                    <a:pt x="5835" y="2313"/>
                  </a:cubicBezTo>
                  <a:cubicBezTo>
                    <a:pt x="5776" y="1992"/>
                    <a:pt x="5658" y="1660"/>
                    <a:pt x="5409" y="1459"/>
                  </a:cubicBezTo>
                  <a:cubicBezTo>
                    <a:pt x="5292" y="1359"/>
                    <a:pt x="5133" y="1305"/>
                    <a:pt x="4979" y="1305"/>
                  </a:cubicBezTo>
                  <a:cubicBezTo>
                    <a:pt x="4805" y="1305"/>
                    <a:pt x="4637" y="1373"/>
                    <a:pt x="4543" y="1518"/>
                  </a:cubicBezTo>
                  <a:cubicBezTo>
                    <a:pt x="4128" y="783"/>
                    <a:pt x="3404" y="285"/>
                    <a:pt x="2610" y="95"/>
                  </a:cubicBezTo>
                  <a:cubicBezTo>
                    <a:pt x="2377" y="39"/>
                    <a:pt x="2107" y="0"/>
                    <a:pt x="1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60"/>
            <p:cNvSpPr/>
            <p:nvPr/>
          </p:nvSpPr>
          <p:spPr>
            <a:xfrm>
              <a:off x="7144800" y="2959050"/>
              <a:ext cx="30250" cy="56075"/>
            </a:xfrm>
            <a:custGeom>
              <a:avLst/>
              <a:gdLst/>
              <a:ahLst/>
              <a:cxnLst/>
              <a:rect l="l" t="t" r="r" b="b"/>
              <a:pathLst>
                <a:path w="1210" h="2243" extrusionOk="0">
                  <a:moveTo>
                    <a:pt x="202" y="1341"/>
                  </a:moveTo>
                  <a:cubicBezTo>
                    <a:pt x="427" y="1104"/>
                    <a:pt x="498" y="688"/>
                    <a:pt x="392" y="309"/>
                  </a:cubicBezTo>
                  <a:cubicBezTo>
                    <a:pt x="475" y="214"/>
                    <a:pt x="534" y="95"/>
                    <a:pt x="617" y="48"/>
                  </a:cubicBezTo>
                  <a:cubicBezTo>
                    <a:pt x="724" y="1"/>
                    <a:pt x="842" y="12"/>
                    <a:pt x="925" y="107"/>
                  </a:cubicBezTo>
                  <a:cubicBezTo>
                    <a:pt x="973" y="155"/>
                    <a:pt x="1008" y="214"/>
                    <a:pt x="1032" y="285"/>
                  </a:cubicBezTo>
                  <a:cubicBezTo>
                    <a:pt x="1210" y="760"/>
                    <a:pt x="1091" y="1293"/>
                    <a:pt x="913" y="1720"/>
                  </a:cubicBezTo>
                  <a:cubicBezTo>
                    <a:pt x="854" y="1851"/>
                    <a:pt x="795" y="1969"/>
                    <a:pt x="688" y="2064"/>
                  </a:cubicBezTo>
                  <a:cubicBezTo>
                    <a:pt x="498" y="2242"/>
                    <a:pt x="237" y="2207"/>
                    <a:pt x="0" y="2147"/>
                  </a:cubicBezTo>
                  <a:close/>
                </a:path>
              </a:pathLst>
            </a:custGeom>
            <a:solidFill>
              <a:srgbClr val="8167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60"/>
            <p:cNvSpPr/>
            <p:nvPr/>
          </p:nvSpPr>
          <p:spPr>
            <a:xfrm>
              <a:off x="7029450" y="2978625"/>
              <a:ext cx="39750" cy="51600"/>
            </a:xfrm>
            <a:custGeom>
              <a:avLst/>
              <a:gdLst/>
              <a:ahLst/>
              <a:cxnLst/>
              <a:rect l="l" t="t" r="r" b="b"/>
              <a:pathLst>
                <a:path w="1590" h="2064" extrusionOk="0">
                  <a:moveTo>
                    <a:pt x="1139" y="1115"/>
                  </a:moveTo>
                  <a:cubicBezTo>
                    <a:pt x="855" y="949"/>
                    <a:pt x="665" y="570"/>
                    <a:pt x="653" y="202"/>
                  </a:cubicBezTo>
                  <a:cubicBezTo>
                    <a:pt x="558" y="119"/>
                    <a:pt x="463" y="24"/>
                    <a:pt x="357" y="24"/>
                  </a:cubicBezTo>
                  <a:cubicBezTo>
                    <a:pt x="250" y="0"/>
                    <a:pt x="131" y="48"/>
                    <a:pt x="72" y="166"/>
                  </a:cubicBezTo>
                  <a:cubicBezTo>
                    <a:pt x="48" y="226"/>
                    <a:pt x="24" y="285"/>
                    <a:pt x="24" y="356"/>
                  </a:cubicBezTo>
                  <a:cubicBezTo>
                    <a:pt x="1" y="866"/>
                    <a:pt x="262" y="1352"/>
                    <a:pt x="582" y="1696"/>
                  </a:cubicBezTo>
                  <a:cubicBezTo>
                    <a:pt x="665" y="1803"/>
                    <a:pt x="772" y="1898"/>
                    <a:pt x="890" y="1957"/>
                  </a:cubicBezTo>
                  <a:cubicBezTo>
                    <a:pt x="1127" y="2064"/>
                    <a:pt x="1376" y="1969"/>
                    <a:pt x="1590" y="1839"/>
                  </a:cubicBezTo>
                  <a:close/>
                </a:path>
              </a:pathLst>
            </a:custGeom>
            <a:solidFill>
              <a:srgbClr val="8167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60"/>
            <p:cNvSpPr/>
            <p:nvPr/>
          </p:nvSpPr>
          <p:spPr>
            <a:xfrm>
              <a:off x="7040425" y="2926725"/>
              <a:ext cx="124250" cy="145325"/>
            </a:xfrm>
            <a:custGeom>
              <a:avLst/>
              <a:gdLst/>
              <a:ahLst/>
              <a:cxnLst/>
              <a:rect l="l" t="t" r="r" b="b"/>
              <a:pathLst>
                <a:path w="4970" h="5813" extrusionOk="0">
                  <a:moveTo>
                    <a:pt x="4484" y="1187"/>
                  </a:moveTo>
                  <a:cubicBezTo>
                    <a:pt x="4329" y="475"/>
                    <a:pt x="3677" y="1"/>
                    <a:pt x="2965" y="96"/>
                  </a:cubicBezTo>
                  <a:lnTo>
                    <a:pt x="1293" y="297"/>
                  </a:lnTo>
                  <a:cubicBezTo>
                    <a:pt x="558" y="392"/>
                    <a:pt x="1" y="1068"/>
                    <a:pt x="95" y="1815"/>
                  </a:cubicBezTo>
                  <a:cubicBezTo>
                    <a:pt x="380" y="4235"/>
                    <a:pt x="1009" y="5184"/>
                    <a:pt x="1412" y="5551"/>
                  </a:cubicBezTo>
                  <a:lnTo>
                    <a:pt x="1412" y="5563"/>
                  </a:lnTo>
                  <a:cubicBezTo>
                    <a:pt x="1507" y="5599"/>
                    <a:pt x="2112" y="5812"/>
                    <a:pt x="2906" y="5729"/>
                  </a:cubicBezTo>
                  <a:cubicBezTo>
                    <a:pt x="3772" y="5563"/>
                    <a:pt x="4199" y="5136"/>
                    <a:pt x="4199" y="5136"/>
                  </a:cubicBezTo>
                  <a:lnTo>
                    <a:pt x="4199" y="5136"/>
                  </a:lnTo>
                  <a:cubicBezTo>
                    <a:pt x="4507" y="4674"/>
                    <a:pt x="4970" y="3642"/>
                    <a:pt x="4484" y="1187"/>
                  </a:cubicBezTo>
                  <a:close/>
                </a:path>
              </a:pathLst>
            </a:custGeom>
            <a:solidFill>
              <a:srgbClr val="8167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60"/>
            <p:cNvSpPr/>
            <p:nvPr/>
          </p:nvSpPr>
          <p:spPr>
            <a:xfrm>
              <a:off x="7031525" y="2967350"/>
              <a:ext cx="12475" cy="34125"/>
            </a:xfrm>
            <a:custGeom>
              <a:avLst/>
              <a:gdLst/>
              <a:ahLst/>
              <a:cxnLst/>
              <a:rect l="l" t="t" r="r" b="b"/>
              <a:pathLst>
                <a:path w="499" h="1365" extrusionOk="0">
                  <a:moveTo>
                    <a:pt x="60" y="475"/>
                  </a:moveTo>
                  <a:lnTo>
                    <a:pt x="202" y="1139"/>
                  </a:lnTo>
                  <a:cubicBezTo>
                    <a:pt x="214" y="1175"/>
                    <a:pt x="238" y="1222"/>
                    <a:pt x="285" y="1258"/>
                  </a:cubicBezTo>
                  <a:lnTo>
                    <a:pt x="499" y="1365"/>
                  </a:lnTo>
                  <a:lnTo>
                    <a:pt x="274" y="13"/>
                  </a:lnTo>
                  <a:cubicBezTo>
                    <a:pt x="274" y="1"/>
                    <a:pt x="1" y="179"/>
                    <a:pt x="60" y="47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60"/>
            <p:cNvSpPr/>
            <p:nvPr/>
          </p:nvSpPr>
          <p:spPr>
            <a:xfrm>
              <a:off x="7152800" y="2944225"/>
              <a:ext cx="13075" cy="33525"/>
            </a:xfrm>
            <a:custGeom>
              <a:avLst/>
              <a:gdLst/>
              <a:ahLst/>
              <a:cxnLst/>
              <a:rect l="l" t="t" r="r" b="b"/>
              <a:pathLst>
                <a:path w="523" h="1341" extrusionOk="0">
                  <a:moveTo>
                    <a:pt x="368" y="345"/>
                  </a:moveTo>
                  <a:lnTo>
                    <a:pt x="510" y="1009"/>
                  </a:lnTo>
                  <a:cubicBezTo>
                    <a:pt x="522" y="1056"/>
                    <a:pt x="510" y="1115"/>
                    <a:pt x="463" y="1163"/>
                  </a:cubicBezTo>
                  <a:lnTo>
                    <a:pt x="309" y="1341"/>
                  </a:lnTo>
                  <a:lnTo>
                    <a:pt x="0" y="12"/>
                  </a:lnTo>
                  <a:cubicBezTo>
                    <a:pt x="0" y="1"/>
                    <a:pt x="309" y="60"/>
                    <a:pt x="368" y="34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60"/>
            <p:cNvSpPr/>
            <p:nvPr/>
          </p:nvSpPr>
          <p:spPr>
            <a:xfrm>
              <a:off x="7041900" y="2932075"/>
              <a:ext cx="107950" cy="35300"/>
            </a:xfrm>
            <a:custGeom>
              <a:avLst/>
              <a:gdLst/>
              <a:ahLst/>
              <a:cxnLst/>
              <a:rect l="l" t="t" r="r" b="b"/>
              <a:pathLst>
                <a:path w="4318" h="1412" extrusionOk="0">
                  <a:moveTo>
                    <a:pt x="3772" y="166"/>
                  </a:moveTo>
                  <a:cubicBezTo>
                    <a:pt x="3464" y="321"/>
                    <a:pt x="2895" y="522"/>
                    <a:pt x="2112" y="676"/>
                  </a:cubicBezTo>
                  <a:cubicBezTo>
                    <a:pt x="1329" y="842"/>
                    <a:pt x="736" y="878"/>
                    <a:pt x="380" y="842"/>
                  </a:cubicBezTo>
                  <a:cubicBezTo>
                    <a:pt x="13" y="819"/>
                    <a:pt x="1" y="1305"/>
                    <a:pt x="1" y="1305"/>
                  </a:cubicBezTo>
                  <a:lnTo>
                    <a:pt x="13" y="1412"/>
                  </a:lnTo>
                  <a:lnTo>
                    <a:pt x="2171" y="973"/>
                  </a:lnTo>
                  <a:lnTo>
                    <a:pt x="4318" y="546"/>
                  </a:lnTo>
                  <a:lnTo>
                    <a:pt x="4306" y="439"/>
                  </a:lnTo>
                  <a:cubicBezTo>
                    <a:pt x="4294" y="439"/>
                    <a:pt x="4081" y="0"/>
                    <a:pt x="3772" y="166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60"/>
            <p:cNvSpPr/>
            <p:nvPr/>
          </p:nvSpPr>
          <p:spPr>
            <a:xfrm>
              <a:off x="7033600" y="2936525"/>
              <a:ext cx="132275" cy="84225"/>
            </a:xfrm>
            <a:custGeom>
              <a:avLst/>
              <a:gdLst/>
              <a:ahLst/>
              <a:cxnLst/>
              <a:rect l="l" t="t" r="r" b="b"/>
              <a:pathLst>
                <a:path w="5291" h="3369" extrusionOk="0">
                  <a:moveTo>
                    <a:pt x="3867" y="309"/>
                  </a:moveTo>
                  <a:lnTo>
                    <a:pt x="2456" y="593"/>
                  </a:lnTo>
                  <a:lnTo>
                    <a:pt x="1044" y="878"/>
                  </a:lnTo>
                  <a:cubicBezTo>
                    <a:pt x="1044" y="878"/>
                    <a:pt x="1" y="973"/>
                    <a:pt x="119" y="1554"/>
                  </a:cubicBezTo>
                  <a:lnTo>
                    <a:pt x="428" y="3084"/>
                  </a:lnTo>
                  <a:cubicBezTo>
                    <a:pt x="428" y="3084"/>
                    <a:pt x="451" y="3191"/>
                    <a:pt x="772" y="3262"/>
                  </a:cubicBezTo>
                  <a:cubicBezTo>
                    <a:pt x="1080" y="3333"/>
                    <a:pt x="1424" y="3368"/>
                    <a:pt x="2349" y="3191"/>
                  </a:cubicBezTo>
                  <a:lnTo>
                    <a:pt x="2527" y="2977"/>
                  </a:lnTo>
                  <a:cubicBezTo>
                    <a:pt x="2562" y="2930"/>
                    <a:pt x="2622" y="2906"/>
                    <a:pt x="2669" y="2882"/>
                  </a:cubicBezTo>
                  <a:lnTo>
                    <a:pt x="2906" y="2847"/>
                  </a:lnTo>
                  <a:lnTo>
                    <a:pt x="3144" y="2799"/>
                  </a:lnTo>
                  <a:cubicBezTo>
                    <a:pt x="3203" y="2799"/>
                    <a:pt x="3262" y="2799"/>
                    <a:pt x="3298" y="2835"/>
                  </a:cubicBezTo>
                  <a:lnTo>
                    <a:pt x="3535" y="2953"/>
                  </a:lnTo>
                  <a:cubicBezTo>
                    <a:pt x="4472" y="2752"/>
                    <a:pt x="4780" y="2598"/>
                    <a:pt x="5029" y="2396"/>
                  </a:cubicBezTo>
                  <a:cubicBezTo>
                    <a:pt x="5290" y="2206"/>
                    <a:pt x="5267" y="2099"/>
                    <a:pt x="5267" y="2099"/>
                  </a:cubicBezTo>
                  <a:lnTo>
                    <a:pt x="4958" y="581"/>
                  </a:lnTo>
                  <a:cubicBezTo>
                    <a:pt x="4863" y="0"/>
                    <a:pt x="3867" y="309"/>
                    <a:pt x="3867" y="30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60"/>
            <p:cNvSpPr/>
            <p:nvPr/>
          </p:nvSpPr>
          <p:spPr>
            <a:xfrm>
              <a:off x="7035675" y="2948675"/>
              <a:ext cx="129900" cy="75050"/>
            </a:xfrm>
            <a:custGeom>
              <a:avLst/>
              <a:gdLst/>
              <a:ahLst/>
              <a:cxnLst/>
              <a:rect l="l" t="t" r="r" b="b"/>
              <a:pathLst>
                <a:path w="5196" h="3002" extrusionOk="0">
                  <a:moveTo>
                    <a:pt x="3867" y="297"/>
                  </a:moveTo>
                  <a:lnTo>
                    <a:pt x="2468" y="582"/>
                  </a:lnTo>
                  <a:lnTo>
                    <a:pt x="1056" y="866"/>
                  </a:lnTo>
                  <a:cubicBezTo>
                    <a:pt x="1056" y="866"/>
                    <a:pt x="1" y="985"/>
                    <a:pt x="108" y="1471"/>
                  </a:cubicBezTo>
                  <a:lnTo>
                    <a:pt x="368" y="2776"/>
                  </a:lnTo>
                  <a:cubicBezTo>
                    <a:pt x="368" y="2776"/>
                    <a:pt x="404" y="2859"/>
                    <a:pt x="701" y="2918"/>
                  </a:cubicBezTo>
                  <a:cubicBezTo>
                    <a:pt x="985" y="2977"/>
                    <a:pt x="1293" y="3001"/>
                    <a:pt x="2064" y="2859"/>
                  </a:cubicBezTo>
                  <a:cubicBezTo>
                    <a:pt x="2195" y="2835"/>
                    <a:pt x="2325" y="2776"/>
                    <a:pt x="2420" y="2669"/>
                  </a:cubicBezTo>
                  <a:lnTo>
                    <a:pt x="2444" y="2633"/>
                  </a:lnTo>
                  <a:cubicBezTo>
                    <a:pt x="2491" y="2598"/>
                    <a:pt x="2539" y="2574"/>
                    <a:pt x="2586" y="2562"/>
                  </a:cubicBezTo>
                  <a:lnTo>
                    <a:pt x="2823" y="2515"/>
                  </a:lnTo>
                  <a:lnTo>
                    <a:pt x="3061" y="2479"/>
                  </a:lnTo>
                  <a:cubicBezTo>
                    <a:pt x="3120" y="2479"/>
                    <a:pt x="3155" y="2479"/>
                    <a:pt x="3215" y="2491"/>
                  </a:cubicBezTo>
                  <a:lnTo>
                    <a:pt x="3262" y="2503"/>
                  </a:lnTo>
                  <a:cubicBezTo>
                    <a:pt x="3381" y="2550"/>
                    <a:pt x="3523" y="2562"/>
                    <a:pt x="3665" y="2538"/>
                  </a:cubicBezTo>
                  <a:cubicBezTo>
                    <a:pt x="4413" y="2361"/>
                    <a:pt x="4709" y="2218"/>
                    <a:pt x="4934" y="2064"/>
                  </a:cubicBezTo>
                  <a:cubicBezTo>
                    <a:pt x="5195" y="1886"/>
                    <a:pt x="5195" y="1791"/>
                    <a:pt x="5195" y="1791"/>
                  </a:cubicBezTo>
                  <a:lnTo>
                    <a:pt x="4923" y="487"/>
                  </a:lnTo>
                  <a:cubicBezTo>
                    <a:pt x="4875" y="1"/>
                    <a:pt x="3867" y="297"/>
                    <a:pt x="3867" y="29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60"/>
            <p:cNvSpPr/>
            <p:nvPr/>
          </p:nvSpPr>
          <p:spPr>
            <a:xfrm>
              <a:off x="7314375" y="3495100"/>
              <a:ext cx="505550" cy="195725"/>
            </a:xfrm>
            <a:custGeom>
              <a:avLst/>
              <a:gdLst/>
              <a:ahLst/>
              <a:cxnLst/>
              <a:rect l="l" t="t" r="r" b="b"/>
              <a:pathLst>
                <a:path w="20222" h="7829" extrusionOk="0">
                  <a:moveTo>
                    <a:pt x="20222" y="4828"/>
                  </a:moveTo>
                  <a:lnTo>
                    <a:pt x="3535" y="7828"/>
                  </a:lnTo>
                  <a:lnTo>
                    <a:pt x="1" y="2990"/>
                  </a:lnTo>
                  <a:lnTo>
                    <a:pt x="1670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60"/>
            <p:cNvSpPr/>
            <p:nvPr/>
          </p:nvSpPr>
          <p:spPr>
            <a:xfrm>
              <a:off x="7314375" y="3569825"/>
              <a:ext cx="90775" cy="135825"/>
            </a:xfrm>
            <a:custGeom>
              <a:avLst/>
              <a:gdLst/>
              <a:ahLst/>
              <a:cxnLst/>
              <a:rect l="l" t="t" r="r" b="b"/>
              <a:pathLst>
                <a:path w="3631" h="5433" extrusionOk="0">
                  <a:moveTo>
                    <a:pt x="1" y="1"/>
                  </a:moveTo>
                  <a:lnTo>
                    <a:pt x="96" y="511"/>
                  </a:lnTo>
                  <a:lnTo>
                    <a:pt x="3630" y="5432"/>
                  </a:lnTo>
                  <a:lnTo>
                    <a:pt x="3535" y="483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60"/>
            <p:cNvSpPr/>
            <p:nvPr/>
          </p:nvSpPr>
          <p:spPr>
            <a:xfrm>
              <a:off x="7402750" y="3615775"/>
              <a:ext cx="419850" cy="89875"/>
            </a:xfrm>
            <a:custGeom>
              <a:avLst/>
              <a:gdLst/>
              <a:ahLst/>
              <a:cxnLst/>
              <a:rect l="l" t="t" r="r" b="b"/>
              <a:pathLst>
                <a:path w="16794" h="3595" extrusionOk="0">
                  <a:moveTo>
                    <a:pt x="95" y="3594"/>
                  </a:moveTo>
                  <a:lnTo>
                    <a:pt x="16794" y="606"/>
                  </a:lnTo>
                  <a:lnTo>
                    <a:pt x="16687" y="1"/>
                  </a:lnTo>
                  <a:lnTo>
                    <a:pt x="0" y="300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60"/>
            <p:cNvSpPr/>
            <p:nvPr/>
          </p:nvSpPr>
          <p:spPr>
            <a:xfrm>
              <a:off x="7627475" y="3516150"/>
              <a:ext cx="55775" cy="32950"/>
            </a:xfrm>
            <a:custGeom>
              <a:avLst/>
              <a:gdLst/>
              <a:ahLst/>
              <a:cxnLst/>
              <a:rect l="l" t="t" r="r" b="b"/>
              <a:pathLst>
                <a:path w="2231" h="1318" extrusionOk="0">
                  <a:moveTo>
                    <a:pt x="1" y="262"/>
                  </a:moveTo>
                  <a:lnTo>
                    <a:pt x="772" y="1317"/>
                  </a:lnTo>
                  <a:lnTo>
                    <a:pt x="2231" y="1056"/>
                  </a:lnTo>
                  <a:lnTo>
                    <a:pt x="146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0"/>
            <p:cNvSpPr/>
            <p:nvPr/>
          </p:nvSpPr>
          <p:spPr>
            <a:xfrm>
              <a:off x="7483100" y="3538100"/>
              <a:ext cx="91925" cy="37100"/>
            </a:xfrm>
            <a:custGeom>
              <a:avLst/>
              <a:gdLst/>
              <a:ahLst/>
              <a:cxnLst/>
              <a:rect l="l" t="t" r="r" b="b"/>
              <a:pathLst>
                <a:path w="3677" h="1484" extrusionOk="0">
                  <a:moveTo>
                    <a:pt x="759" y="1483"/>
                  </a:moveTo>
                  <a:lnTo>
                    <a:pt x="3677" y="961"/>
                  </a:lnTo>
                  <a:lnTo>
                    <a:pt x="2396" y="1"/>
                  </a:lnTo>
                  <a:lnTo>
                    <a:pt x="0" y="42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60"/>
            <p:cNvSpPr/>
            <p:nvPr/>
          </p:nvSpPr>
          <p:spPr>
            <a:xfrm>
              <a:off x="7412525" y="3595925"/>
              <a:ext cx="55475" cy="32625"/>
            </a:xfrm>
            <a:custGeom>
              <a:avLst/>
              <a:gdLst/>
              <a:ahLst/>
              <a:cxnLst/>
              <a:rect l="l" t="t" r="r" b="b"/>
              <a:pathLst>
                <a:path w="2219" h="1305" extrusionOk="0">
                  <a:moveTo>
                    <a:pt x="1459" y="0"/>
                  </a:moveTo>
                  <a:lnTo>
                    <a:pt x="1" y="249"/>
                  </a:lnTo>
                  <a:lnTo>
                    <a:pt x="760" y="1305"/>
                  </a:lnTo>
                  <a:lnTo>
                    <a:pt x="2218" y="103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60"/>
            <p:cNvSpPr/>
            <p:nvPr/>
          </p:nvSpPr>
          <p:spPr>
            <a:xfrm>
              <a:off x="7531125" y="3533650"/>
              <a:ext cx="55775" cy="32950"/>
            </a:xfrm>
            <a:custGeom>
              <a:avLst/>
              <a:gdLst/>
              <a:ahLst/>
              <a:cxnLst/>
              <a:rect l="l" t="t" r="r" b="b"/>
              <a:pathLst>
                <a:path w="2231" h="1318" extrusionOk="0">
                  <a:moveTo>
                    <a:pt x="771" y="1317"/>
                  </a:moveTo>
                  <a:lnTo>
                    <a:pt x="2230" y="1044"/>
                  </a:lnTo>
                  <a:lnTo>
                    <a:pt x="1459" y="1"/>
                  </a:lnTo>
                  <a:lnTo>
                    <a:pt x="1" y="26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60"/>
            <p:cNvSpPr/>
            <p:nvPr/>
          </p:nvSpPr>
          <p:spPr>
            <a:xfrm>
              <a:off x="7579450" y="3525050"/>
              <a:ext cx="55475" cy="32650"/>
            </a:xfrm>
            <a:custGeom>
              <a:avLst/>
              <a:gdLst/>
              <a:ahLst/>
              <a:cxnLst/>
              <a:rect l="l" t="t" r="r" b="b"/>
              <a:pathLst>
                <a:path w="2219" h="1306" extrusionOk="0">
                  <a:moveTo>
                    <a:pt x="772" y="1305"/>
                  </a:moveTo>
                  <a:lnTo>
                    <a:pt x="2218" y="1056"/>
                  </a:lnTo>
                  <a:lnTo>
                    <a:pt x="1448" y="1"/>
                  </a:lnTo>
                  <a:lnTo>
                    <a:pt x="1" y="25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60"/>
            <p:cNvSpPr/>
            <p:nvPr/>
          </p:nvSpPr>
          <p:spPr>
            <a:xfrm>
              <a:off x="7557525" y="3569825"/>
              <a:ext cx="55150" cy="32650"/>
            </a:xfrm>
            <a:custGeom>
              <a:avLst/>
              <a:gdLst/>
              <a:ahLst/>
              <a:cxnLst/>
              <a:rect l="l" t="t" r="r" b="b"/>
              <a:pathLst>
                <a:path w="2206" h="1306" extrusionOk="0">
                  <a:moveTo>
                    <a:pt x="1459" y="1"/>
                  </a:moveTo>
                  <a:lnTo>
                    <a:pt x="0" y="250"/>
                  </a:lnTo>
                  <a:lnTo>
                    <a:pt x="759" y="1305"/>
                  </a:lnTo>
                  <a:lnTo>
                    <a:pt x="2206" y="104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60"/>
            <p:cNvSpPr/>
            <p:nvPr/>
          </p:nvSpPr>
          <p:spPr>
            <a:xfrm>
              <a:off x="7460850" y="3587025"/>
              <a:ext cx="55475" cy="32925"/>
            </a:xfrm>
            <a:custGeom>
              <a:avLst/>
              <a:gdLst/>
              <a:ahLst/>
              <a:cxnLst/>
              <a:rect l="l" t="t" r="r" b="b"/>
              <a:pathLst>
                <a:path w="2219" h="1317" extrusionOk="0">
                  <a:moveTo>
                    <a:pt x="772" y="1317"/>
                  </a:moveTo>
                  <a:lnTo>
                    <a:pt x="2219" y="1044"/>
                  </a:lnTo>
                  <a:lnTo>
                    <a:pt x="1448" y="0"/>
                  </a:lnTo>
                  <a:lnTo>
                    <a:pt x="1" y="26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60"/>
            <p:cNvSpPr/>
            <p:nvPr/>
          </p:nvSpPr>
          <p:spPr>
            <a:xfrm>
              <a:off x="7361225" y="3604225"/>
              <a:ext cx="58450" cy="33525"/>
            </a:xfrm>
            <a:custGeom>
              <a:avLst/>
              <a:gdLst/>
              <a:ahLst/>
              <a:cxnLst/>
              <a:rect l="l" t="t" r="r" b="b"/>
              <a:pathLst>
                <a:path w="2338" h="1341" extrusionOk="0">
                  <a:moveTo>
                    <a:pt x="748" y="1340"/>
                  </a:moveTo>
                  <a:lnTo>
                    <a:pt x="2337" y="1056"/>
                  </a:lnTo>
                  <a:lnTo>
                    <a:pt x="1578" y="0"/>
                  </a:lnTo>
                  <a:lnTo>
                    <a:pt x="1" y="28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60"/>
            <p:cNvSpPr/>
            <p:nvPr/>
          </p:nvSpPr>
          <p:spPr>
            <a:xfrm>
              <a:off x="7653875" y="3552325"/>
              <a:ext cx="55775" cy="32650"/>
            </a:xfrm>
            <a:custGeom>
              <a:avLst/>
              <a:gdLst/>
              <a:ahLst/>
              <a:cxnLst/>
              <a:rect l="l" t="t" r="r" b="b"/>
              <a:pathLst>
                <a:path w="2231" h="1306" extrusionOk="0">
                  <a:moveTo>
                    <a:pt x="771" y="1305"/>
                  </a:moveTo>
                  <a:lnTo>
                    <a:pt x="2230" y="1044"/>
                  </a:lnTo>
                  <a:lnTo>
                    <a:pt x="1459" y="1"/>
                  </a:lnTo>
                  <a:lnTo>
                    <a:pt x="0" y="26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60"/>
            <p:cNvSpPr/>
            <p:nvPr/>
          </p:nvSpPr>
          <p:spPr>
            <a:xfrm>
              <a:off x="7702500" y="3546400"/>
              <a:ext cx="40350" cy="30275"/>
            </a:xfrm>
            <a:custGeom>
              <a:avLst/>
              <a:gdLst/>
              <a:ahLst/>
              <a:cxnLst/>
              <a:rect l="l" t="t" r="r" b="b"/>
              <a:pathLst>
                <a:path w="1614" h="1211" extrusionOk="0">
                  <a:moveTo>
                    <a:pt x="843" y="1"/>
                  </a:moveTo>
                  <a:lnTo>
                    <a:pt x="0" y="155"/>
                  </a:lnTo>
                  <a:lnTo>
                    <a:pt x="759" y="1210"/>
                  </a:lnTo>
                  <a:lnTo>
                    <a:pt x="1613" y="104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60"/>
            <p:cNvSpPr/>
            <p:nvPr/>
          </p:nvSpPr>
          <p:spPr>
            <a:xfrm>
              <a:off x="7509475" y="3578425"/>
              <a:ext cx="55175" cy="32650"/>
            </a:xfrm>
            <a:custGeom>
              <a:avLst/>
              <a:gdLst/>
              <a:ahLst/>
              <a:cxnLst/>
              <a:rect l="l" t="t" r="r" b="b"/>
              <a:pathLst>
                <a:path w="2207" h="1306" extrusionOk="0">
                  <a:moveTo>
                    <a:pt x="1448" y="0"/>
                  </a:moveTo>
                  <a:lnTo>
                    <a:pt x="1" y="261"/>
                  </a:lnTo>
                  <a:lnTo>
                    <a:pt x="748" y="1305"/>
                  </a:lnTo>
                  <a:lnTo>
                    <a:pt x="2207" y="105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60"/>
            <p:cNvSpPr/>
            <p:nvPr/>
          </p:nvSpPr>
          <p:spPr>
            <a:xfrm>
              <a:off x="7605850" y="3560925"/>
              <a:ext cx="55450" cy="32650"/>
            </a:xfrm>
            <a:custGeom>
              <a:avLst/>
              <a:gdLst/>
              <a:ahLst/>
              <a:cxnLst/>
              <a:rect l="l" t="t" r="r" b="b"/>
              <a:pathLst>
                <a:path w="2218" h="1306" extrusionOk="0">
                  <a:moveTo>
                    <a:pt x="1447" y="1"/>
                  </a:moveTo>
                  <a:lnTo>
                    <a:pt x="0" y="274"/>
                  </a:lnTo>
                  <a:lnTo>
                    <a:pt x="747" y="1305"/>
                  </a:lnTo>
                  <a:lnTo>
                    <a:pt x="2218" y="105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60"/>
            <p:cNvSpPr/>
            <p:nvPr/>
          </p:nvSpPr>
          <p:spPr>
            <a:xfrm>
              <a:off x="7676100" y="3510225"/>
              <a:ext cx="40350" cy="30275"/>
            </a:xfrm>
            <a:custGeom>
              <a:avLst/>
              <a:gdLst/>
              <a:ahLst/>
              <a:cxnLst/>
              <a:rect l="l" t="t" r="r" b="b"/>
              <a:pathLst>
                <a:path w="1614" h="1211" extrusionOk="0">
                  <a:moveTo>
                    <a:pt x="760" y="1210"/>
                  </a:moveTo>
                  <a:lnTo>
                    <a:pt x="1614" y="1056"/>
                  </a:lnTo>
                  <a:lnTo>
                    <a:pt x="843" y="1"/>
                  </a:lnTo>
                  <a:lnTo>
                    <a:pt x="1" y="16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0"/>
            <p:cNvSpPr/>
            <p:nvPr/>
          </p:nvSpPr>
          <p:spPr>
            <a:xfrm>
              <a:off x="7631925" y="3596800"/>
              <a:ext cx="60225" cy="39750"/>
            </a:xfrm>
            <a:custGeom>
              <a:avLst/>
              <a:gdLst/>
              <a:ahLst/>
              <a:cxnLst/>
              <a:rect l="l" t="t" r="r" b="b"/>
              <a:pathLst>
                <a:path w="2409" h="1590" extrusionOk="0">
                  <a:moveTo>
                    <a:pt x="1460" y="1"/>
                  </a:moveTo>
                  <a:lnTo>
                    <a:pt x="1" y="274"/>
                  </a:lnTo>
                  <a:lnTo>
                    <a:pt x="950" y="1590"/>
                  </a:lnTo>
                  <a:lnTo>
                    <a:pt x="2408" y="132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0"/>
            <p:cNvSpPr/>
            <p:nvPr/>
          </p:nvSpPr>
          <p:spPr>
            <a:xfrm>
              <a:off x="7434475" y="3550850"/>
              <a:ext cx="55750" cy="32650"/>
            </a:xfrm>
            <a:custGeom>
              <a:avLst/>
              <a:gdLst/>
              <a:ahLst/>
              <a:cxnLst/>
              <a:rect l="l" t="t" r="r" b="b"/>
              <a:pathLst>
                <a:path w="2230" h="1306" extrusionOk="0">
                  <a:moveTo>
                    <a:pt x="771" y="1305"/>
                  </a:moveTo>
                  <a:lnTo>
                    <a:pt x="2230" y="1056"/>
                  </a:lnTo>
                  <a:lnTo>
                    <a:pt x="1459" y="1"/>
                  </a:lnTo>
                  <a:lnTo>
                    <a:pt x="0" y="26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0"/>
            <p:cNvSpPr/>
            <p:nvPr/>
          </p:nvSpPr>
          <p:spPr>
            <a:xfrm>
              <a:off x="7728300" y="3582575"/>
              <a:ext cx="45675" cy="36500"/>
            </a:xfrm>
            <a:custGeom>
              <a:avLst/>
              <a:gdLst/>
              <a:ahLst/>
              <a:cxnLst/>
              <a:rect l="l" t="t" r="r" b="b"/>
              <a:pathLst>
                <a:path w="1827" h="1460" extrusionOk="0">
                  <a:moveTo>
                    <a:pt x="866" y="1"/>
                  </a:moveTo>
                  <a:lnTo>
                    <a:pt x="0" y="143"/>
                  </a:lnTo>
                  <a:lnTo>
                    <a:pt x="973" y="1459"/>
                  </a:lnTo>
                  <a:lnTo>
                    <a:pt x="1827" y="131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60"/>
            <p:cNvSpPr/>
            <p:nvPr/>
          </p:nvSpPr>
          <p:spPr>
            <a:xfrm>
              <a:off x="7334550" y="3568050"/>
              <a:ext cx="59325" cy="33825"/>
            </a:xfrm>
            <a:custGeom>
              <a:avLst/>
              <a:gdLst/>
              <a:ahLst/>
              <a:cxnLst/>
              <a:rect l="l" t="t" r="r" b="b"/>
              <a:pathLst>
                <a:path w="2373" h="1353" extrusionOk="0">
                  <a:moveTo>
                    <a:pt x="2372" y="1068"/>
                  </a:moveTo>
                  <a:lnTo>
                    <a:pt x="1602" y="0"/>
                  </a:lnTo>
                  <a:lnTo>
                    <a:pt x="0" y="297"/>
                  </a:lnTo>
                  <a:lnTo>
                    <a:pt x="771" y="135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0"/>
            <p:cNvSpPr/>
            <p:nvPr/>
          </p:nvSpPr>
          <p:spPr>
            <a:xfrm>
              <a:off x="7387025" y="3640400"/>
              <a:ext cx="63775" cy="40050"/>
            </a:xfrm>
            <a:custGeom>
              <a:avLst/>
              <a:gdLst/>
              <a:ahLst/>
              <a:cxnLst/>
              <a:rect l="l" t="t" r="r" b="b"/>
              <a:pathLst>
                <a:path w="2551" h="1602" extrusionOk="0">
                  <a:moveTo>
                    <a:pt x="1590" y="0"/>
                  </a:moveTo>
                  <a:lnTo>
                    <a:pt x="1" y="297"/>
                  </a:lnTo>
                  <a:lnTo>
                    <a:pt x="961" y="1601"/>
                  </a:lnTo>
                  <a:lnTo>
                    <a:pt x="2551" y="131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60"/>
            <p:cNvSpPr/>
            <p:nvPr/>
          </p:nvSpPr>
          <p:spPr>
            <a:xfrm>
              <a:off x="7680250" y="3588500"/>
              <a:ext cx="60525" cy="39175"/>
            </a:xfrm>
            <a:custGeom>
              <a:avLst/>
              <a:gdLst/>
              <a:ahLst/>
              <a:cxnLst/>
              <a:rect l="l" t="t" r="r" b="b"/>
              <a:pathLst>
                <a:path w="2421" h="1567" extrusionOk="0">
                  <a:moveTo>
                    <a:pt x="1448" y="1"/>
                  </a:moveTo>
                  <a:lnTo>
                    <a:pt x="1" y="262"/>
                  </a:lnTo>
                  <a:lnTo>
                    <a:pt x="962" y="1566"/>
                  </a:lnTo>
                  <a:lnTo>
                    <a:pt x="2420" y="131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60"/>
            <p:cNvSpPr/>
            <p:nvPr/>
          </p:nvSpPr>
          <p:spPr>
            <a:xfrm>
              <a:off x="7583600" y="3605700"/>
              <a:ext cx="60225" cy="39450"/>
            </a:xfrm>
            <a:custGeom>
              <a:avLst/>
              <a:gdLst/>
              <a:ahLst/>
              <a:cxnLst/>
              <a:rect l="l" t="t" r="r" b="b"/>
              <a:pathLst>
                <a:path w="2409" h="1578" extrusionOk="0">
                  <a:moveTo>
                    <a:pt x="1459" y="1"/>
                  </a:moveTo>
                  <a:lnTo>
                    <a:pt x="1" y="261"/>
                  </a:lnTo>
                  <a:lnTo>
                    <a:pt x="961" y="1578"/>
                  </a:lnTo>
                  <a:lnTo>
                    <a:pt x="2408" y="130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0"/>
            <p:cNvSpPr/>
            <p:nvPr/>
          </p:nvSpPr>
          <p:spPr>
            <a:xfrm>
              <a:off x="7386425" y="3559450"/>
              <a:ext cx="55475" cy="32925"/>
            </a:xfrm>
            <a:custGeom>
              <a:avLst/>
              <a:gdLst/>
              <a:ahLst/>
              <a:cxnLst/>
              <a:rect l="l" t="t" r="r" b="b"/>
              <a:pathLst>
                <a:path w="2219" h="1317" extrusionOk="0">
                  <a:moveTo>
                    <a:pt x="772" y="1317"/>
                  </a:moveTo>
                  <a:lnTo>
                    <a:pt x="2219" y="1056"/>
                  </a:lnTo>
                  <a:lnTo>
                    <a:pt x="1448" y="0"/>
                  </a:lnTo>
                  <a:lnTo>
                    <a:pt x="1" y="27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60"/>
            <p:cNvSpPr/>
            <p:nvPr/>
          </p:nvSpPr>
          <p:spPr>
            <a:xfrm>
              <a:off x="7438925" y="3631800"/>
              <a:ext cx="60200" cy="39150"/>
            </a:xfrm>
            <a:custGeom>
              <a:avLst/>
              <a:gdLst/>
              <a:ahLst/>
              <a:cxnLst/>
              <a:rect l="l" t="t" r="r" b="b"/>
              <a:pathLst>
                <a:path w="2408" h="1566" extrusionOk="0">
                  <a:moveTo>
                    <a:pt x="2408" y="1317"/>
                  </a:moveTo>
                  <a:lnTo>
                    <a:pt x="1459" y="0"/>
                  </a:lnTo>
                  <a:lnTo>
                    <a:pt x="0" y="261"/>
                  </a:lnTo>
                  <a:lnTo>
                    <a:pt x="949" y="156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60"/>
            <p:cNvSpPr/>
            <p:nvPr/>
          </p:nvSpPr>
          <p:spPr>
            <a:xfrm>
              <a:off x="7535275" y="3614300"/>
              <a:ext cx="60500" cy="39450"/>
            </a:xfrm>
            <a:custGeom>
              <a:avLst/>
              <a:gdLst/>
              <a:ahLst/>
              <a:cxnLst/>
              <a:rect l="l" t="t" r="r" b="b"/>
              <a:pathLst>
                <a:path w="2420" h="1578" extrusionOk="0">
                  <a:moveTo>
                    <a:pt x="1459" y="0"/>
                  </a:moveTo>
                  <a:lnTo>
                    <a:pt x="1" y="273"/>
                  </a:lnTo>
                  <a:lnTo>
                    <a:pt x="961" y="1578"/>
                  </a:lnTo>
                  <a:lnTo>
                    <a:pt x="2420" y="131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0"/>
            <p:cNvSpPr/>
            <p:nvPr/>
          </p:nvSpPr>
          <p:spPr>
            <a:xfrm>
              <a:off x="7487250" y="3623200"/>
              <a:ext cx="59900" cy="39450"/>
            </a:xfrm>
            <a:custGeom>
              <a:avLst/>
              <a:gdLst/>
              <a:ahLst/>
              <a:cxnLst/>
              <a:rect l="l" t="t" r="r" b="b"/>
              <a:pathLst>
                <a:path w="2396" h="1578" extrusionOk="0">
                  <a:moveTo>
                    <a:pt x="1447" y="0"/>
                  </a:moveTo>
                  <a:lnTo>
                    <a:pt x="0" y="249"/>
                  </a:lnTo>
                  <a:lnTo>
                    <a:pt x="949" y="1578"/>
                  </a:lnTo>
                  <a:lnTo>
                    <a:pt x="2396" y="130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60"/>
            <p:cNvSpPr/>
            <p:nvPr/>
          </p:nvSpPr>
          <p:spPr>
            <a:xfrm>
              <a:off x="6995650" y="3643950"/>
              <a:ext cx="40950" cy="59325"/>
            </a:xfrm>
            <a:custGeom>
              <a:avLst/>
              <a:gdLst/>
              <a:ahLst/>
              <a:cxnLst/>
              <a:rect l="l" t="t" r="r" b="b"/>
              <a:pathLst>
                <a:path w="1638" h="2373" extrusionOk="0">
                  <a:moveTo>
                    <a:pt x="463" y="0"/>
                  </a:moveTo>
                  <a:cubicBezTo>
                    <a:pt x="463" y="0"/>
                    <a:pt x="1424" y="1613"/>
                    <a:pt x="1531" y="2005"/>
                  </a:cubicBezTo>
                  <a:cubicBezTo>
                    <a:pt x="1637" y="2372"/>
                    <a:pt x="1" y="1696"/>
                    <a:pt x="1" y="1696"/>
                  </a:cubicBezTo>
                  <a:lnTo>
                    <a:pt x="13" y="190"/>
                  </a:lnTo>
                  <a:close/>
                </a:path>
              </a:pathLst>
            </a:custGeom>
            <a:solidFill>
              <a:srgbClr val="8167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60"/>
            <p:cNvSpPr/>
            <p:nvPr/>
          </p:nvSpPr>
          <p:spPr>
            <a:xfrm>
              <a:off x="6908200" y="3699100"/>
              <a:ext cx="164575" cy="125725"/>
            </a:xfrm>
            <a:custGeom>
              <a:avLst/>
              <a:gdLst/>
              <a:ahLst/>
              <a:cxnLst/>
              <a:rect l="l" t="t" r="r" b="b"/>
              <a:pathLst>
                <a:path w="6583" h="5029" extrusionOk="0">
                  <a:moveTo>
                    <a:pt x="190" y="2526"/>
                  </a:moveTo>
                  <a:cubicBezTo>
                    <a:pt x="214" y="2669"/>
                    <a:pt x="451" y="2953"/>
                    <a:pt x="522" y="3084"/>
                  </a:cubicBezTo>
                  <a:cubicBezTo>
                    <a:pt x="652" y="3297"/>
                    <a:pt x="783" y="3499"/>
                    <a:pt x="937" y="3701"/>
                  </a:cubicBezTo>
                  <a:cubicBezTo>
                    <a:pt x="1909" y="4958"/>
                    <a:pt x="3653" y="5029"/>
                    <a:pt x="5052" y="4471"/>
                  </a:cubicBezTo>
                  <a:cubicBezTo>
                    <a:pt x="6286" y="3961"/>
                    <a:pt x="6286" y="3712"/>
                    <a:pt x="6440" y="3250"/>
                  </a:cubicBezTo>
                  <a:cubicBezTo>
                    <a:pt x="6582" y="2787"/>
                    <a:pt x="2396" y="2965"/>
                    <a:pt x="2396" y="2965"/>
                  </a:cubicBezTo>
                  <a:lnTo>
                    <a:pt x="12" y="24"/>
                  </a:lnTo>
                  <a:cubicBezTo>
                    <a:pt x="0" y="0"/>
                    <a:pt x="190" y="2526"/>
                    <a:pt x="190" y="25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60"/>
            <p:cNvSpPr/>
            <p:nvPr/>
          </p:nvSpPr>
          <p:spPr>
            <a:xfrm>
              <a:off x="6905525" y="3624075"/>
              <a:ext cx="166950" cy="187425"/>
            </a:xfrm>
            <a:custGeom>
              <a:avLst/>
              <a:gdLst/>
              <a:ahLst/>
              <a:cxnLst/>
              <a:rect l="l" t="t" r="r" b="b"/>
              <a:pathLst>
                <a:path w="6678" h="7497" extrusionOk="0">
                  <a:moveTo>
                    <a:pt x="83" y="2325"/>
                  </a:moveTo>
                  <a:lnTo>
                    <a:pt x="321" y="4270"/>
                  </a:lnTo>
                  <a:cubicBezTo>
                    <a:pt x="321" y="4270"/>
                    <a:pt x="997" y="5990"/>
                    <a:pt x="1708" y="6642"/>
                  </a:cubicBezTo>
                  <a:cubicBezTo>
                    <a:pt x="2420" y="7271"/>
                    <a:pt x="3665" y="7496"/>
                    <a:pt x="4566" y="7413"/>
                  </a:cubicBezTo>
                  <a:cubicBezTo>
                    <a:pt x="5456" y="7318"/>
                    <a:pt x="6523" y="7081"/>
                    <a:pt x="6606" y="6061"/>
                  </a:cubicBezTo>
                  <a:cubicBezTo>
                    <a:pt x="6677" y="5029"/>
                    <a:pt x="5480" y="3061"/>
                    <a:pt x="5480" y="3061"/>
                  </a:cubicBezTo>
                  <a:cubicBezTo>
                    <a:pt x="5480" y="3061"/>
                    <a:pt x="4199" y="1400"/>
                    <a:pt x="3440" y="1128"/>
                  </a:cubicBezTo>
                  <a:cubicBezTo>
                    <a:pt x="2692" y="843"/>
                    <a:pt x="1661" y="1"/>
                    <a:pt x="1661" y="1"/>
                  </a:cubicBezTo>
                  <a:lnTo>
                    <a:pt x="404" y="357"/>
                  </a:lnTo>
                  <a:lnTo>
                    <a:pt x="0" y="185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60"/>
            <p:cNvSpPr/>
            <p:nvPr/>
          </p:nvSpPr>
          <p:spPr>
            <a:xfrm>
              <a:off x="7003075" y="3707400"/>
              <a:ext cx="35900" cy="62575"/>
            </a:xfrm>
            <a:custGeom>
              <a:avLst/>
              <a:gdLst/>
              <a:ahLst/>
              <a:cxnLst/>
              <a:rect l="l" t="t" r="r" b="b"/>
              <a:pathLst>
                <a:path w="1436" h="2503" extrusionOk="0">
                  <a:moveTo>
                    <a:pt x="700" y="261"/>
                  </a:moveTo>
                  <a:cubicBezTo>
                    <a:pt x="700" y="261"/>
                    <a:pt x="510" y="0"/>
                    <a:pt x="249" y="143"/>
                  </a:cubicBezTo>
                  <a:cubicBezTo>
                    <a:pt x="0" y="297"/>
                    <a:pt x="581" y="1862"/>
                    <a:pt x="712" y="2135"/>
                  </a:cubicBezTo>
                  <a:cubicBezTo>
                    <a:pt x="842" y="2396"/>
                    <a:pt x="1222" y="2503"/>
                    <a:pt x="1317" y="2206"/>
                  </a:cubicBezTo>
                  <a:cubicBezTo>
                    <a:pt x="1435" y="1910"/>
                    <a:pt x="1340" y="1234"/>
                    <a:pt x="700" y="26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60"/>
            <p:cNvSpPr/>
            <p:nvPr/>
          </p:nvSpPr>
          <p:spPr>
            <a:xfrm>
              <a:off x="7006925" y="3711550"/>
              <a:ext cx="33525" cy="54875"/>
            </a:xfrm>
            <a:custGeom>
              <a:avLst/>
              <a:gdLst/>
              <a:ahLst/>
              <a:cxnLst/>
              <a:rect l="l" t="t" r="r" b="b"/>
              <a:pathLst>
                <a:path w="1341" h="2195" extrusionOk="0">
                  <a:moveTo>
                    <a:pt x="558" y="1969"/>
                  </a:moveTo>
                  <a:cubicBezTo>
                    <a:pt x="617" y="2064"/>
                    <a:pt x="712" y="2147"/>
                    <a:pt x="795" y="2195"/>
                  </a:cubicBezTo>
                  <a:lnTo>
                    <a:pt x="795" y="2195"/>
                  </a:lnTo>
                  <a:cubicBezTo>
                    <a:pt x="1281" y="1993"/>
                    <a:pt x="1341" y="1080"/>
                    <a:pt x="866" y="534"/>
                  </a:cubicBezTo>
                  <a:cubicBezTo>
                    <a:pt x="415" y="0"/>
                    <a:pt x="60" y="119"/>
                    <a:pt x="36" y="119"/>
                  </a:cubicBezTo>
                  <a:cubicBezTo>
                    <a:pt x="0" y="546"/>
                    <a:pt x="439" y="1732"/>
                    <a:pt x="558" y="19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60"/>
            <p:cNvSpPr/>
            <p:nvPr/>
          </p:nvSpPr>
          <p:spPr>
            <a:xfrm>
              <a:off x="7027675" y="3766400"/>
              <a:ext cx="14850" cy="41825"/>
            </a:xfrm>
            <a:custGeom>
              <a:avLst/>
              <a:gdLst/>
              <a:ahLst/>
              <a:cxnLst/>
              <a:rect l="l" t="t" r="r" b="b"/>
              <a:pathLst>
                <a:path w="594" h="1673" extrusionOk="0">
                  <a:moveTo>
                    <a:pt x="451" y="1673"/>
                  </a:moveTo>
                  <a:cubicBezTo>
                    <a:pt x="333" y="1103"/>
                    <a:pt x="1" y="60"/>
                    <a:pt x="1" y="36"/>
                  </a:cubicBezTo>
                  <a:lnTo>
                    <a:pt x="131" y="1"/>
                  </a:lnTo>
                  <a:cubicBezTo>
                    <a:pt x="131" y="12"/>
                    <a:pt x="475" y="1056"/>
                    <a:pt x="594" y="163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60"/>
            <p:cNvSpPr/>
            <p:nvPr/>
          </p:nvSpPr>
          <p:spPr>
            <a:xfrm>
              <a:off x="6998025" y="3676575"/>
              <a:ext cx="15450" cy="33825"/>
            </a:xfrm>
            <a:custGeom>
              <a:avLst/>
              <a:gdLst/>
              <a:ahLst/>
              <a:cxnLst/>
              <a:rect l="l" t="t" r="r" b="b"/>
              <a:pathLst>
                <a:path w="618" h="1353" extrusionOk="0">
                  <a:moveTo>
                    <a:pt x="487" y="1352"/>
                  </a:moveTo>
                  <a:cubicBezTo>
                    <a:pt x="487" y="1352"/>
                    <a:pt x="428" y="1067"/>
                    <a:pt x="1" y="59"/>
                  </a:cubicBezTo>
                  <a:lnTo>
                    <a:pt x="119" y="0"/>
                  </a:lnTo>
                  <a:cubicBezTo>
                    <a:pt x="558" y="1044"/>
                    <a:pt x="617" y="1305"/>
                    <a:pt x="617" y="1316"/>
                  </a:cubicBezTo>
                  <a:close/>
                </a:path>
              </a:pathLst>
            </a:custGeom>
            <a:solidFill>
              <a:srgbClr val="326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60"/>
            <p:cNvSpPr/>
            <p:nvPr/>
          </p:nvSpPr>
          <p:spPr>
            <a:xfrm>
              <a:off x="6983200" y="3620225"/>
              <a:ext cx="51925" cy="54275"/>
            </a:xfrm>
            <a:custGeom>
              <a:avLst/>
              <a:gdLst/>
              <a:ahLst/>
              <a:cxnLst/>
              <a:rect l="l" t="t" r="r" b="b"/>
              <a:pathLst>
                <a:path w="2077" h="2171" extrusionOk="0">
                  <a:moveTo>
                    <a:pt x="380" y="2171"/>
                  </a:moveTo>
                  <a:lnTo>
                    <a:pt x="511" y="1673"/>
                  </a:lnTo>
                  <a:lnTo>
                    <a:pt x="1305" y="1068"/>
                  </a:lnTo>
                  <a:cubicBezTo>
                    <a:pt x="1305" y="1068"/>
                    <a:pt x="1685" y="866"/>
                    <a:pt x="1874" y="1234"/>
                  </a:cubicBezTo>
                  <a:cubicBezTo>
                    <a:pt x="2076" y="1602"/>
                    <a:pt x="2040" y="641"/>
                    <a:pt x="2040" y="641"/>
                  </a:cubicBezTo>
                  <a:lnTo>
                    <a:pt x="297" y="1"/>
                  </a:lnTo>
                  <a:lnTo>
                    <a:pt x="1" y="309"/>
                  </a:lnTo>
                  <a:close/>
                </a:path>
              </a:pathLst>
            </a:custGeom>
            <a:solidFill>
              <a:srgbClr val="F790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60"/>
            <p:cNvSpPr/>
            <p:nvPr/>
          </p:nvSpPr>
          <p:spPr>
            <a:xfrm>
              <a:off x="6983200" y="3620225"/>
              <a:ext cx="51925" cy="54275"/>
            </a:xfrm>
            <a:custGeom>
              <a:avLst/>
              <a:gdLst/>
              <a:ahLst/>
              <a:cxnLst/>
              <a:rect l="l" t="t" r="r" b="b"/>
              <a:pathLst>
                <a:path w="2077" h="2171" extrusionOk="0">
                  <a:moveTo>
                    <a:pt x="380" y="2171"/>
                  </a:moveTo>
                  <a:lnTo>
                    <a:pt x="511" y="1673"/>
                  </a:lnTo>
                  <a:lnTo>
                    <a:pt x="1305" y="1068"/>
                  </a:lnTo>
                  <a:cubicBezTo>
                    <a:pt x="1305" y="1068"/>
                    <a:pt x="1685" y="866"/>
                    <a:pt x="1874" y="1234"/>
                  </a:cubicBezTo>
                  <a:cubicBezTo>
                    <a:pt x="2076" y="1602"/>
                    <a:pt x="2040" y="641"/>
                    <a:pt x="2040" y="641"/>
                  </a:cubicBezTo>
                  <a:lnTo>
                    <a:pt x="297" y="1"/>
                  </a:lnTo>
                  <a:lnTo>
                    <a:pt x="1" y="309"/>
                  </a:lnTo>
                  <a:close/>
                </a:path>
              </a:pathLst>
            </a:custGeom>
            <a:solidFill>
              <a:srgbClr val="8167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60"/>
            <p:cNvSpPr/>
            <p:nvPr/>
          </p:nvSpPr>
          <p:spPr>
            <a:xfrm>
              <a:off x="6842675" y="3583175"/>
              <a:ext cx="83025" cy="170200"/>
            </a:xfrm>
            <a:custGeom>
              <a:avLst/>
              <a:gdLst/>
              <a:ahLst/>
              <a:cxnLst/>
              <a:rect l="l" t="t" r="r" b="b"/>
              <a:pathLst>
                <a:path w="3321" h="6808" extrusionOk="0">
                  <a:moveTo>
                    <a:pt x="1660" y="3096"/>
                  </a:moveTo>
                  <a:lnTo>
                    <a:pt x="1566" y="5634"/>
                  </a:lnTo>
                  <a:cubicBezTo>
                    <a:pt x="1566" y="5634"/>
                    <a:pt x="1542" y="6582"/>
                    <a:pt x="890" y="6689"/>
                  </a:cubicBezTo>
                  <a:cubicBezTo>
                    <a:pt x="890" y="6689"/>
                    <a:pt x="237" y="6808"/>
                    <a:pt x="190" y="5788"/>
                  </a:cubicBezTo>
                  <a:cubicBezTo>
                    <a:pt x="166" y="4993"/>
                    <a:pt x="59" y="3451"/>
                    <a:pt x="12" y="2787"/>
                  </a:cubicBezTo>
                  <a:cubicBezTo>
                    <a:pt x="0" y="2586"/>
                    <a:pt x="59" y="2372"/>
                    <a:pt x="178" y="2194"/>
                  </a:cubicBezTo>
                  <a:lnTo>
                    <a:pt x="1435" y="427"/>
                  </a:lnTo>
                  <a:cubicBezTo>
                    <a:pt x="1435" y="427"/>
                    <a:pt x="1886" y="0"/>
                    <a:pt x="2372" y="214"/>
                  </a:cubicBezTo>
                  <a:cubicBezTo>
                    <a:pt x="2858" y="415"/>
                    <a:pt x="3321" y="819"/>
                    <a:pt x="3321" y="819"/>
                  </a:cubicBezTo>
                  <a:close/>
                </a:path>
              </a:pathLst>
            </a:custGeom>
            <a:solidFill>
              <a:srgbClr val="8167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60"/>
            <p:cNvSpPr/>
            <p:nvPr/>
          </p:nvSpPr>
          <p:spPr>
            <a:xfrm>
              <a:off x="6846825" y="3704425"/>
              <a:ext cx="29950" cy="48950"/>
            </a:xfrm>
            <a:custGeom>
              <a:avLst/>
              <a:gdLst/>
              <a:ahLst/>
              <a:cxnLst/>
              <a:rect l="l" t="t" r="r" b="b"/>
              <a:pathLst>
                <a:path w="1198" h="1958" extrusionOk="0">
                  <a:moveTo>
                    <a:pt x="190" y="1543"/>
                  </a:moveTo>
                  <a:lnTo>
                    <a:pt x="59" y="606"/>
                  </a:lnTo>
                  <a:cubicBezTo>
                    <a:pt x="59" y="606"/>
                    <a:pt x="0" y="119"/>
                    <a:pt x="391" y="60"/>
                  </a:cubicBezTo>
                  <a:cubicBezTo>
                    <a:pt x="795" y="1"/>
                    <a:pt x="1044" y="535"/>
                    <a:pt x="1150" y="1127"/>
                  </a:cubicBezTo>
                  <a:lnTo>
                    <a:pt x="1198" y="1448"/>
                  </a:lnTo>
                  <a:cubicBezTo>
                    <a:pt x="1198" y="1460"/>
                    <a:pt x="652" y="1958"/>
                    <a:pt x="190" y="1543"/>
                  </a:cubicBezTo>
                  <a:close/>
                </a:path>
              </a:pathLst>
            </a:custGeom>
            <a:solidFill>
              <a:srgbClr val="4638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60"/>
            <p:cNvSpPr/>
            <p:nvPr/>
          </p:nvSpPr>
          <p:spPr>
            <a:xfrm>
              <a:off x="6870525" y="3580200"/>
              <a:ext cx="103800" cy="199875"/>
            </a:xfrm>
            <a:custGeom>
              <a:avLst/>
              <a:gdLst/>
              <a:ahLst/>
              <a:cxnLst/>
              <a:rect l="l" t="t" r="r" b="b"/>
              <a:pathLst>
                <a:path w="4152" h="7995" extrusionOk="0">
                  <a:moveTo>
                    <a:pt x="1934" y="3594"/>
                  </a:moveTo>
                  <a:lnTo>
                    <a:pt x="4152" y="1424"/>
                  </a:lnTo>
                  <a:cubicBezTo>
                    <a:pt x="4152" y="1424"/>
                    <a:pt x="3167" y="416"/>
                    <a:pt x="2574" y="214"/>
                  </a:cubicBezTo>
                  <a:cubicBezTo>
                    <a:pt x="1981" y="1"/>
                    <a:pt x="1507" y="534"/>
                    <a:pt x="1507" y="534"/>
                  </a:cubicBezTo>
                  <a:lnTo>
                    <a:pt x="119" y="2776"/>
                  </a:lnTo>
                  <a:cubicBezTo>
                    <a:pt x="25" y="2906"/>
                    <a:pt x="1" y="3072"/>
                    <a:pt x="13" y="3238"/>
                  </a:cubicBezTo>
                  <a:cubicBezTo>
                    <a:pt x="96" y="3914"/>
                    <a:pt x="333" y="5836"/>
                    <a:pt x="440" y="6808"/>
                  </a:cubicBezTo>
                  <a:cubicBezTo>
                    <a:pt x="570" y="7994"/>
                    <a:pt x="1317" y="7792"/>
                    <a:pt x="1317" y="7792"/>
                  </a:cubicBezTo>
                  <a:cubicBezTo>
                    <a:pt x="2053" y="7615"/>
                    <a:pt x="2029" y="6523"/>
                    <a:pt x="2029" y="6523"/>
                  </a:cubicBezTo>
                  <a:close/>
                </a:path>
              </a:pathLst>
            </a:custGeom>
            <a:solidFill>
              <a:srgbClr val="8167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60"/>
            <p:cNvSpPr/>
            <p:nvPr/>
          </p:nvSpPr>
          <p:spPr>
            <a:xfrm>
              <a:off x="6879425" y="3721925"/>
              <a:ext cx="37100" cy="56950"/>
            </a:xfrm>
            <a:custGeom>
              <a:avLst/>
              <a:gdLst/>
              <a:ahLst/>
              <a:cxnLst/>
              <a:rect l="l" t="t" r="r" b="b"/>
              <a:pathLst>
                <a:path w="1484" h="2278" extrusionOk="0">
                  <a:moveTo>
                    <a:pt x="321" y="1815"/>
                  </a:moveTo>
                  <a:lnTo>
                    <a:pt x="96" y="748"/>
                  </a:lnTo>
                  <a:cubicBezTo>
                    <a:pt x="96" y="748"/>
                    <a:pt x="1" y="190"/>
                    <a:pt x="451" y="84"/>
                  </a:cubicBezTo>
                  <a:cubicBezTo>
                    <a:pt x="914" y="1"/>
                    <a:pt x="1258" y="594"/>
                    <a:pt x="1400" y="1270"/>
                  </a:cubicBezTo>
                  <a:lnTo>
                    <a:pt x="1483" y="1661"/>
                  </a:lnTo>
                  <a:cubicBezTo>
                    <a:pt x="1459" y="1649"/>
                    <a:pt x="866" y="2278"/>
                    <a:pt x="321" y="1815"/>
                  </a:cubicBezTo>
                  <a:close/>
                </a:path>
              </a:pathLst>
            </a:custGeom>
            <a:solidFill>
              <a:srgbClr val="4638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60"/>
            <p:cNvSpPr/>
            <p:nvPr/>
          </p:nvSpPr>
          <p:spPr>
            <a:xfrm>
              <a:off x="6973725" y="3584050"/>
              <a:ext cx="96975" cy="158950"/>
            </a:xfrm>
            <a:custGeom>
              <a:avLst/>
              <a:gdLst/>
              <a:ahLst/>
              <a:cxnLst/>
              <a:rect l="l" t="t" r="r" b="b"/>
              <a:pathLst>
                <a:path w="3879" h="6358" extrusionOk="0">
                  <a:moveTo>
                    <a:pt x="3855" y="1697"/>
                  </a:moveTo>
                  <a:cubicBezTo>
                    <a:pt x="3878" y="1543"/>
                    <a:pt x="3771" y="1377"/>
                    <a:pt x="3617" y="1305"/>
                  </a:cubicBezTo>
                  <a:lnTo>
                    <a:pt x="1957" y="475"/>
                  </a:lnTo>
                  <a:lnTo>
                    <a:pt x="1483" y="191"/>
                  </a:lnTo>
                  <a:cubicBezTo>
                    <a:pt x="1483" y="191"/>
                    <a:pt x="937" y="1"/>
                    <a:pt x="593" y="368"/>
                  </a:cubicBezTo>
                  <a:cubicBezTo>
                    <a:pt x="261" y="736"/>
                    <a:pt x="0" y="1258"/>
                    <a:pt x="0" y="1258"/>
                  </a:cubicBezTo>
                  <a:lnTo>
                    <a:pt x="415" y="1483"/>
                  </a:lnTo>
                  <a:lnTo>
                    <a:pt x="2052" y="2373"/>
                  </a:lnTo>
                  <a:cubicBezTo>
                    <a:pt x="2052" y="2373"/>
                    <a:pt x="2064" y="3926"/>
                    <a:pt x="2230" y="5017"/>
                  </a:cubicBezTo>
                  <a:cubicBezTo>
                    <a:pt x="2372" y="6120"/>
                    <a:pt x="2929" y="6358"/>
                    <a:pt x="3297" y="6251"/>
                  </a:cubicBezTo>
                  <a:cubicBezTo>
                    <a:pt x="3665" y="6144"/>
                    <a:pt x="3617" y="5195"/>
                    <a:pt x="3617" y="5195"/>
                  </a:cubicBezTo>
                  <a:cubicBezTo>
                    <a:pt x="3617" y="5195"/>
                    <a:pt x="3831" y="2574"/>
                    <a:pt x="3855" y="1697"/>
                  </a:cubicBezTo>
                  <a:close/>
                </a:path>
              </a:pathLst>
            </a:custGeom>
            <a:solidFill>
              <a:srgbClr val="8167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60"/>
            <p:cNvSpPr/>
            <p:nvPr/>
          </p:nvSpPr>
          <p:spPr>
            <a:xfrm>
              <a:off x="7040425" y="3701475"/>
              <a:ext cx="29075" cy="48650"/>
            </a:xfrm>
            <a:custGeom>
              <a:avLst/>
              <a:gdLst/>
              <a:ahLst/>
              <a:cxnLst/>
              <a:rect l="l" t="t" r="r" b="b"/>
              <a:pathLst>
                <a:path w="1163" h="1946" extrusionOk="0">
                  <a:moveTo>
                    <a:pt x="1" y="1317"/>
                  </a:moveTo>
                  <a:lnTo>
                    <a:pt x="167" y="475"/>
                  </a:lnTo>
                  <a:cubicBezTo>
                    <a:pt x="167" y="475"/>
                    <a:pt x="297" y="0"/>
                    <a:pt x="736" y="107"/>
                  </a:cubicBezTo>
                  <a:cubicBezTo>
                    <a:pt x="1163" y="202"/>
                    <a:pt x="866" y="1352"/>
                    <a:pt x="866" y="1352"/>
                  </a:cubicBezTo>
                  <a:lnTo>
                    <a:pt x="866" y="1352"/>
                  </a:lnTo>
                  <a:cubicBezTo>
                    <a:pt x="866" y="1352"/>
                    <a:pt x="629" y="1945"/>
                    <a:pt x="1" y="1317"/>
                  </a:cubicBezTo>
                  <a:close/>
                </a:path>
              </a:pathLst>
            </a:custGeom>
            <a:solidFill>
              <a:srgbClr val="4638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60"/>
            <p:cNvSpPr/>
            <p:nvPr/>
          </p:nvSpPr>
          <p:spPr>
            <a:xfrm>
              <a:off x="6943175" y="3581400"/>
              <a:ext cx="73850" cy="193925"/>
            </a:xfrm>
            <a:custGeom>
              <a:avLst/>
              <a:gdLst/>
              <a:ahLst/>
              <a:cxnLst/>
              <a:rect l="l" t="t" r="r" b="b"/>
              <a:pathLst>
                <a:path w="2954" h="7757" extrusionOk="0">
                  <a:moveTo>
                    <a:pt x="250" y="2858"/>
                  </a:moveTo>
                  <a:lnTo>
                    <a:pt x="783" y="6298"/>
                  </a:lnTo>
                  <a:cubicBezTo>
                    <a:pt x="783" y="6298"/>
                    <a:pt x="1020" y="7673"/>
                    <a:pt x="1981" y="7709"/>
                  </a:cubicBezTo>
                  <a:cubicBezTo>
                    <a:pt x="1981" y="7709"/>
                    <a:pt x="2954" y="7756"/>
                    <a:pt x="2823" y="6238"/>
                  </a:cubicBezTo>
                  <a:cubicBezTo>
                    <a:pt x="2681" y="4732"/>
                    <a:pt x="2420" y="1352"/>
                    <a:pt x="2420" y="1352"/>
                  </a:cubicBezTo>
                  <a:cubicBezTo>
                    <a:pt x="2420" y="1352"/>
                    <a:pt x="2052" y="308"/>
                    <a:pt x="1044" y="142"/>
                  </a:cubicBezTo>
                  <a:cubicBezTo>
                    <a:pt x="1044" y="142"/>
                    <a:pt x="605" y="0"/>
                    <a:pt x="1" y="297"/>
                  </a:cubicBezTo>
                  <a:close/>
                </a:path>
              </a:pathLst>
            </a:custGeom>
            <a:solidFill>
              <a:srgbClr val="8167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60"/>
            <p:cNvSpPr/>
            <p:nvPr/>
          </p:nvSpPr>
          <p:spPr>
            <a:xfrm>
              <a:off x="6969275" y="3720750"/>
              <a:ext cx="38275" cy="55450"/>
            </a:xfrm>
            <a:custGeom>
              <a:avLst/>
              <a:gdLst/>
              <a:ahLst/>
              <a:cxnLst/>
              <a:rect l="l" t="t" r="r" b="b"/>
              <a:pathLst>
                <a:path w="1531" h="2218" extrusionOk="0">
                  <a:moveTo>
                    <a:pt x="332" y="1910"/>
                  </a:moveTo>
                  <a:lnTo>
                    <a:pt x="154" y="1020"/>
                  </a:lnTo>
                  <a:cubicBezTo>
                    <a:pt x="154" y="1020"/>
                    <a:pt x="0" y="380"/>
                    <a:pt x="581" y="190"/>
                  </a:cubicBezTo>
                  <a:cubicBezTo>
                    <a:pt x="1162" y="0"/>
                    <a:pt x="1400" y="1079"/>
                    <a:pt x="1400" y="1079"/>
                  </a:cubicBezTo>
                  <a:lnTo>
                    <a:pt x="1518" y="1672"/>
                  </a:lnTo>
                  <a:cubicBezTo>
                    <a:pt x="1530" y="1672"/>
                    <a:pt x="1115" y="2218"/>
                    <a:pt x="332" y="1910"/>
                  </a:cubicBezTo>
                  <a:close/>
                </a:path>
              </a:pathLst>
            </a:custGeom>
            <a:solidFill>
              <a:srgbClr val="4638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60"/>
            <p:cNvSpPr/>
            <p:nvPr/>
          </p:nvSpPr>
          <p:spPr>
            <a:xfrm>
              <a:off x="6918875" y="3624075"/>
              <a:ext cx="29375" cy="46000"/>
            </a:xfrm>
            <a:custGeom>
              <a:avLst/>
              <a:gdLst/>
              <a:ahLst/>
              <a:cxnLst/>
              <a:rect l="l" t="t" r="r" b="b"/>
              <a:pathLst>
                <a:path w="1175" h="1840" extrusionOk="0">
                  <a:moveTo>
                    <a:pt x="0" y="1839"/>
                  </a:moveTo>
                  <a:lnTo>
                    <a:pt x="1115" y="1"/>
                  </a:lnTo>
                  <a:lnTo>
                    <a:pt x="1174" y="772"/>
                  </a:lnTo>
                  <a:close/>
                </a:path>
              </a:pathLst>
            </a:custGeom>
            <a:solidFill>
              <a:srgbClr val="8167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60"/>
            <p:cNvSpPr/>
            <p:nvPr/>
          </p:nvSpPr>
          <p:spPr>
            <a:xfrm>
              <a:off x="7459675" y="3445600"/>
              <a:ext cx="57550" cy="48650"/>
            </a:xfrm>
            <a:custGeom>
              <a:avLst/>
              <a:gdLst/>
              <a:ahLst/>
              <a:cxnLst/>
              <a:rect l="l" t="t" r="r" b="b"/>
              <a:pathLst>
                <a:path w="2302" h="1946" extrusionOk="0">
                  <a:moveTo>
                    <a:pt x="593" y="1945"/>
                  </a:moveTo>
                  <a:lnTo>
                    <a:pt x="2301" y="1530"/>
                  </a:lnTo>
                  <a:lnTo>
                    <a:pt x="1578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4638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60"/>
            <p:cNvSpPr/>
            <p:nvPr/>
          </p:nvSpPr>
          <p:spPr>
            <a:xfrm>
              <a:off x="7405700" y="3463100"/>
              <a:ext cx="50425" cy="115350"/>
            </a:xfrm>
            <a:custGeom>
              <a:avLst/>
              <a:gdLst/>
              <a:ahLst/>
              <a:cxnLst/>
              <a:rect l="l" t="t" r="r" b="b"/>
              <a:pathLst>
                <a:path w="2017" h="4614" extrusionOk="0">
                  <a:moveTo>
                    <a:pt x="1626" y="3214"/>
                  </a:moveTo>
                  <a:cubicBezTo>
                    <a:pt x="1460" y="4305"/>
                    <a:pt x="1080" y="4613"/>
                    <a:pt x="689" y="4554"/>
                  </a:cubicBezTo>
                  <a:cubicBezTo>
                    <a:pt x="309" y="4483"/>
                    <a:pt x="262" y="3546"/>
                    <a:pt x="262" y="3546"/>
                  </a:cubicBezTo>
                  <a:cubicBezTo>
                    <a:pt x="262" y="3546"/>
                    <a:pt x="131" y="2811"/>
                    <a:pt x="1" y="1957"/>
                  </a:cubicBezTo>
                  <a:lnTo>
                    <a:pt x="606" y="0"/>
                  </a:lnTo>
                  <a:lnTo>
                    <a:pt x="1993" y="154"/>
                  </a:lnTo>
                  <a:cubicBezTo>
                    <a:pt x="2017" y="119"/>
                    <a:pt x="1732" y="2550"/>
                    <a:pt x="1626" y="3214"/>
                  </a:cubicBezTo>
                  <a:close/>
                </a:path>
              </a:pathLst>
            </a:custGeom>
            <a:solidFill>
              <a:srgbClr val="8167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60"/>
            <p:cNvSpPr/>
            <p:nvPr/>
          </p:nvSpPr>
          <p:spPr>
            <a:xfrm>
              <a:off x="7421125" y="3401725"/>
              <a:ext cx="196000" cy="185325"/>
            </a:xfrm>
            <a:custGeom>
              <a:avLst/>
              <a:gdLst/>
              <a:ahLst/>
              <a:cxnLst/>
              <a:rect l="l" t="t" r="r" b="b"/>
              <a:pathLst>
                <a:path w="7840" h="7413" extrusionOk="0">
                  <a:moveTo>
                    <a:pt x="7508" y="2443"/>
                  </a:moveTo>
                  <a:lnTo>
                    <a:pt x="6761" y="1459"/>
                  </a:lnTo>
                  <a:lnTo>
                    <a:pt x="5610" y="1139"/>
                  </a:lnTo>
                  <a:cubicBezTo>
                    <a:pt x="5610" y="1139"/>
                    <a:pt x="5100" y="605"/>
                    <a:pt x="4863" y="558"/>
                  </a:cubicBezTo>
                  <a:cubicBezTo>
                    <a:pt x="4626" y="510"/>
                    <a:pt x="3843" y="368"/>
                    <a:pt x="3843" y="368"/>
                  </a:cubicBezTo>
                  <a:cubicBezTo>
                    <a:pt x="3321" y="0"/>
                    <a:pt x="2918" y="59"/>
                    <a:pt x="2918" y="59"/>
                  </a:cubicBezTo>
                  <a:cubicBezTo>
                    <a:pt x="2918" y="59"/>
                    <a:pt x="2123" y="712"/>
                    <a:pt x="2017" y="652"/>
                  </a:cubicBezTo>
                  <a:cubicBezTo>
                    <a:pt x="1910" y="593"/>
                    <a:pt x="1020" y="1020"/>
                    <a:pt x="760" y="1044"/>
                  </a:cubicBezTo>
                  <a:cubicBezTo>
                    <a:pt x="510" y="1079"/>
                    <a:pt x="1" y="2455"/>
                    <a:pt x="1" y="2455"/>
                  </a:cubicBezTo>
                  <a:cubicBezTo>
                    <a:pt x="427" y="2455"/>
                    <a:pt x="688" y="3202"/>
                    <a:pt x="688" y="3202"/>
                  </a:cubicBezTo>
                  <a:cubicBezTo>
                    <a:pt x="688" y="3202"/>
                    <a:pt x="1009" y="5005"/>
                    <a:pt x="1009" y="5752"/>
                  </a:cubicBezTo>
                  <a:cubicBezTo>
                    <a:pt x="1009" y="6475"/>
                    <a:pt x="1246" y="7365"/>
                    <a:pt x="1934" y="7318"/>
                  </a:cubicBezTo>
                  <a:cubicBezTo>
                    <a:pt x="2610" y="7270"/>
                    <a:pt x="2491" y="5610"/>
                    <a:pt x="2467" y="5479"/>
                  </a:cubicBezTo>
                  <a:cubicBezTo>
                    <a:pt x="2444" y="5349"/>
                    <a:pt x="2527" y="3297"/>
                    <a:pt x="2527" y="3297"/>
                  </a:cubicBezTo>
                  <a:lnTo>
                    <a:pt x="2301" y="2277"/>
                  </a:lnTo>
                  <a:lnTo>
                    <a:pt x="2906" y="3487"/>
                  </a:lnTo>
                  <a:cubicBezTo>
                    <a:pt x="2906" y="3487"/>
                    <a:pt x="2669" y="5823"/>
                    <a:pt x="2645" y="6120"/>
                  </a:cubicBezTo>
                  <a:cubicBezTo>
                    <a:pt x="2598" y="6416"/>
                    <a:pt x="2503" y="7140"/>
                    <a:pt x="3309" y="7270"/>
                  </a:cubicBezTo>
                  <a:cubicBezTo>
                    <a:pt x="4104" y="7412"/>
                    <a:pt x="4080" y="6250"/>
                    <a:pt x="4104" y="6120"/>
                  </a:cubicBezTo>
                  <a:cubicBezTo>
                    <a:pt x="4140" y="5966"/>
                    <a:pt x="4519" y="3653"/>
                    <a:pt x="4519" y="3653"/>
                  </a:cubicBezTo>
                  <a:cubicBezTo>
                    <a:pt x="4543" y="4115"/>
                    <a:pt x="4377" y="5444"/>
                    <a:pt x="4484" y="5930"/>
                  </a:cubicBezTo>
                  <a:cubicBezTo>
                    <a:pt x="4578" y="6392"/>
                    <a:pt x="5290" y="6392"/>
                    <a:pt x="5563" y="6321"/>
                  </a:cubicBezTo>
                  <a:cubicBezTo>
                    <a:pt x="5824" y="6238"/>
                    <a:pt x="5966" y="5171"/>
                    <a:pt x="6037" y="4791"/>
                  </a:cubicBezTo>
                  <a:cubicBezTo>
                    <a:pt x="6108" y="4483"/>
                    <a:pt x="6144" y="3190"/>
                    <a:pt x="6144" y="2775"/>
                  </a:cubicBezTo>
                  <a:cubicBezTo>
                    <a:pt x="6274" y="3036"/>
                    <a:pt x="6440" y="3392"/>
                    <a:pt x="6500" y="3712"/>
                  </a:cubicBezTo>
                  <a:cubicBezTo>
                    <a:pt x="6618" y="4281"/>
                    <a:pt x="7223" y="4673"/>
                    <a:pt x="7543" y="4400"/>
                  </a:cubicBezTo>
                  <a:cubicBezTo>
                    <a:pt x="7840" y="4068"/>
                    <a:pt x="7508" y="2443"/>
                    <a:pt x="7508" y="2443"/>
                  </a:cubicBezTo>
                  <a:close/>
                </a:path>
              </a:pathLst>
            </a:custGeom>
            <a:solidFill>
              <a:srgbClr val="8167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60"/>
            <p:cNvSpPr/>
            <p:nvPr/>
          </p:nvSpPr>
          <p:spPr>
            <a:xfrm>
              <a:off x="7475675" y="3449450"/>
              <a:ext cx="17825" cy="39150"/>
            </a:xfrm>
            <a:custGeom>
              <a:avLst/>
              <a:gdLst/>
              <a:ahLst/>
              <a:cxnLst/>
              <a:rect l="l" t="t" r="r" b="b"/>
              <a:pathLst>
                <a:path w="713" h="1566" extrusionOk="0">
                  <a:moveTo>
                    <a:pt x="712" y="1566"/>
                  </a:moveTo>
                  <a:lnTo>
                    <a:pt x="428" y="1"/>
                  </a:lnTo>
                  <a:lnTo>
                    <a:pt x="1" y="131"/>
                  </a:lnTo>
                  <a:close/>
                </a:path>
              </a:pathLst>
            </a:custGeom>
            <a:solidFill>
              <a:srgbClr val="4638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60"/>
            <p:cNvSpPr/>
            <p:nvPr/>
          </p:nvSpPr>
          <p:spPr>
            <a:xfrm>
              <a:off x="7526375" y="3440550"/>
              <a:ext cx="17525" cy="51625"/>
            </a:xfrm>
            <a:custGeom>
              <a:avLst/>
              <a:gdLst/>
              <a:ahLst/>
              <a:cxnLst/>
              <a:rect l="l" t="t" r="r" b="b"/>
              <a:pathLst>
                <a:path w="701" h="2065" extrusionOk="0">
                  <a:moveTo>
                    <a:pt x="285" y="2064"/>
                  </a:moveTo>
                  <a:lnTo>
                    <a:pt x="416" y="902"/>
                  </a:lnTo>
                  <a:lnTo>
                    <a:pt x="1" y="1"/>
                  </a:lnTo>
                  <a:lnTo>
                    <a:pt x="700" y="855"/>
                  </a:lnTo>
                  <a:close/>
                </a:path>
              </a:pathLst>
            </a:custGeom>
            <a:solidFill>
              <a:srgbClr val="4638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60"/>
            <p:cNvSpPr/>
            <p:nvPr/>
          </p:nvSpPr>
          <p:spPr>
            <a:xfrm>
              <a:off x="7574125" y="3454500"/>
              <a:ext cx="6825" cy="26400"/>
            </a:xfrm>
            <a:custGeom>
              <a:avLst/>
              <a:gdLst/>
              <a:ahLst/>
              <a:cxnLst/>
              <a:rect l="l" t="t" r="r" b="b"/>
              <a:pathLst>
                <a:path w="273" h="1056" extrusionOk="0">
                  <a:moveTo>
                    <a:pt x="0" y="629"/>
                  </a:moveTo>
                  <a:lnTo>
                    <a:pt x="0" y="0"/>
                  </a:lnTo>
                  <a:cubicBezTo>
                    <a:pt x="0" y="0"/>
                    <a:pt x="273" y="356"/>
                    <a:pt x="202" y="1056"/>
                  </a:cubicBezTo>
                  <a:close/>
                </a:path>
              </a:pathLst>
            </a:custGeom>
            <a:solidFill>
              <a:srgbClr val="4638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60"/>
            <p:cNvSpPr/>
            <p:nvPr/>
          </p:nvSpPr>
          <p:spPr>
            <a:xfrm>
              <a:off x="7413125" y="3543150"/>
              <a:ext cx="28475" cy="32925"/>
            </a:xfrm>
            <a:custGeom>
              <a:avLst/>
              <a:gdLst/>
              <a:ahLst/>
              <a:cxnLst/>
              <a:rect l="l" t="t" r="r" b="b"/>
              <a:pathLst>
                <a:path w="1139" h="1317" extrusionOk="0">
                  <a:moveTo>
                    <a:pt x="0" y="392"/>
                  </a:moveTo>
                  <a:cubicBezTo>
                    <a:pt x="0" y="392"/>
                    <a:pt x="380" y="0"/>
                    <a:pt x="736" y="107"/>
                  </a:cubicBezTo>
                  <a:cubicBezTo>
                    <a:pt x="736" y="107"/>
                    <a:pt x="1139" y="842"/>
                    <a:pt x="688" y="1079"/>
                  </a:cubicBezTo>
                  <a:cubicBezTo>
                    <a:pt x="249" y="1317"/>
                    <a:pt x="131" y="1068"/>
                    <a:pt x="131" y="1068"/>
                  </a:cubicBezTo>
                  <a:close/>
                </a:path>
              </a:pathLst>
            </a:custGeom>
            <a:solidFill>
              <a:srgbClr val="4638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60"/>
            <p:cNvSpPr/>
            <p:nvPr/>
          </p:nvSpPr>
          <p:spPr>
            <a:xfrm>
              <a:off x="7453150" y="3542850"/>
              <a:ext cx="25825" cy="38575"/>
            </a:xfrm>
            <a:custGeom>
              <a:avLst/>
              <a:gdLst/>
              <a:ahLst/>
              <a:cxnLst/>
              <a:rect l="l" t="t" r="r" b="b"/>
              <a:pathLst>
                <a:path w="1033" h="1543" extrusionOk="0">
                  <a:moveTo>
                    <a:pt x="0" y="593"/>
                  </a:moveTo>
                  <a:cubicBezTo>
                    <a:pt x="0" y="593"/>
                    <a:pt x="0" y="1091"/>
                    <a:pt x="214" y="1317"/>
                  </a:cubicBezTo>
                  <a:cubicBezTo>
                    <a:pt x="439" y="1542"/>
                    <a:pt x="890" y="1376"/>
                    <a:pt x="949" y="1198"/>
                  </a:cubicBezTo>
                  <a:cubicBezTo>
                    <a:pt x="1020" y="1020"/>
                    <a:pt x="1032" y="463"/>
                    <a:pt x="1032" y="463"/>
                  </a:cubicBezTo>
                  <a:cubicBezTo>
                    <a:pt x="1032" y="463"/>
                    <a:pt x="427" y="0"/>
                    <a:pt x="0" y="593"/>
                  </a:cubicBezTo>
                  <a:close/>
                </a:path>
              </a:pathLst>
            </a:custGeom>
            <a:solidFill>
              <a:srgbClr val="4638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60"/>
            <p:cNvSpPr/>
            <p:nvPr/>
          </p:nvSpPr>
          <p:spPr>
            <a:xfrm>
              <a:off x="7490500" y="3541075"/>
              <a:ext cx="30275" cy="38850"/>
            </a:xfrm>
            <a:custGeom>
              <a:avLst/>
              <a:gdLst/>
              <a:ahLst/>
              <a:cxnLst/>
              <a:rect l="l" t="t" r="r" b="b"/>
              <a:pathLst>
                <a:path w="1211" h="1554" extrusionOk="0">
                  <a:moveTo>
                    <a:pt x="72" y="415"/>
                  </a:moveTo>
                  <a:cubicBezTo>
                    <a:pt x="72" y="415"/>
                    <a:pt x="1" y="913"/>
                    <a:pt x="13" y="1068"/>
                  </a:cubicBezTo>
                  <a:cubicBezTo>
                    <a:pt x="24" y="1210"/>
                    <a:pt x="202" y="1554"/>
                    <a:pt x="712" y="1494"/>
                  </a:cubicBezTo>
                  <a:cubicBezTo>
                    <a:pt x="1210" y="1423"/>
                    <a:pt x="1187" y="510"/>
                    <a:pt x="1187" y="510"/>
                  </a:cubicBezTo>
                  <a:cubicBezTo>
                    <a:pt x="1187" y="510"/>
                    <a:pt x="795" y="0"/>
                    <a:pt x="72" y="415"/>
                  </a:cubicBezTo>
                  <a:close/>
                </a:path>
              </a:pathLst>
            </a:custGeom>
            <a:solidFill>
              <a:srgbClr val="4638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60"/>
            <p:cNvSpPr/>
            <p:nvPr/>
          </p:nvSpPr>
          <p:spPr>
            <a:xfrm>
              <a:off x="7534675" y="3516450"/>
              <a:ext cx="31175" cy="41250"/>
            </a:xfrm>
            <a:custGeom>
              <a:avLst/>
              <a:gdLst/>
              <a:ahLst/>
              <a:cxnLst/>
              <a:rect l="l" t="t" r="r" b="b"/>
              <a:pathLst>
                <a:path w="1247" h="1650" extrusionOk="0">
                  <a:moveTo>
                    <a:pt x="131" y="416"/>
                  </a:moveTo>
                  <a:cubicBezTo>
                    <a:pt x="131" y="416"/>
                    <a:pt x="1" y="997"/>
                    <a:pt x="36" y="1282"/>
                  </a:cubicBezTo>
                  <a:cubicBezTo>
                    <a:pt x="36" y="1282"/>
                    <a:pt x="309" y="1649"/>
                    <a:pt x="1009" y="1554"/>
                  </a:cubicBezTo>
                  <a:lnTo>
                    <a:pt x="1246" y="665"/>
                  </a:lnTo>
                  <a:cubicBezTo>
                    <a:pt x="1246" y="653"/>
                    <a:pt x="914" y="1"/>
                    <a:pt x="131" y="416"/>
                  </a:cubicBezTo>
                  <a:close/>
                </a:path>
              </a:pathLst>
            </a:custGeom>
            <a:solidFill>
              <a:srgbClr val="4638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60"/>
            <p:cNvSpPr/>
            <p:nvPr/>
          </p:nvSpPr>
          <p:spPr>
            <a:xfrm>
              <a:off x="7591600" y="3482650"/>
              <a:ext cx="19300" cy="31750"/>
            </a:xfrm>
            <a:custGeom>
              <a:avLst/>
              <a:gdLst/>
              <a:ahLst/>
              <a:cxnLst/>
              <a:rect l="l" t="t" r="r" b="b"/>
              <a:pathLst>
                <a:path w="772" h="1270" extrusionOk="0">
                  <a:moveTo>
                    <a:pt x="1" y="499"/>
                  </a:moveTo>
                  <a:cubicBezTo>
                    <a:pt x="1" y="499"/>
                    <a:pt x="96" y="914"/>
                    <a:pt x="286" y="1092"/>
                  </a:cubicBezTo>
                  <a:cubicBezTo>
                    <a:pt x="475" y="1270"/>
                    <a:pt x="748" y="1116"/>
                    <a:pt x="760" y="973"/>
                  </a:cubicBezTo>
                  <a:cubicBezTo>
                    <a:pt x="772" y="819"/>
                    <a:pt x="701" y="357"/>
                    <a:pt x="701" y="357"/>
                  </a:cubicBezTo>
                  <a:cubicBezTo>
                    <a:pt x="701" y="357"/>
                    <a:pt x="191" y="1"/>
                    <a:pt x="1" y="499"/>
                  </a:cubicBezTo>
                  <a:close/>
                </a:path>
              </a:pathLst>
            </a:custGeom>
            <a:solidFill>
              <a:srgbClr val="4638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7" name="Google Shape;1477;p60"/>
          <p:cNvSpPr/>
          <p:nvPr/>
        </p:nvSpPr>
        <p:spPr>
          <a:xfrm>
            <a:off x="4070869" y="1099668"/>
            <a:ext cx="420610" cy="420603"/>
          </a:xfrm>
          <a:custGeom>
            <a:avLst/>
            <a:gdLst/>
            <a:ahLst/>
            <a:cxnLst/>
            <a:rect l="l" t="t" r="r" b="b"/>
            <a:pathLst>
              <a:path w="17656" h="17652" extrusionOk="0">
                <a:moveTo>
                  <a:pt x="8828" y="0"/>
                </a:moveTo>
                <a:cubicBezTo>
                  <a:pt x="8828" y="0"/>
                  <a:pt x="7899" y="3342"/>
                  <a:pt x="7591" y="7493"/>
                </a:cubicBezTo>
                <a:cubicBezTo>
                  <a:pt x="4990" y="7496"/>
                  <a:pt x="2283" y="7827"/>
                  <a:pt x="1" y="8824"/>
                </a:cubicBezTo>
                <a:cubicBezTo>
                  <a:pt x="2257" y="9808"/>
                  <a:pt x="4924" y="10145"/>
                  <a:pt x="7493" y="10159"/>
                </a:cubicBezTo>
                <a:cubicBezTo>
                  <a:pt x="7508" y="12728"/>
                  <a:pt x="7845" y="15395"/>
                  <a:pt x="8828" y="17652"/>
                </a:cubicBezTo>
                <a:cubicBezTo>
                  <a:pt x="9826" y="15370"/>
                  <a:pt x="10156" y="12663"/>
                  <a:pt x="10163" y="10062"/>
                </a:cubicBezTo>
                <a:cubicBezTo>
                  <a:pt x="14311" y="9753"/>
                  <a:pt x="17656" y="8824"/>
                  <a:pt x="17656" y="8824"/>
                </a:cubicBezTo>
                <a:cubicBezTo>
                  <a:pt x="17656" y="8824"/>
                  <a:pt x="14267" y="7881"/>
                  <a:pt x="10076" y="7576"/>
                </a:cubicBezTo>
                <a:cubicBezTo>
                  <a:pt x="9775" y="3393"/>
                  <a:pt x="8828" y="0"/>
                  <a:pt x="88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8" name="Google Shape;1478;p60"/>
          <p:cNvSpPr/>
          <p:nvPr/>
        </p:nvSpPr>
        <p:spPr>
          <a:xfrm>
            <a:off x="5170720" y="1890777"/>
            <a:ext cx="484636" cy="484633"/>
          </a:xfrm>
          <a:custGeom>
            <a:avLst/>
            <a:gdLst/>
            <a:ahLst/>
            <a:cxnLst/>
            <a:rect l="l" t="t" r="r" b="b"/>
            <a:pathLst>
              <a:path w="13771" h="13767" extrusionOk="0">
                <a:moveTo>
                  <a:pt x="6884" y="10153"/>
                </a:moveTo>
                <a:lnTo>
                  <a:pt x="10497" y="13766"/>
                </a:lnTo>
                <a:lnTo>
                  <a:pt x="13770" y="10494"/>
                </a:lnTo>
                <a:lnTo>
                  <a:pt x="10160" y="6884"/>
                </a:lnTo>
                <a:lnTo>
                  <a:pt x="13770" y="3270"/>
                </a:lnTo>
                <a:lnTo>
                  <a:pt x="10497" y="1"/>
                </a:lnTo>
                <a:lnTo>
                  <a:pt x="6884" y="3611"/>
                </a:lnTo>
                <a:lnTo>
                  <a:pt x="3274" y="1"/>
                </a:lnTo>
                <a:lnTo>
                  <a:pt x="1" y="3270"/>
                </a:lnTo>
                <a:lnTo>
                  <a:pt x="3615" y="6884"/>
                </a:lnTo>
                <a:lnTo>
                  <a:pt x="1" y="10494"/>
                </a:lnTo>
                <a:lnTo>
                  <a:pt x="3274" y="1376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6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Data Structure</a:t>
            </a:r>
          </a:p>
        </p:txBody>
      </p:sp>
      <p:sp>
        <p:nvSpPr>
          <p:cNvPr id="1508" name="Google Shape;1508;p63"/>
          <p:cNvSpPr txBox="1">
            <a:spLocks noGrp="1"/>
          </p:cNvSpPr>
          <p:nvPr>
            <p:ph type="subTitle" idx="1"/>
          </p:nvPr>
        </p:nvSpPr>
        <p:spPr>
          <a:xfrm>
            <a:off x="999490" y="2891155"/>
            <a:ext cx="3373755" cy="1931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push(color):</a:t>
            </a:r>
            <a:r>
              <a:rPr lang="en-US" altLang="en-US"/>
              <a:t> Adds a color to the stack if space permits.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pop():</a:t>
            </a:r>
            <a:r>
              <a:rPr lang="en-US" altLang="en-US"/>
              <a:t> Removes the top color from the stack.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peek():</a:t>
            </a:r>
            <a:r>
              <a:rPr lang="en-US" altLang="en-US"/>
              <a:t> Returns the top color without removing it.</a:t>
            </a:r>
          </a:p>
        </p:txBody>
      </p:sp>
      <p:sp>
        <p:nvSpPr>
          <p:cNvPr id="1515" name="Google Shape;1515;p63"/>
          <p:cNvSpPr/>
          <p:nvPr/>
        </p:nvSpPr>
        <p:spPr>
          <a:xfrm>
            <a:off x="1404250" y="1663418"/>
            <a:ext cx="952800" cy="1171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6" name="Google Shape;1516;p63"/>
          <p:cNvSpPr/>
          <p:nvPr/>
        </p:nvSpPr>
        <p:spPr>
          <a:xfrm>
            <a:off x="1404250" y="2535818"/>
            <a:ext cx="952800" cy="2991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700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63"/>
          <p:cNvSpPr/>
          <p:nvPr/>
        </p:nvSpPr>
        <p:spPr>
          <a:xfrm>
            <a:off x="4095600" y="1648381"/>
            <a:ext cx="952800" cy="1171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9" name="Google Shape;1519;p63"/>
          <p:cNvSpPr/>
          <p:nvPr/>
        </p:nvSpPr>
        <p:spPr>
          <a:xfrm>
            <a:off x="6786950" y="1663431"/>
            <a:ext cx="952800" cy="1171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9"/>
          </p:nvPr>
        </p:nvSpPr>
        <p:spPr>
          <a:xfrm>
            <a:off x="3441465" y="1104809"/>
            <a:ext cx="2336400" cy="572700"/>
          </a:xfrm>
        </p:spPr>
        <p:txBody>
          <a:bodyPr/>
          <a:lstStyle/>
          <a:p>
            <a:r>
              <a:rPr lang="en-US" sz="3600"/>
              <a:t>Stacks</a:t>
            </a:r>
          </a:p>
        </p:txBody>
      </p:sp>
      <p:sp>
        <p:nvSpPr>
          <p:cNvPr id="11" name="Google Shape;1516;p63"/>
          <p:cNvSpPr/>
          <p:nvPr/>
        </p:nvSpPr>
        <p:spPr>
          <a:xfrm>
            <a:off x="4096015" y="2521213"/>
            <a:ext cx="952800" cy="2991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700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516;p63"/>
          <p:cNvSpPr/>
          <p:nvPr/>
        </p:nvSpPr>
        <p:spPr>
          <a:xfrm>
            <a:off x="4091570" y="2169423"/>
            <a:ext cx="952800" cy="2991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700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516;p63"/>
          <p:cNvSpPr/>
          <p:nvPr/>
        </p:nvSpPr>
        <p:spPr>
          <a:xfrm>
            <a:off x="6791590" y="2521213"/>
            <a:ext cx="952800" cy="2991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700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16;p63"/>
          <p:cNvSpPr/>
          <p:nvPr/>
        </p:nvSpPr>
        <p:spPr>
          <a:xfrm>
            <a:off x="6787145" y="2169423"/>
            <a:ext cx="952800" cy="2991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700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16;p63"/>
          <p:cNvSpPr/>
          <p:nvPr/>
        </p:nvSpPr>
        <p:spPr>
          <a:xfrm>
            <a:off x="6787145" y="1817633"/>
            <a:ext cx="952800" cy="2991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700" scaled="0"/>
          </a:gra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508;p63"/>
          <p:cNvSpPr txBox="1"/>
          <p:nvPr/>
        </p:nvSpPr>
        <p:spPr>
          <a:xfrm>
            <a:off x="4799965" y="2872740"/>
            <a:ext cx="3373755" cy="19310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isEmpty():</a:t>
            </a:r>
            <a:r>
              <a:rPr lang="en-US" altLang="en-US"/>
              <a:t> Checks if the stack is empty.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size():</a:t>
            </a:r>
            <a:r>
              <a:rPr lang="en-US" altLang="en-US"/>
              <a:t> Returns the number of colors in the stack.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getColor(index):</a:t>
            </a:r>
            <a:r>
              <a:rPr lang="en-US" altLang="en-US"/>
              <a:t> Fetches the color at a specific index.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52"/>
          <p:cNvSpPr txBox="1">
            <a:spLocks noGrp="1"/>
          </p:cNvSpPr>
          <p:nvPr>
            <p:ph type="title"/>
          </p:nvPr>
        </p:nvSpPr>
        <p:spPr>
          <a:xfrm>
            <a:off x="715100" y="2481825"/>
            <a:ext cx="3711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Graphical User Interface</a:t>
            </a:r>
            <a:endParaRPr lang="en-GB"/>
          </a:p>
        </p:txBody>
      </p:sp>
      <p:sp>
        <p:nvSpPr>
          <p:cNvPr id="1247" name="Google Shape;1247;p52"/>
          <p:cNvSpPr txBox="1">
            <a:spLocks noGrp="1"/>
          </p:cNvSpPr>
          <p:nvPr>
            <p:ph type="title" idx="2"/>
          </p:nvPr>
        </p:nvSpPr>
        <p:spPr>
          <a:xfrm>
            <a:off x="715100" y="874875"/>
            <a:ext cx="1184100" cy="11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</a:p>
        </p:txBody>
      </p:sp>
      <p:sp>
        <p:nvSpPr>
          <p:cNvPr id="1248" name="Google Shape;1248;p52"/>
          <p:cNvSpPr txBox="1">
            <a:spLocks noGrp="1"/>
          </p:cNvSpPr>
          <p:nvPr>
            <p:ph type="subTitle" idx="1"/>
          </p:nvPr>
        </p:nvSpPr>
        <p:spPr>
          <a:xfrm>
            <a:off x="715100" y="3476025"/>
            <a:ext cx="37110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GUI Libraray</a:t>
            </a:r>
          </a:p>
        </p:txBody>
      </p:sp>
      <p:grpSp>
        <p:nvGrpSpPr>
          <p:cNvPr id="1249" name="Google Shape;1249;p52"/>
          <p:cNvGrpSpPr/>
          <p:nvPr/>
        </p:nvGrpSpPr>
        <p:grpSpPr>
          <a:xfrm>
            <a:off x="4323120" y="2923069"/>
            <a:ext cx="4586991" cy="2300250"/>
            <a:chOff x="4323120" y="2923069"/>
            <a:chExt cx="4586991" cy="2300250"/>
          </a:xfrm>
        </p:grpSpPr>
        <p:sp>
          <p:nvSpPr>
            <p:cNvPr id="1250" name="Google Shape;1250;p52"/>
            <p:cNvSpPr/>
            <p:nvPr/>
          </p:nvSpPr>
          <p:spPr>
            <a:xfrm>
              <a:off x="6974042" y="2923069"/>
              <a:ext cx="1936068" cy="2266619"/>
            </a:xfrm>
            <a:custGeom>
              <a:avLst/>
              <a:gdLst/>
              <a:ahLst/>
              <a:cxnLst/>
              <a:rect l="l" t="t" r="r" b="b"/>
              <a:pathLst>
                <a:path w="20494" h="23993" extrusionOk="0">
                  <a:moveTo>
                    <a:pt x="1364" y="2088"/>
                  </a:moveTo>
                  <a:lnTo>
                    <a:pt x="1352" y="5777"/>
                  </a:lnTo>
                  <a:cubicBezTo>
                    <a:pt x="1827" y="5788"/>
                    <a:pt x="2004" y="6524"/>
                    <a:pt x="2087" y="6879"/>
                  </a:cubicBezTo>
                  <a:cubicBezTo>
                    <a:pt x="2277" y="7627"/>
                    <a:pt x="2194" y="8077"/>
                    <a:pt x="3072" y="8338"/>
                  </a:cubicBezTo>
                  <a:cubicBezTo>
                    <a:pt x="4163" y="8682"/>
                    <a:pt x="5266" y="9014"/>
                    <a:pt x="6357" y="9346"/>
                  </a:cubicBezTo>
                  <a:cubicBezTo>
                    <a:pt x="6570" y="9406"/>
                    <a:pt x="6772" y="9465"/>
                    <a:pt x="6938" y="9607"/>
                  </a:cubicBezTo>
                  <a:cubicBezTo>
                    <a:pt x="7247" y="9821"/>
                    <a:pt x="7424" y="10200"/>
                    <a:pt x="7543" y="10556"/>
                  </a:cubicBezTo>
                  <a:cubicBezTo>
                    <a:pt x="7709" y="11054"/>
                    <a:pt x="7780" y="11588"/>
                    <a:pt x="7804" y="12121"/>
                  </a:cubicBezTo>
                  <a:cubicBezTo>
                    <a:pt x="7875" y="13817"/>
                    <a:pt x="7069" y="13556"/>
                    <a:pt x="6286" y="15074"/>
                  </a:cubicBezTo>
                  <a:cubicBezTo>
                    <a:pt x="5728" y="16154"/>
                    <a:pt x="9132" y="18455"/>
                    <a:pt x="9476" y="19368"/>
                  </a:cubicBezTo>
                  <a:cubicBezTo>
                    <a:pt x="10069" y="20909"/>
                    <a:pt x="10532" y="22439"/>
                    <a:pt x="11125" y="23993"/>
                  </a:cubicBezTo>
                  <a:lnTo>
                    <a:pt x="20494" y="23685"/>
                  </a:lnTo>
                  <a:cubicBezTo>
                    <a:pt x="20494" y="23685"/>
                    <a:pt x="14896" y="16438"/>
                    <a:pt x="14469" y="15869"/>
                  </a:cubicBezTo>
                  <a:cubicBezTo>
                    <a:pt x="14042" y="15312"/>
                    <a:pt x="12394" y="10354"/>
                    <a:pt x="12394" y="10354"/>
                  </a:cubicBezTo>
                  <a:cubicBezTo>
                    <a:pt x="12394" y="10354"/>
                    <a:pt x="11872" y="7247"/>
                    <a:pt x="11730" y="6879"/>
                  </a:cubicBezTo>
                  <a:cubicBezTo>
                    <a:pt x="11575" y="6500"/>
                    <a:pt x="9369" y="4092"/>
                    <a:pt x="9369" y="4092"/>
                  </a:cubicBezTo>
                  <a:lnTo>
                    <a:pt x="7626" y="1317"/>
                  </a:lnTo>
                  <a:lnTo>
                    <a:pt x="3096" y="36"/>
                  </a:lnTo>
                  <a:cubicBezTo>
                    <a:pt x="3096" y="36"/>
                    <a:pt x="48" y="1"/>
                    <a:pt x="36" y="511"/>
                  </a:cubicBezTo>
                  <a:cubicBezTo>
                    <a:pt x="0" y="1958"/>
                    <a:pt x="759" y="1721"/>
                    <a:pt x="1364" y="2088"/>
                  </a:cubicBezTo>
                  <a:close/>
                </a:path>
              </a:pathLst>
            </a:custGeom>
            <a:solidFill>
              <a:srgbClr val="F8A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2"/>
            <p:cNvSpPr/>
            <p:nvPr/>
          </p:nvSpPr>
          <p:spPr>
            <a:xfrm>
              <a:off x="4323120" y="2923069"/>
              <a:ext cx="1987743" cy="2300250"/>
            </a:xfrm>
            <a:custGeom>
              <a:avLst/>
              <a:gdLst/>
              <a:ahLst/>
              <a:cxnLst/>
              <a:rect l="l" t="t" r="r" b="b"/>
              <a:pathLst>
                <a:path w="21041" h="24349" extrusionOk="0">
                  <a:moveTo>
                    <a:pt x="19653" y="2088"/>
                  </a:moveTo>
                  <a:lnTo>
                    <a:pt x="19676" y="5777"/>
                  </a:lnTo>
                  <a:cubicBezTo>
                    <a:pt x="19202" y="5788"/>
                    <a:pt x="19024" y="6524"/>
                    <a:pt x="18929" y="6879"/>
                  </a:cubicBezTo>
                  <a:cubicBezTo>
                    <a:pt x="18739" y="7627"/>
                    <a:pt x="18822" y="8077"/>
                    <a:pt x="17957" y="8338"/>
                  </a:cubicBezTo>
                  <a:cubicBezTo>
                    <a:pt x="16854" y="8682"/>
                    <a:pt x="15763" y="9014"/>
                    <a:pt x="14660" y="9346"/>
                  </a:cubicBezTo>
                  <a:cubicBezTo>
                    <a:pt x="14458" y="9406"/>
                    <a:pt x="14245" y="9465"/>
                    <a:pt x="14078" y="9607"/>
                  </a:cubicBezTo>
                  <a:cubicBezTo>
                    <a:pt x="13770" y="9821"/>
                    <a:pt x="13592" y="10200"/>
                    <a:pt x="13474" y="10556"/>
                  </a:cubicBezTo>
                  <a:cubicBezTo>
                    <a:pt x="13308" y="11054"/>
                    <a:pt x="13236" y="11588"/>
                    <a:pt x="13225" y="12121"/>
                  </a:cubicBezTo>
                  <a:cubicBezTo>
                    <a:pt x="13142" y="13817"/>
                    <a:pt x="13948" y="13556"/>
                    <a:pt x="14731" y="15074"/>
                  </a:cubicBezTo>
                  <a:cubicBezTo>
                    <a:pt x="15300" y="16154"/>
                    <a:pt x="11884" y="18455"/>
                    <a:pt x="11552" y="19368"/>
                  </a:cubicBezTo>
                  <a:cubicBezTo>
                    <a:pt x="10959" y="20909"/>
                    <a:pt x="10497" y="22439"/>
                    <a:pt x="9904" y="23993"/>
                  </a:cubicBezTo>
                  <a:lnTo>
                    <a:pt x="1" y="24349"/>
                  </a:lnTo>
                  <a:cubicBezTo>
                    <a:pt x="1" y="24349"/>
                    <a:pt x="6121" y="16438"/>
                    <a:pt x="6547" y="15869"/>
                  </a:cubicBezTo>
                  <a:cubicBezTo>
                    <a:pt x="6986" y="15312"/>
                    <a:pt x="8623" y="10354"/>
                    <a:pt x="8623" y="10354"/>
                  </a:cubicBezTo>
                  <a:cubicBezTo>
                    <a:pt x="8623" y="10354"/>
                    <a:pt x="9145" y="7247"/>
                    <a:pt x="9299" y="6879"/>
                  </a:cubicBezTo>
                  <a:cubicBezTo>
                    <a:pt x="9441" y="6500"/>
                    <a:pt x="11647" y="4092"/>
                    <a:pt x="11647" y="4092"/>
                  </a:cubicBezTo>
                  <a:lnTo>
                    <a:pt x="13402" y="1317"/>
                  </a:lnTo>
                  <a:lnTo>
                    <a:pt x="17921" y="36"/>
                  </a:lnTo>
                  <a:cubicBezTo>
                    <a:pt x="17921" y="36"/>
                    <a:pt x="20981" y="1"/>
                    <a:pt x="20993" y="511"/>
                  </a:cubicBezTo>
                  <a:cubicBezTo>
                    <a:pt x="21040" y="1958"/>
                    <a:pt x="20281" y="1721"/>
                    <a:pt x="19653" y="2088"/>
                  </a:cubicBezTo>
                  <a:close/>
                </a:path>
              </a:pathLst>
            </a:custGeom>
            <a:solidFill>
              <a:srgbClr val="F8A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2"/>
            <p:cNvSpPr/>
            <p:nvPr/>
          </p:nvSpPr>
          <p:spPr>
            <a:xfrm>
              <a:off x="5371831" y="3243512"/>
              <a:ext cx="454968" cy="556901"/>
            </a:xfrm>
            <a:custGeom>
              <a:avLst/>
              <a:gdLst/>
              <a:ahLst/>
              <a:cxnLst/>
              <a:rect l="l" t="t" r="r" b="b"/>
              <a:pathLst>
                <a:path w="4816" h="5895" extrusionOk="0">
                  <a:moveTo>
                    <a:pt x="1" y="5895"/>
                  </a:moveTo>
                  <a:lnTo>
                    <a:pt x="1756" y="2100"/>
                  </a:lnTo>
                  <a:lnTo>
                    <a:pt x="4816" y="1"/>
                  </a:lnTo>
                  <a:lnTo>
                    <a:pt x="3843" y="3072"/>
                  </a:lnTo>
                  <a:close/>
                </a:path>
              </a:pathLst>
            </a:custGeom>
            <a:solidFill>
              <a:srgbClr val="F790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2"/>
            <p:cNvSpPr/>
            <p:nvPr/>
          </p:nvSpPr>
          <p:spPr>
            <a:xfrm>
              <a:off x="5635119" y="3789170"/>
              <a:ext cx="370984" cy="375424"/>
            </a:xfrm>
            <a:custGeom>
              <a:avLst/>
              <a:gdLst/>
              <a:ahLst/>
              <a:cxnLst/>
              <a:rect l="l" t="t" r="r" b="b"/>
              <a:pathLst>
                <a:path w="3927" h="3974" extrusionOk="0">
                  <a:moveTo>
                    <a:pt x="546" y="2005"/>
                  </a:moveTo>
                  <a:lnTo>
                    <a:pt x="1602" y="1388"/>
                  </a:lnTo>
                  <a:lnTo>
                    <a:pt x="3926" y="0"/>
                  </a:lnTo>
                  <a:lnTo>
                    <a:pt x="2657" y="3309"/>
                  </a:lnTo>
                  <a:lnTo>
                    <a:pt x="1187" y="3973"/>
                  </a:lnTo>
                  <a:cubicBezTo>
                    <a:pt x="724" y="3890"/>
                    <a:pt x="511" y="3653"/>
                    <a:pt x="273" y="3084"/>
                  </a:cubicBezTo>
                  <a:cubicBezTo>
                    <a:pt x="1" y="2515"/>
                    <a:pt x="546" y="2005"/>
                    <a:pt x="546" y="2005"/>
                  </a:cubicBezTo>
                  <a:close/>
                </a:path>
              </a:pathLst>
            </a:custGeom>
            <a:solidFill>
              <a:srgbClr val="F790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2"/>
            <p:cNvSpPr/>
            <p:nvPr/>
          </p:nvSpPr>
          <p:spPr>
            <a:xfrm>
              <a:off x="5697847" y="3531456"/>
              <a:ext cx="327244" cy="512122"/>
            </a:xfrm>
            <a:custGeom>
              <a:avLst/>
              <a:gdLst/>
              <a:ahLst/>
              <a:cxnLst/>
              <a:rect l="l" t="t" r="r" b="b"/>
              <a:pathLst>
                <a:path w="3464" h="5421" extrusionOk="0">
                  <a:moveTo>
                    <a:pt x="867" y="2218"/>
                  </a:moveTo>
                  <a:lnTo>
                    <a:pt x="1388" y="428"/>
                  </a:lnTo>
                  <a:lnTo>
                    <a:pt x="1780" y="902"/>
                  </a:lnTo>
                  <a:lnTo>
                    <a:pt x="3464" y="1"/>
                  </a:lnTo>
                  <a:lnTo>
                    <a:pt x="3428" y="2384"/>
                  </a:lnTo>
                  <a:lnTo>
                    <a:pt x="1471" y="5254"/>
                  </a:lnTo>
                  <a:cubicBezTo>
                    <a:pt x="1021" y="5421"/>
                    <a:pt x="463" y="4851"/>
                    <a:pt x="238" y="4211"/>
                  </a:cubicBezTo>
                  <a:cubicBezTo>
                    <a:pt x="1" y="3547"/>
                    <a:pt x="867" y="2218"/>
                    <a:pt x="867" y="2218"/>
                  </a:cubicBezTo>
                  <a:close/>
                </a:path>
              </a:pathLst>
            </a:custGeom>
            <a:solidFill>
              <a:srgbClr val="F790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2"/>
            <p:cNvSpPr/>
            <p:nvPr/>
          </p:nvSpPr>
          <p:spPr>
            <a:xfrm>
              <a:off x="7456878" y="3243512"/>
              <a:ext cx="456101" cy="556901"/>
            </a:xfrm>
            <a:custGeom>
              <a:avLst/>
              <a:gdLst/>
              <a:ahLst/>
              <a:cxnLst/>
              <a:rect l="l" t="t" r="r" b="b"/>
              <a:pathLst>
                <a:path w="4828" h="5895" extrusionOk="0">
                  <a:moveTo>
                    <a:pt x="4828" y="5895"/>
                  </a:moveTo>
                  <a:lnTo>
                    <a:pt x="3072" y="2100"/>
                  </a:lnTo>
                  <a:lnTo>
                    <a:pt x="1" y="1"/>
                  </a:lnTo>
                  <a:lnTo>
                    <a:pt x="985" y="3072"/>
                  </a:lnTo>
                  <a:close/>
                </a:path>
              </a:pathLst>
            </a:custGeom>
            <a:solidFill>
              <a:srgbClr val="F790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2"/>
            <p:cNvSpPr/>
            <p:nvPr/>
          </p:nvSpPr>
          <p:spPr>
            <a:xfrm>
              <a:off x="7277669" y="3789170"/>
              <a:ext cx="369756" cy="375424"/>
            </a:xfrm>
            <a:custGeom>
              <a:avLst/>
              <a:gdLst/>
              <a:ahLst/>
              <a:cxnLst/>
              <a:rect l="l" t="t" r="r" b="b"/>
              <a:pathLst>
                <a:path w="3914" h="3974" extrusionOk="0">
                  <a:moveTo>
                    <a:pt x="3380" y="2005"/>
                  </a:moveTo>
                  <a:lnTo>
                    <a:pt x="2337" y="1388"/>
                  </a:lnTo>
                  <a:lnTo>
                    <a:pt x="0" y="0"/>
                  </a:lnTo>
                  <a:lnTo>
                    <a:pt x="1281" y="3309"/>
                  </a:lnTo>
                  <a:lnTo>
                    <a:pt x="2752" y="3973"/>
                  </a:lnTo>
                  <a:cubicBezTo>
                    <a:pt x="3202" y="3890"/>
                    <a:pt x="3428" y="3653"/>
                    <a:pt x="3665" y="3084"/>
                  </a:cubicBezTo>
                  <a:cubicBezTo>
                    <a:pt x="3914" y="2515"/>
                    <a:pt x="3380" y="2005"/>
                    <a:pt x="3380" y="2005"/>
                  </a:cubicBezTo>
                  <a:close/>
                </a:path>
              </a:pathLst>
            </a:custGeom>
            <a:solidFill>
              <a:srgbClr val="F790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2"/>
            <p:cNvSpPr/>
            <p:nvPr/>
          </p:nvSpPr>
          <p:spPr>
            <a:xfrm>
              <a:off x="7259719" y="3531456"/>
              <a:ext cx="324977" cy="512122"/>
            </a:xfrm>
            <a:custGeom>
              <a:avLst/>
              <a:gdLst/>
              <a:ahLst/>
              <a:cxnLst/>
              <a:rect l="l" t="t" r="r" b="b"/>
              <a:pathLst>
                <a:path w="3440" h="5421" extrusionOk="0">
                  <a:moveTo>
                    <a:pt x="2598" y="2218"/>
                  </a:moveTo>
                  <a:lnTo>
                    <a:pt x="2076" y="428"/>
                  </a:lnTo>
                  <a:lnTo>
                    <a:pt x="1673" y="902"/>
                  </a:lnTo>
                  <a:lnTo>
                    <a:pt x="0" y="1"/>
                  </a:lnTo>
                  <a:lnTo>
                    <a:pt x="36" y="2384"/>
                  </a:lnTo>
                  <a:lnTo>
                    <a:pt x="1993" y="5254"/>
                  </a:lnTo>
                  <a:cubicBezTo>
                    <a:pt x="2432" y="5421"/>
                    <a:pt x="3001" y="4851"/>
                    <a:pt x="3214" y="4211"/>
                  </a:cubicBezTo>
                  <a:cubicBezTo>
                    <a:pt x="3440" y="3547"/>
                    <a:pt x="2598" y="2218"/>
                    <a:pt x="2598" y="2218"/>
                  </a:cubicBezTo>
                  <a:close/>
                </a:path>
              </a:pathLst>
            </a:custGeom>
            <a:solidFill>
              <a:srgbClr val="F790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2"/>
            <p:cNvSpPr/>
            <p:nvPr/>
          </p:nvSpPr>
          <p:spPr>
            <a:xfrm>
              <a:off x="5694541" y="3088959"/>
              <a:ext cx="1913679" cy="826896"/>
            </a:xfrm>
            <a:custGeom>
              <a:avLst/>
              <a:gdLst/>
              <a:ahLst/>
              <a:cxnLst/>
              <a:rect l="l" t="t" r="r" b="b"/>
              <a:pathLst>
                <a:path w="20257" h="8753" extrusionOk="0">
                  <a:moveTo>
                    <a:pt x="18027" y="0"/>
                  </a:moveTo>
                  <a:lnTo>
                    <a:pt x="16924" y="0"/>
                  </a:lnTo>
                  <a:lnTo>
                    <a:pt x="16924" y="0"/>
                  </a:lnTo>
                  <a:lnTo>
                    <a:pt x="3392" y="0"/>
                  </a:lnTo>
                  <a:lnTo>
                    <a:pt x="3392" y="59"/>
                  </a:lnTo>
                  <a:lnTo>
                    <a:pt x="3333" y="0"/>
                  </a:lnTo>
                  <a:lnTo>
                    <a:pt x="2230" y="0"/>
                  </a:lnTo>
                  <a:cubicBezTo>
                    <a:pt x="2230" y="0"/>
                    <a:pt x="0" y="854"/>
                    <a:pt x="0" y="4376"/>
                  </a:cubicBezTo>
                  <a:cubicBezTo>
                    <a:pt x="0" y="7899"/>
                    <a:pt x="2230" y="8753"/>
                    <a:pt x="2230" y="8753"/>
                  </a:cubicBezTo>
                  <a:lnTo>
                    <a:pt x="3333" y="8753"/>
                  </a:lnTo>
                  <a:lnTo>
                    <a:pt x="3392" y="8693"/>
                  </a:lnTo>
                  <a:lnTo>
                    <a:pt x="3392" y="8753"/>
                  </a:lnTo>
                  <a:lnTo>
                    <a:pt x="16924" y="8753"/>
                  </a:lnTo>
                  <a:lnTo>
                    <a:pt x="16924" y="8753"/>
                  </a:lnTo>
                  <a:lnTo>
                    <a:pt x="18027" y="8753"/>
                  </a:lnTo>
                  <a:cubicBezTo>
                    <a:pt x="18027" y="8753"/>
                    <a:pt x="20257" y="7910"/>
                    <a:pt x="20257" y="4376"/>
                  </a:cubicBezTo>
                  <a:cubicBezTo>
                    <a:pt x="20257" y="842"/>
                    <a:pt x="18027" y="0"/>
                    <a:pt x="1802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2"/>
            <p:cNvSpPr/>
            <p:nvPr/>
          </p:nvSpPr>
          <p:spPr>
            <a:xfrm>
              <a:off x="7324715" y="2962274"/>
              <a:ext cx="232018" cy="209629"/>
            </a:xfrm>
            <a:custGeom>
              <a:avLst/>
              <a:gdLst/>
              <a:ahLst/>
              <a:cxnLst/>
              <a:rect l="l" t="t" r="r" b="b"/>
              <a:pathLst>
                <a:path w="2456" h="2219" extrusionOk="0">
                  <a:moveTo>
                    <a:pt x="1993" y="855"/>
                  </a:moveTo>
                  <a:lnTo>
                    <a:pt x="1364" y="333"/>
                  </a:lnTo>
                  <a:cubicBezTo>
                    <a:pt x="961" y="1"/>
                    <a:pt x="356" y="60"/>
                    <a:pt x="12" y="452"/>
                  </a:cubicBezTo>
                  <a:lnTo>
                    <a:pt x="0" y="475"/>
                  </a:lnTo>
                  <a:lnTo>
                    <a:pt x="2099" y="2219"/>
                  </a:lnTo>
                  <a:lnTo>
                    <a:pt x="2111" y="2207"/>
                  </a:lnTo>
                  <a:cubicBezTo>
                    <a:pt x="2455" y="1792"/>
                    <a:pt x="2396" y="1199"/>
                    <a:pt x="1993" y="8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2"/>
            <p:cNvSpPr/>
            <p:nvPr/>
          </p:nvSpPr>
          <p:spPr>
            <a:xfrm>
              <a:off x="5746027" y="2962274"/>
              <a:ext cx="232018" cy="209629"/>
            </a:xfrm>
            <a:custGeom>
              <a:avLst/>
              <a:gdLst/>
              <a:ahLst/>
              <a:cxnLst/>
              <a:rect l="l" t="t" r="r" b="b"/>
              <a:pathLst>
                <a:path w="2456" h="2219" extrusionOk="0">
                  <a:moveTo>
                    <a:pt x="463" y="855"/>
                  </a:moveTo>
                  <a:lnTo>
                    <a:pt x="1092" y="333"/>
                  </a:lnTo>
                  <a:cubicBezTo>
                    <a:pt x="1495" y="1"/>
                    <a:pt x="2100" y="60"/>
                    <a:pt x="2444" y="452"/>
                  </a:cubicBezTo>
                  <a:lnTo>
                    <a:pt x="2456" y="475"/>
                  </a:lnTo>
                  <a:lnTo>
                    <a:pt x="357" y="2219"/>
                  </a:lnTo>
                  <a:lnTo>
                    <a:pt x="345" y="2207"/>
                  </a:lnTo>
                  <a:cubicBezTo>
                    <a:pt x="1" y="1792"/>
                    <a:pt x="60" y="1199"/>
                    <a:pt x="463" y="8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2"/>
            <p:cNvSpPr/>
            <p:nvPr/>
          </p:nvSpPr>
          <p:spPr>
            <a:xfrm>
              <a:off x="5692273" y="3001574"/>
              <a:ext cx="448260" cy="825762"/>
            </a:xfrm>
            <a:custGeom>
              <a:avLst/>
              <a:gdLst/>
              <a:ahLst/>
              <a:cxnLst/>
              <a:rect l="l" t="t" r="r" b="b"/>
              <a:pathLst>
                <a:path w="4745" h="8741" extrusionOk="0">
                  <a:moveTo>
                    <a:pt x="2254" y="0"/>
                  </a:moveTo>
                  <a:lnTo>
                    <a:pt x="4128" y="0"/>
                  </a:lnTo>
                  <a:lnTo>
                    <a:pt x="4128" y="652"/>
                  </a:lnTo>
                  <a:lnTo>
                    <a:pt x="4128" y="4364"/>
                  </a:lnTo>
                  <a:lnTo>
                    <a:pt x="4128" y="8088"/>
                  </a:lnTo>
                  <a:lnTo>
                    <a:pt x="4744" y="8741"/>
                  </a:lnTo>
                  <a:lnTo>
                    <a:pt x="2242" y="8741"/>
                  </a:lnTo>
                  <a:cubicBezTo>
                    <a:pt x="2242" y="8741"/>
                    <a:pt x="1" y="7899"/>
                    <a:pt x="1" y="4364"/>
                  </a:cubicBezTo>
                  <a:cubicBezTo>
                    <a:pt x="1" y="842"/>
                    <a:pt x="2254" y="0"/>
                    <a:pt x="225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2"/>
            <p:cNvSpPr/>
            <p:nvPr/>
          </p:nvSpPr>
          <p:spPr>
            <a:xfrm>
              <a:off x="7220514" y="3001574"/>
              <a:ext cx="387705" cy="825762"/>
            </a:xfrm>
            <a:custGeom>
              <a:avLst/>
              <a:gdLst/>
              <a:ahLst/>
              <a:cxnLst/>
              <a:rect l="l" t="t" r="r" b="b"/>
              <a:pathLst>
                <a:path w="4104" h="8741" extrusionOk="0">
                  <a:moveTo>
                    <a:pt x="1874" y="0"/>
                  </a:moveTo>
                  <a:lnTo>
                    <a:pt x="0" y="0"/>
                  </a:lnTo>
                  <a:lnTo>
                    <a:pt x="0" y="652"/>
                  </a:lnTo>
                  <a:lnTo>
                    <a:pt x="0" y="4364"/>
                  </a:lnTo>
                  <a:lnTo>
                    <a:pt x="0" y="8088"/>
                  </a:lnTo>
                  <a:lnTo>
                    <a:pt x="0" y="8741"/>
                  </a:lnTo>
                  <a:lnTo>
                    <a:pt x="1874" y="8741"/>
                  </a:lnTo>
                  <a:cubicBezTo>
                    <a:pt x="1874" y="8741"/>
                    <a:pt x="4104" y="7899"/>
                    <a:pt x="4104" y="4364"/>
                  </a:cubicBezTo>
                  <a:cubicBezTo>
                    <a:pt x="4104" y="842"/>
                    <a:pt x="1874" y="0"/>
                    <a:pt x="187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2"/>
            <p:cNvSpPr/>
            <p:nvPr/>
          </p:nvSpPr>
          <p:spPr>
            <a:xfrm>
              <a:off x="6059762" y="3001574"/>
              <a:ext cx="1188810" cy="825762"/>
            </a:xfrm>
            <a:custGeom>
              <a:avLst/>
              <a:gdLst/>
              <a:ahLst/>
              <a:cxnLst/>
              <a:rect l="l" t="t" r="r" b="b"/>
              <a:pathLst>
                <a:path w="12584" h="8741" extrusionOk="0">
                  <a:moveTo>
                    <a:pt x="1" y="0"/>
                  </a:moveTo>
                  <a:lnTo>
                    <a:pt x="12584" y="0"/>
                  </a:lnTo>
                  <a:lnTo>
                    <a:pt x="12584" y="8741"/>
                  </a:lnTo>
                  <a:lnTo>
                    <a:pt x="1" y="874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2"/>
            <p:cNvSpPr/>
            <p:nvPr/>
          </p:nvSpPr>
          <p:spPr>
            <a:xfrm>
              <a:off x="6109075" y="3060901"/>
              <a:ext cx="1090184" cy="704841"/>
            </a:xfrm>
            <a:custGeom>
              <a:avLst/>
              <a:gdLst/>
              <a:ahLst/>
              <a:cxnLst/>
              <a:rect l="l" t="t" r="r" b="b"/>
              <a:pathLst>
                <a:path w="11540" h="7461" extrusionOk="0">
                  <a:moveTo>
                    <a:pt x="0" y="1"/>
                  </a:moveTo>
                  <a:lnTo>
                    <a:pt x="11540" y="1"/>
                  </a:lnTo>
                  <a:lnTo>
                    <a:pt x="11540" y="7460"/>
                  </a:lnTo>
                  <a:lnTo>
                    <a:pt x="0" y="746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2"/>
            <p:cNvSpPr/>
            <p:nvPr/>
          </p:nvSpPr>
          <p:spPr>
            <a:xfrm>
              <a:off x="5886126" y="3630083"/>
              <a:ext cx="106468" cy="106468"/>
            </a:xfrm>
            <a:custGeom>
              <a:avLst/>
              <a:gdLst/>
              <a:ahLst/>
              <a:cxnLst/>
              <a:rect l="l" t="t" r="r" b="b"/>
              <a:pathLst>
                <a:path w="1127" h="1127" extrusionOk="0">
                  <a:moveTo>
                    <a:pt x="1127" y="558"/>
                  </a:moveTo>
                  <a:cubicBezTo>
                    <a:pt x="1127" y="866"/>
                    <a:pt x="866" y="1127"/>
                    <a:pt x="558" y="1127"/>
                  </a:cubicBezTo>
                  <a:cubicBezTo>
                    <a:pt x="249" y="1127"/>
                    <a:pt x="0" y="866"/>
                    <a:pt x="0" y="558"/>
                  </a:cubicBezTo>
                  <a:cubicBezTo>
                    <a:pt x="0" y="249"/>
                    <a:pt x="249" y="0"/>
                    <a:pt x="558" y="0"/>
                  </a:cubicBezTo>
                  <a:cubicBezTo>
                    <a:pt x="866" y="0"/>
                    <a:pt x="1127" y="249"/>
                    <a:pt x="1127" y="55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2"/>
            <p:cNvSpPr/>
            <p:nvPr/>
          </p:nvSpPr>
          <p:spPr>
            <a:xfrm>
              <a:off x="5938745" y="3156127"/>
              <a:ext cx="39300" cy="39300"/>
            </a:xfrm>
            <a:custGeom>
              <a:avLst/>
              <a:gdLst/>
              <a:ahLst/>
              <a:cxnLst/>
              <a:rect l="l" t="t" r="r" b="b"/>
              <a:pathLst>
                <a:path w="416" h="416" extrusionOk="0">
                  <a:moveTo>
                    <a:pt x="416" y="214"/>
                  </a:moveTo>
                  <a:cubicBezTo>
                    <a:pt x="416" y="321"/>
                    <a:pt x="321" y="416"/>
                    <a:pt x="214" y="416"/>
                  </a:cubicBezTo>
                  <a:cubicBezTo>
                    <a:pt x="96" y="416"/>
                    <a:pt x="1" y="321"/>
                    <a:pt x="1" y="214"/>
                  </a:cubicBezTo>
                  <a:cubicBezTo>
                    <a:pt x="1" y="96"/>
                    <a:pt x="96" y="1"/>
                    <a:pt x="214" y="1"/>
                  </a:cubicBezTo>
                  <a:cubicBezTo>
                    <a:pt x="321" y="1"/>
                    <a:pt x="416" y="96"/>
                    <a:pt x="416" y="2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2"/>
            <p:cNvSpPr/>
            <p:nvPr/>
          </p:nvSpPr>
          <p:spPr>
            <a:xfrm>
              <a:off x="5747160" y="3334297"/>
              <a:ext cx="87479" cy="169290"/>
            </a:xfrm>
            <a:custGeom>
              <a:avLst/>
              <a:gdLst/>
              <a:ahLst/>
              <a:cxnLst/>
              <a:rect l="l" t="t" r="r" b="b"/>
              <a:pathLst>
                <a:path w="926" h="1792" extrusionOk="0">
                  <a:moveTo>
                    <a:pt x="665" y="842"/>
                  </a:moveTo>
                  <a:cubicBezTo>
                    <a:pt x="641" y="664"/>
                    <a:pt x="653" y="510"/>
                    <a:pt x="724" y="344"/>
                  </a:cubicBezTo>
                  <a:lnTo>
                    <a:pt x="214" y="0"/>
                  </a:lnTo>
                  <a:cubicBezTo>
                    <a:pt x="60" y="285"/>
                    <a:pt x="1" y="617"/>
                    <a:pt x="72" y="961"/>
                  </a:cubicBezTo>
                  <a:cubicBezTo>
                    <a:pt x="155" y="1305"/>
                    <a:pt x="333" y="1590"/>
                    <a:pt x="582" y="1791"/>
                  </a:cubicBezTo>
                  <a:lnTo>
                    <a:pt x="926" y="1269"/>
                  </a:lnTo>
                  <a:cubicBezTo>
                    <a:pt x="783" y="1174"/>
                    <a:pt x="700" y="1020"/>
                    <a:pt x="665" y="84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2"/>
            <p:cNvSpPr/>
            <p:nvPr/>
          </p:nvSpPr>
          <p:spPr>
            <a:xfrm>
              <a:off x="5941013" y="3292825"/>
              <a:ext cx="86346" cy="169290"/>
            </a:xfrm>
            <a:custGeom>
              <a:avLst/>
              <a:gdLst/>
              <a:ahLst/>
              <a:cxnLst/>
              <a:rect l="l" t="t" r="r" b="b"/>
              <a:pathLst>
                <a:path w="914" h="1792" extrusionOk="0">
                  <a:moveTo>
                    <a:pt x="842" y="831"/>
                  </a:moveTo>
                  <a:cubicBezTo>
                    <a:pt x="771" y="487"/>
                    <a:pt x="593" y="202"/>
                    <a:pt x="333" y="1"/>
                  </a:cubicBezTo>
                  <a:lnTo>
                    <a:pt x="0" y="511"/>
                  </a:lnTo>
                  <a:cubicBezTo>
                    <a:pt x="119" y="629"/>
                    <a:pt x="202" y="783"/>
                    <a:pt x="249" y="949"/>
                  </a:cubicBezTo>
                  <a:cubicBezTo>
                    <a:pt x="297" y="1103"/>
                    <a:pt x="261" y="1281"/>
                    <a:pt x="190" y="1447"/>
                  </a:cubicBezTo>
                  <a:lnTo>
                    <a:pt x="712" y="1791"/>
                  </a:lnTo>
                  <a:cubicBezTo>
                    <a:pt x="854" y="1507"/>
                    <a:pt x="914" y="1163"/>
                    <a:pt x="842" y="83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2"/>
            <p:cNvSpPr/>
            <p:nvPr/>
          </p:nvSpPr>
          <p:spPr>
            <a:xfrm>
              <a:off x="5823398" y="3450779"/>
              <a:ext cx="169196" cy="86346"/>
            </a:xfrm>
            <a:custGeom>
              <a:avLst/>
              <a:gdLst/>
              <a:ahLst/>
              <a:cxnLst/>
              <a:rect l="l" t="t" r="r" b="b"/>
              <a:pathLst>
                <a:path w="1791" h="914" extrusionOk="0">
                  <a:moveTo>
                    <a:pt x="842" y="250"/>
                  </a:moveTo>
                  <a:cubicBezTo>
                    <a:pt x="664" y="274"/>
                    <a:pt x="498" y="262"/>
                    <a:pt x="332" y="191"/>
                  </a:cubicBezTo>
                  <a:lnTo>
                    <a:pt x="0" y="712"/>
                  </a:lnTo>
                  <a:cubicBezTo>
                    <a:pt x="273" y="855"/>
                    <a:pt x="617" y="914"/>
                    <a:pt x="961" y="843"/>
                  </a:cubicBezTo>
                  <a:cubicBezTo>
                    <a:pt x="1305" y="772"/>
                    <a:pt x="1578" y="594"/>
                    <a:pt x="1791" y="333"/>
                  </a:cubicBezTo>
                  <a:lnTo>
                    <a:pt x="1269" y="1"/>
                  </a:lnTo>
                  <a:cubicBezTo>
                    <a:pt x="1162" y="131"/>
                    <a:pt x="1020" y="226"/>
                    <a:pt x="842" y="25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2"/>
            <p:cNvSpPr/>
            <p:nvPr/>
          </p:nvSpPr>
          <p:spPr>
            <a:xfrm>
              <a:off x="5780792" y="3259194"/>
              <a:ext cx="169290" cy="86346"/>
            </a:xfrm>
            <a:custGeom>
              <a:avLst/>
              <a:gdLst/>
              <a:ahLst/>
              <a:cxnLst/>
              <a:rect l="l" t="t" r="r" b="b"/>
              <a:pathLst>
                <a:path w="1792" h="914" extrusionOk="0">
                  <a:moveTo>
                    <a:pt x="949" y="665"/>
                  </a:moveTo>
                  <a:cubicBezTo>
                    <a:pt x="1127" y="629"/>
                    <a:pt x="1293" y="653"/>
                    <a:pt x="1459" y="724"/>
                  </a:cubicBezTo>
                  <a:lnTo>
                    <a:pt x="1791" y="202"/>
                  </a:lnTo>
                  <a:cubicBezTo>
                    <a:pt x="1519" y="60"/>
                    <a:pt x="1175" y="1"/>
                    <a:pt x="831" y="72"/>
                  </a:cubicBezTo>
                  <a:cubicBezTo>
                    <a:pt x="487" y="143"/>
                    <a:pt x="202" y="321"/>
                    <a:pt x="0" y="570"/>
                  </a:cubicBezTo>
                  <a:lnTo>
                    <a:pt x="522" y="914"/>
                  </a:lnTo>
                  <a:cubicBezTo>
                    <a:pt x="629" y="783"/>
                    <a:pt x="783" y="689"/>
                    <a:pt x="949" y="66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2"/>
            <p:cNvSpPr/>
            <p:nvPr/>
          </p:nvSpPr>
          <p:spPr>
            <a:xfrm>
              <a:off x="5846921" y="3360088"/>
              <a:ext cx="78505" cy="76237"/>
            </a:xfrm>
            <a:custGeom>
              <a:avLst/>
              <a:gdLst/>
              <a:ahLst/>
              <a:cxnLst/>
              <a:rect l="l" t="t" r="r" b="b"/>
              <a:pathLst>
                <a:path w="831" h="807" extrusionOk="0">
                  <a:moveTo>
                    <a:pt x="344" y="24"/>
                  </a:moveTo>
                  <a:cubicBezTo>
                    <a:pt x="131" y="71"/>
                    <a:pt x="0" y="261"/>
                    <a:pt x="48" y="463"/>
                  </a:cubicBezTo>
                  <a:cubicBezTo>
                    <a:pt x="83" y="676"/>
                    <a:pt x="285" y="807"/>
                    <a:pt x="486" y="759"/>
                  </a:cubicBezTo>
                  <a:cubicBezTo>
                    <a:pt x="700" y="724"/>
                    <a:pt x="830" y="534"/>
                    <a:pt x="783" y="320"/>
                  </a:cubicBezTo>
                  <a:cubicBezTo>
                    <a:pt x="759" y="131"/>
                    <a:pt x="546" y="0"/>
                    <a:pt x="344" y="2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2"/>
            <p:cNvSpPr/>
            <p:nvPr/>
          </p:nvSpPr>
          <p:spPr>
            <a:xfrm>
              <a:off x="7297791" y="3219989"/>
              <a:ext cx="214069" cy="151341"/>
            </a:xfrm>
            <a:custGeom>
              <a:avLst/>
              <a:gdLst/>
              <a:ahLst/>
              <a:cxnLst/>
              <a:rect l="l" t="t" r="r" b="b"/>
              <a:pathLst>
                <a:path w="2266" h="1602" extrusionOk="0">
                  <a:moveTo>
                    <a:pt x="1625" y="84"/>
                  </a:moveTo>
                  <a:lnTo>
                    <a:pt x="262" y="795"/>
                  </a:lnTo>
                  <a:cubicBezTo>
                    <a:pt x="72" y="902"/>
                    <a:pt x="1" y="1139"/>
                    <a:pt x="96" y="1329"/>
                  </a:cubicBezTo>
                  <a:cubicBezTo>
                    <a:pt x="202" y="1519"/>
                    <a:pt x="439" y="1602"/>
                    <a:pt x="629" y="1495"/>
                  </a:cubicBezTo>
                  <a:lnTo>
                    <a:pt x="2005" y="783"/>
                  </a:lnTo>
                  <a:cubicBezTo>
                    <a:pt x="2195" y="677"/>
                    <a:pt x="2266" y="439"/>
                    <a:pt x="2159" y="250"/>
                  </a:cubicBezTo>
                  <a:cubicBezTo>
                    <a:pt x="2064" y="72"/>
                    <a:pt x="1827" y="1"/>
                    <a:pt x="1625" y="8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7297791" y="3355553"/>
              <a:ext cx="214069" cy="152475"/>
            </a:xfrm>
            <a:custGeom>
              <a:avLst/>
              <a:gdLst/>
              <a:ahLst/>
              <a:cxnLst/>
              <a:rect l="l" t="t" r="r" b="b"/>
              <a:pathLst>
                <a:path w="2266" h="1614" extrusionOk="0">
                  <a:moveTo>
                    <a:pt x="1625" y="107"/>
                  </a:moveTo>
                  <a:lnTo>
                    <a:pt x="262" y="819"/>
                  </a:lnTo>
                  <a:cubicBezTo>
                    <a:pt x="72" y="914"/>
                    <a:pt x="1" y="1151"/>
                    <a:pt x="96" y="1353"/>
                  </a:cubicBezTo>
                  <a:cubicBezTo>
                    <a:pt x="202" y="1542"/>
                    <a:pt x="439" y="1614"/>
                    <a:pt x="629" y="1507"/>
                  </a:cubicBezTo>
                  <a:lnTo>
                    <a:pt x="2005" y="795"/>
                  </a:lnTo>
                  <a:cubicBezTo>
                    <a:pt x="2195" y="700"/>
                    <a:pt x="2266" y="451"/>
                    <a:pt x="2159" y="262"/>
                  </a:cubicBezTo>
                  <a:cubicBezTo>
                    <a:pt x="2064" y="72"/>
                    <a:pt x="1827" y="1"/>
                    <a:pt x="1625" y="10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2"/>
            <p:cNvSpPr/>
            <p:nvPr/>
          </p:nvSpPr>
          <p:spPr>
            <a:xfrm>
              <a:off x="7326982" y="3603159"/>
              <a:ext cx="44873" cy="44968"/>
            </a:xfrm>
            <a:custGeom>
              <a:avLst/>
              <a:gdLst/>
              <a:ahLst/>
              <a:cxnLst/>
              <a:rect l="l" t="t" r="r" b="b"/>
              <a:pathLst>
                <a:path w="475" h="476" extrusionOk="0">
                  <a:moveTo>
                    <a:pt x="474" y="238"/>
                  </a:moveTo>
                  <a:cubicBezTo>
                    <a:pt x="474" y="368"/>
                    <a:pt x="368" y="475"/>
                    <a:pt x="237" y="475"/>
                  </a:cubicBezTo>
                  <a:cubicBezTo>
                    <a:pt x="107" y="475"/>
                    <a:pt x="0" y="368"/>
                    <a:pt x="0" y="238"/>
                  </a:cubicBezTo>
                  <a:cubicBezTo>
                    <a:pt x="0" y="107"/>
                    <a:pt x="107" y="1"/>
                    <a:pt x="237" y="1"/>
                  </a:cubicBezTo>
                  <a:cubicBezTo>
                    <a:pt x="368" y="1"/>
                    <a:pt x="474" y="107"/>
                    <a:pt x="474" y="23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2"/>
            <p:cNvSpPr/>
            <p:nvPr/>
          </p:nvSpPr>
          <p:spPr>
            <a:xfrm>
              <a:off x="7326982" y="3679396"/>
              <a:ext cx="44873" cy="44873"/>
            </a:xfrm>
            <a:custGeom>
              <a:avLst/>
              <a:gdLst/>
              <a:ahLst/>
              <a:cxnLst/>
              <a:rect l="l" t="t" r="r" b="b"/>
              <a:pathLst>
                <a:path w="475" h="475" extrusionOk="0">
                  <a:moveTo>
                    <a:pt x="474" y="237"/>
                  </a:moveTo>
                  <a:cubicBezTo>
                    <a:pt x="474" y="368"/>
                    <a:pt x="368" y="475"/>
                    <a:pt x="237" y="475"/>
                  </a:cubicBezTo>
                  <a:cubicBezTo>
                    <a:pt x="107" y="475"/>
                    <a:pt x="0" y="368"/>
                    <a:pt x="0" y="237"/>
                  </a:cubicBezTo>
                  <a:cubicBezTo>
                    <a:pt x="0" y="95"/>
                    <a:pt x="107" y="0"/>
                    <a:pt x="237" y="0"/>
                  </a:cubicBezTo>
                  <a:cubicBezTo>
                    <a:pt x="368" y="0"/>
                    <a:pt x="474" y="119"/>
                    <a:pt x="474" y="23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7269828" y="3438498"/>
              <a:ext cx="822456" cy="1224615"/>
            </a:xfrm>
            <a:custGeom>
              <a:avLst/>
              <a:gdLst/>
              <a:ahLst/>
              <a:cxnLst/>
              <a:rect l="l" t="t" r="r" b="b"/>
              <a:pathLst>
                <a:path w="8706" h="12963" extrusionOk="0">
                  <a:moveTo>
                    <a:pt x="8705" y="6654"/>
                  </a:moveTo>
                  <a:lnTo>
                    <a:pt x="5266" y="1554"/>
                  </a:lnTo>
                  <a:cubicBezTo>
                    <a:pt x="5266" y="1554"/>
                    <a:pt x="4744" y="913"/>
                    <a:pt x="4649" y="890"/>
                  </a:cubicBezTo>
                  <a:cubicBezTo>
                    <a:pt x="4566" y="854"/>
                    <a:pt x="1352" y="0"/>
                    <a:pt x="1281" y="0"/>
                  </a:cubicBezTo>
                  <a:cubicBezTo>
                    <a:pt x="1210" y="0"/>
                    <a:pt x="0" y="463"/>
                    <a:pt x="605" y="1518"/>
                  </a:cubicBezTo>
                  <a:cubicBezTo>
                    <a:pt x="1210" y="2586"/>
                    <a:pt x="2325" y="3155"/>
                    <a:pt x="2325" y="3155"/>
                  </a:cubicBezTo>
                  <a:lnTo>
                    <a:pt x="2930" y="5136"/>
                  </a:lnTo>
                  <a:cubicBezTo>
                    <a:pt x="2930" y="5136"/>
                    <a:pt x="676" y="10769"/>
                    <a:pt x="6559" y="12963"/>
                  </a:cubicBezTo>
                  <a:close/>
                </a:path>
              </a:pathLst>
            </a:custGeom>
            <a:solidFill>
              <a:srgbClr val="F8A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2"/>
            <p:cNvSpPr/>
            <p:nvPr/>
          </p:nvSpPr>
          <p:spPr>
            <a:xfrm>
              <a:off x="7339263" y="3441804"/>
              <a:ext cx="201788" cy="137926"/>
            </a:xfrm>
            <a:custGeom>
              <a:avLst/>
              <a:gdLst/>
              <a:ahLst/>
              <a:cxnLst/>
              <a:rect l="l" t="t" r="r" b="b"/>
              <a:pathLst>
                <a:path w="2136" h="1460" extrusionOk="0">
                  <a:moveTo>
                    <a:pt x="0" y="772"/>
                  </a:moveTo>
                  <a:cubicBezTo>
                    <a:pt x="0" y="772"/>
                    <a:pt x="95" y="286"/>
                    <a:pt x="736" y="1"/>
                  </a:cubicBezTo>
                  <a:cubicBezTo>
                    <a:pt x="1009" y="84"/>
                    <a:pt x="1566" y="226"/>
                    <a:pt x="2135" y="380"/>
                  </a:cubicBezTo>
                  <a:lnTo>
                    <a:pt x="2135" y="380"/>
                  </a:lnTo>
                  <a:lnTo>
                    <a:pt x="807" y="1460"/>
                  </a:lnTo>
                  <a:cubicBezTo>
                    <a:pt x="807" y="1460"/>
                    <a:pt x="321" y="1282"/>
                    <a:pt x="0" y="772"/>
                  </a:cubicBezTo>
                  <a:close/>
                </a:path>
              </a:pathLst>
            </a:custGeom>
            <a:solidFill>
              <a:srgbClr val="F790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2"/>
            <p:cNvSpPr/>
            <p:nvPr/>
          </p:nvSpPr>
          <p:spPr>
            <a:xfrm>
              <a:off x="5191488" y="3438498"/>
              <a:ext cx="822456" cy="1224615"/>
            </a:xfrm>
            <a:custGeom>
              <a:avLst/>
              <a:gdLst/>
              <a:ahLst/>
              <a:cxnLst/>
              <a:rect l="l" t="t" r="r" b="b"/>
              <a:pathLst>
                <a:path w="8706" h="12963" extrusionOk="0">
                  <a:moveTo>
                    <a:pt x="0" y="6654"/>
                  </a:moveTo>
                  <a:lnTo>
                    <a:pt x="3440" y="1554"/>
                  </a:lnTo>
                  <a:cubicBezTo>
                    <a:pt x="3440" y="1554"/>
                    <a:pt x="3961" y="913"/>
                    <a:pt x="4044" y="890"/>
                  </a:cubicBezTo>
                  <a:cubicBezTo>
                    <a:pt x="4139" y="854"/>
                    <a:pt x="7353" y="0"/>
                    <a:pt x="7413" y="0"/>
                  </a:cubicBezTo>
                  <a:cubicBezTo>
                    <a:pt x="7484" y="0"/>
                    <a:pt x="8705" y="463"/>
                    <a:pt x="8089" y="1518"/>
                  </a:cubicBezTo>
                  <a:cubicBezTo>
                    <a:pt x="7484" y="2586"/>
                    <a:pt x="6369" y="3155"/>
                    <a:pt x="6369" y="3155"/>
                  </a:cubicBezTo>
                  <a:lnTo>
                    <a:pt x="5764" y="5136"/>
                  </a:lnTo>
                  <a:cubicBezTo>
                    <a:pt x="5764" y="5136"/>
                    <a:pt x="8017" y="10769"/>
                    <a:pt x="2135" y="12963"/>
                  </a:cubicBezTo>
                  <a:close/>
                </a:path>
              </a:pathLst>
            </a:custGeom>
            <a:solidFill>
              <a:srgbClr val="F8A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2"/>
            <p:cNvSpPr/>
            <p:nvPr/>
          </p:nvSpPr>
          <p:spPr>
            <a:xfrm>
              <a:off x="5741587" y="3441804"/>
              <a:ext cx="201788" cy="137926"/>
            </a:xfrm>
            <a:custGeom>
              <a:avLst/>
              <a:gdLst/>
              <a:ahLst/>
              <a:cxnLst/>
              <a:rect l="l" t="t" r="r" b="b"/>
              <a:pathLst>
                <a:path w="2136" h="1460" extrusionOk="0">
                  <a:moveTo>
                    <a:pt x="2135" y="772"/>
                  </a:moveTo>
                  <a:cubicBezTo>
                    <a:pt x="2135" y="772"/>
                    <a:pt x="2052" y="286"/>
                    <a:pt x="1412" y="1"/>
                  </a:cubicBezTo>
                  <a:cubicBezTo>
                    <a:pt x="1127" y="84"/>
                    <a:pt x="582" y="226"/>
                    <a:pt x="0" y="380"/>
                  </a:cubicBezTo>
                  <a:lnTo>
                    <a:pt x="0" y="380"/>
                  </a:lnTo>
                  <a:lnTo>
                    <a:pt x="1341" y="1460"/>
                  </a:lnTo>
                  <a:cubicBezTo>
                    <a:pt x="1352" y="1460"/>
                    <a:pt x="1827" y="1282"/>
                    <a:pt x="2135" y="772"/>
                  </a:cubicBezTo>
                  <a:close/>
                </a:path>
              </a:pathLst>
            </a:custGeom>
            <a:solidFill>
              <a:srgbClr val="F790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0" name="Google Shape;1280;p52"/>
          <p:cNvSpPr/>
          <p:nvPr/>
        </p:nvSpPr>
        <p:spPr>
          <a:xfrm>
            <a:off x="4801132" y="1698552"/>
            <a:ext cx="572701" cy="572535"/>
          </a:xfrm>
          <a:custGeom>
            <a:avLst/>
            <a:gdLst/>
            <a:ahLst/>
            <a:cxnLst/>
            <a:rect l="l" t="t" r="r" b="b"/>
            <a:pathLst>
              <a:path w="13771" h="13767" extrusionOk="0">
                <a:moveTo>
                  <a:pt x="6884" y="10153"/>
                </a:moveTo>
                <a:lnTo>
                  <a:pt x="10497" y="13766"/>
                </a:lnTo>
                <a:lnTo>
                  <a:pt x="13770" y="10494"/>
                </a:lnTo>
                <a:lnTo>
                  <a:pt x="10160" y="6884"/>
                </a:lnTo>
                <a:lnTo>
                  <a:pt x="13770" y="3270"/>
                </a:lnTo>
                <a:lnTo>
                  <a:pt x="10497" y="1"/>
                </a:lnTo>
                <a:lnTo>
                  <a:pt x="6884" y="3611"/>
                </a:lnTo>
                <a:lnTo>
                  <a:pt x="3274" y="1"/>
                </a:lnTo>
                <a:lnTo>
                  <a:pt x="1" y="3270"/>
                </a:lnTo>
                <a:lnTo>
                  <a:pt x="3615" y="6884"/>
                </a:lnTo>
                <a:lnTo>
                  <a:pt x="1" y="10494"/>
                </a:lnTo>
                <a:lnTo>
                  <a:pt x="3274" y="1376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Graphical User Interface</a:t>
            </a:r>
          </a:p>
        </p:txBody>
      </p:sp>
      <p:sp>
        <p:nvSpPr>
          <p:cNvPr id="1137" name="Google Shape;1137;p45"/>
          <p:cNvSpPr txBox="1">
            <a:spLocks noGrp="1"/>
          </p:cNvSpPr>
          <p:nvPr>
            <p:ph type="body" idx="1"/>
          </p:nvPr>
        </p:nvSpPr>
        <p:spPr>
          <a:xfrm>
            <a:off x="1141125" y="1794375"/>
            <a:ext cx="3338700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Visually appealing tubes and colors.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Easy mouse interaction to select and pour colors.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Responsive design for smooth gameplay.</a:t>
            </a:r>
          </a:p>
        </p:txBody>
      </p:sp>
      <p:grpSp>
        <p:nvGrpSpPr>
          <p:cNvPr id="1381" name="Google Shape;1381;p58"/>
          <p:cNvGrpSpPr/>
          <p:nvPr/>
        </p:nvGrpSpPr>
        <p:grpSpPr>
          <a:xfrm>
            <a:off x="4792558" y="1741645"/>
            <a:ext cx="3394500" cy="2514350"/>
            <a:chOff x="4527763" y="1467325"/>
            <a:chExt cx="3394500" cy="2514350"/>
          </a:xfrm>
        </p:grpSpPr>
        <p:sp>
          <p:nvSpPr>
            <p:cNvPr id="1382" name="Google Shape;1382;p58"/>
            <p:cNvSpPr/>
            <p:nvPr/>
          </p:nvSpPr>
          <p:spPr>
            <a:xfrm>
              <a:off x="4527763" y="1467325"/>
              <a:ext cx="3394500" cy="20262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8"/>
            <p:cNvSpPr/>
            <p:nvPr/>
          </p:nvSpPr>
          <p:spPr>
            <a:xfrm>
              <a:off x="5241313" y="3480666"/>
              <a:ext cx="1967400" cy="3342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8"/>
            <p:cNvSpPr/>
            <p:nvPr/>
          </p:nvSpPr>
          <p:spPr>
            <a:xfrm>
              <a:off x="5027563" y="3814875"/>
              <a:ext cx="2394900" cy="1668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Hom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100" y="1815465"/>
            <a:ext cx="3216910" cy="1878965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52"/>
          <p:cNvSpPr txBox="1">
            <a:spLocks noGrp="1"/>
          </p:cNvSpPr>
          <p:nvPr>
            <p:ph type="title"/>
          </p:nvPr>
        </p:nvSpPr>
        <p:spPr>
          <a:xfrm>
            <a:off x="715100" y="2481825"/>
            <a:ext cx="3711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Audio Integration</a:t>
            </a:r>
            <a:endParaRPr lang="en-GB"/>
          </a:p>
        </p:txBody>
      </p:sp>
      <p:sp>
        <p:nvSpPr>
          <p:cNvPr id="1247" name="Google Shape;1247;p52"/>
          <p:cNvSpPr txBox="1">
            <a:spLocks noGrp="1"/>
          </p:cNvSpPr>
          <p:nvPr>
            <p:ph type="title" idx="2"/>
          </p:nvPr>
        </p:nvSpPr>
        <p:spPr>
          <a:xfrm>
            <a:off x="715100" y="874875"/>
            <a:ext cx="1184100" cy="11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5</a:t>
            </a:r>
          </a:p>
        </p:txBody>
      </p:sp>
      <p:sp>
        <p:nvSpPr>
          <p:cNvPr id="1248" name="Google Shape;1248;p52"/>
          <p:cNvSpPr txBox="1">
            <a:spLocks noGrp="1"/>
          </p:cNvSpPr>
          <p:nvPr>
            <p:ph type="subTitle" idx="1"/>
          </p:nvPr>
        </p:nvSpPr>
        <p:spPr>
          <a:xfrm>
            <a:off x="715100" y="3476025"/>
            <a:ext cx="37110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Game Sound System</a:t>
            </a:r>
          </a:p>
        </p:txBody>
      </p:sp>
      <p:grpSp>
        <p:nvGrpSpPr>
          <p:cNvPr id="1249" name="Google Shape;1249;p52"/>
          <p:cNvGrpSpPr/>
          <p:nvPr/>
        </p:nvGrpSpPr>
        <p:grpSpPr>
          <a:xfrm>
            <a:off x="4323120" y="2923069"/>
            <a:ext cx="4586991" cy="2300250"/>
            <a:chOff x="4323120" y="2923069"/>
            <a:chExt cx="4586991" cy="2300250"/>
          </a:xfrm>
        </p:grpSpPr>
        <p:sp>
          <p:nvSpPr>
            <p:cNvPr id="1250" name="Google Shape;1250;p52"/>
            <p:cNvSpPr/>
            <p:nvPr/>
          </p:nvSpPr>
          <p:spPr>
            <a:xfrm>
              <a:off x="6974042" y="2923069"/>
              <a:ext cx="1936068" cy="2266619"/>
            </a:xfrm>
            <a:custGeom>
              <a:avLst/>
              <a:gdLst/>
              <a:ahLst/>
              <a:cxnLst/>
              <a:rect l="l" t="t" r="r" b="b"/>
              <a:pathLst>
                <a:path w="20494" h="23993" extrusionOk="0">
                  <a:moveTo>
                    <a:pt x="1364" y="2088"/>
                  </a:moveTo>
                  <a:lnTo>
                    <a:pt x="1352" y="5777"/>
                  </a:lnTo>
                  <a:cubicBezTo>
                    <a:pt x="1827" y="5788"/>
                    <a:pt x="2004" y="6524"/>
                    <a:pt x="2087" y="6879"/>
                  </a:cubicBezTo>
                  <a:cubicBezTo>
                    <a:pt x="2277" y="7627"/>
                    <a:pt x="2194" y="8077"/>
                    <a:pt x="3072" y="8338"/>
                  </a:cubicBezTo>
                  <a:cubicBezTo>
                    <a:pt x="4163" y="8682"/>
                    <a:pt x="5266" y="9014"/>
                    <a:pt x="6357" y="9346"/>
                  </a:cubicBezTo>
                  <a:cubicBezTo>
                    <a:pt x="6570" y="9406"/>
                    <a:pt x="6772" y="9465"/>
                    <a:pt x="6938" y="9607"/>
                  </a:cubicBezTo>
                  <a:cubicBezTo>
                    <a:pt x="7247" y="9821"/>
                    <a:pt x="7424" y="10200"/>
                    <a:pt x="7543" y="10556"/>
                  </a:cubicBezTo>
                  <a:cubicBezTo>
                    <a:pt x="7709" y="11054"/>
                    <a:pt x="7780" y="11588"/>
                    <a:pt x="7804" y="12121"/>
                  </a:cubicBezTo>
                  <a:cubicBezTo>
                    <a:pt x="7875" y="13817"/>
                    <a:pt x="7069" y="13556"/>
                    <a:pt x="6286" y="15074"/>
                  </a:cubicBezTo>
                  <a:cubicBezTo>
                    <a:pt x="5728" y="16154"/>
                    <a:pt x="9132" y="18455"/>
                    <a:pt x="9476" y="19368"/>
                  </a:cubicBezTo>
                  <a:cubicBezTo>
                    <a:pt x="10069" y="20909"/>
                    <a:pt x="10532" y="22439"/>
                    <a:pt x="11125" y="23993"/>
                  </a:cubicBezTo>
                  <a:lnTo>
                    <a:pt x="20494" y="23685"/>
                  </a:lnTo>
                  <a:cubicBezTo>
                    <a:pt x="20494" y="23685"/>
                    <a:pt x="14896" y="16438"/>
                    <a:pt x="14469" y="15869"/>
                  </a:cubicBezTo>
                  <a:cubicBezTo>
                    <a:pt x="14042" y="15312"/>
                    <a:pt x="12394" y="10354"/>
                    <a:pt x="12394" y="10354"/>
                  </a:cubicBezTo>
                  <a:cubicBezTo>
                    <a:pt x="12394" y="10354"/>
                    <a:pt x="11872" y="7247"/>
                    <a:pt x="11730" y="6879"/>
                  </a:cubicBezTo>
                  <a:cubicBezTo>
                    <a:pt x="11575" y="6500"/>
                    <a:pt x="9369" y="4092"/>
                    <a:pt x="9369" y="4092"/>
                  </a:cubicBezTo>
                  <a:lnTo>
                    <a:pt x="7626" y="1317"/>
                  </a:lnTo>
                  <a:lnTo>
                    <a:pt x="3096" y="36"/>
                  </a:lnTo>
                  <a:cubicBezTo>
                    <a:pt x="3096" y="36"/>
                    <a:pt x="48" y="1"/>
                    <a:pt x="36" y="511"/>
                  </a:cubicBezTo>
                  <a:cubicBezTo>
                    <a:pt x="0" y="1958"/>
                    <a:pt x="759" y="1721"/>
                    <a:pt x="1364" y="2088"/>
                  </a:cubicBezTo>
                  <a:close/>
                </a:path>
              </a:pathLst>
            </a:custGeom>
            <a:solidFill>
              <a:srgbClr val="F8A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2"/>
            <p:cNvSpPr/>
            <p:nvPr/>
          </p:nvSpPr>
          <p:spPr>
            <a:xfrm>
              <a:off x="4323120" y="2923069"/>
              <a:ext cx="1987743" cy="2300250"/>
            </a:xfrm>
            <a:custGeom>
              <a:avLst/>
              <a:gdLst/>
              <a:ahLst/>
              <a:cxnLst/>
              <a:rect l="l" t="t" r="r" b="b"/>
              <a:pathLst>
                <a:path w="21041" h="24349" extrusionOk="0">
                  <a:moveTo>
                    <a:pt x="19653" y="2088"/>
                  </a:moveTo>
                  <a:lnTo>
                    <a:pt x="19676" y="5777"/>
                  </a:lnTo>
                  <a:cubicBezTo>
                    <a:pt x="19202" y="5788"/>
                    <a:pt x="19024" y="6524"/>
                    <a:pt x="18929" y="6879"/>
                  </a:cubicBezTo>
                  <a:cubicBezTo>
                    <a:pt x="18739" y="7627"/>
                    <a:pt x="18822" y="8077"/>
                    <a:pt x="17957" y="8338"/>
                  </a:cubicBezTo>
                  <a:cubicBezTo>
                    <a:pt x="16854" y="8682"/>
                    <a:pt x="15763" y="9014"/>
                    <a:pt x="14660" y="9346"/>
                  </a:cubicBezTo>
                  <a:cubicBezTo>
                    <a:pt x="14458" y="9406"/>
                    <a:pt x="14245" y="9465"/>
                    <a:pt x="14078" y="9607"/>
                  </a:cubicBezTo>
                  <a:cubicBezTo>
                    <a:pt x="13770" y="9821"/>
                    <a:pt x="13592" y="10200"/>
                    <a:pt x="13474" y="10556"/>
                  </a:cubicBezTo>
                  <a:cubicBezTo>
                    <a:pt x="13308" y="11054"/>
                    <a:pt x="13236" y="11588"/>
                    <a:pt x="13225" y="12121"/>
                  </a:cubicBezTo>
                  <a:cubicBezTo>
                    <a:pt x="13142" y="13817"/>
                    <a:pt x="13948" y="13556"/>
                    <a:pt x="14731" y="15074"/>
                  </a:cubicBezTo>
                  <a:cubicBezTo>
                    <a:pt x="15300" y="16154"/>
                    <a:pt x="11884" y="18455"/>
                    <a:pt x="11552" y="19368"/>
                  </a:cubicBezTo>
                  <a:cubicBezTo>
                    <a:pt x="10959" y="20909"/>
                    <a:pt x="10497" y="22439"/>
                    <a:pt x="9904" y="23993"/>
                  </a:cubicBezTo>
                  <a:lnTo>
                    <a:pt x="1" y="24349"/>
                  </a:lnTo>
                  <a:cubicBezTo>
                    <a:pt x="1" y="24349"/>
                    <a:pt x="6121" y="16438"/>
                    <a:pt x="6547" y="15869"/>
                  </a:cubicBezTo>
                  <a:cubicBezTo>
                    <a:pt x="6986" y="15312"/>
                    <a:pt x="8623" y="10354"/>
                    <a:pt x="8623" y="10354"/>
                  </a:cubicBezTo>
                  <a:cubicBezTo>
                    <a:pt x="8623" y="10354"/>
                    <a:pt x="9145" y="7247"/>
                    <a:pt x="9299" y="6879"/>
                  </a:cubicBezTo>
                  <a:cubicBezTo>
                    <a:pt x="9441" y="6500"/>
                    <a:pt x="11647" y="4092"/>
                    <a:pt x="11647" y="4092"/>
                  </a:cubicBezTo>
                  <a:lnTo>
                    <a:pt x="13402" y="1317"/>
                  </a:lnTo>
                  <a:lnTo>
                    <a:pt x="17921" y="36"/>
                  </a:lnTo>
                  <a:cubicBezTo>
                    <a:pt x="17921" y="36"/>
                    <a:pt x="20981" y="1"/>
                    <a:pt x="20993" y="511"/>
                  </a:cubicBezTo>
                  <a:cubicBezTo>
                    <a:pt x="21040" y="1958"/>
                    <a:pt x="20281" y="1721"/>
                    <a:pt x="19653" y="2088"/>
                  </a:cubicBezTo>
                  <a:close/>
                </a:path>
              </a:pathLst>
            </a:custGeom>
            <a:solidFill>
              <a:srgbClr val="F8A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2"/>
            <p:cNvSpPr/>
            <p:nvPr/>
          </p:nvSpPr>
          <p:spPr>
            <a:xfrm>
              <a:off x="5371831" y="3243512"/>
              <a:ext cx="454968" cy="556901"/>
            </a:xfrm>
            <a:custGeom>
              <a:avLst/>
              <a:gdLst/>
              <a:ahLst/>
              <a:cxnLst/>
              <a:rect l="l" t="t" r="r" b="b"/>
              <a:pathLst>
                <a:path w="4816" h="5895" extrusionOk="0">
                  <a:moveTo>
                    <a:pt x="1" y="5895"/>
                  </a:moveTo>
                  <a:lnTo>
                    <a:pt x="1756" y="2100"/>
                  </a:lnTo>
                  <a:lnTo>
                    <a:pt x="4816" y="1"/>
                  </a:lnTo>
                  <a:lnTo>
                    <a:pt x="3843" y="3072"/>
                  </a:lnTo>
                  <a:close/>
                </a:path>
              </a:pathLst>
            </a:custGeom>
            <a:solidFill>
              <a:srgbClr val="F790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2"/>
            <p:cNvSpPr/>
            <p:nvPr/>
          </p:nvSpPr>
          <p:spPr>
            <a:xfrm>
              <a:off x="5635119" y="3789170"/>
              <a:ext cx="370984" cy="375424"/>
            </a:xfrm>
            <a:custGeom>
              <a:avLst/>
              <a:gdLst/>
              <a:ahLst/>
              <a:cxnLst/>
              <a:rect l="l" t="t" r="r" b="b"/>
              <a:pathLst>
                <a:path w="3927" h="3974" extrusionOk="0">
                  <a:moveTo>
                    <a:pt x="546" y="2005"/>
                  </a:moveTo>
                  <a:lnTo>
                    <a:pt x="1602" y="1388"/>
                  </a:lnTo>
                  <a:lnTo>
                    <a:pt x="3926" y="0"/>
                  </a:lnTo>
                  <a:lnTo>
                    <a:pt x="2657" y="3309"/>
                  </a:lnTo>
                  <a:lnTo>
                    <a:pt x="1187" y="3973"/>
                  </a:lnTo>
                  <a:cubicBezTo>
                    <a:pt x="724" y="3890"/>
                    <a:pt x="511" y="3653"/>
                    <a:pt x="273" y="3084"/>
                  </a:cubicBezTo>
                  <a:cubicBezTo>
                    <a:pt x="1" y="2515"/>
                    <a:pt x="546" y="2005"/>
                    <a:pt x="546" y="2005"/>
                  </a:cubicBezTo>
                  <a:close/>
                </a:path>
              </a:pathLst>
            </a:custGeom>
            <a:solidFill>
              <a:srgbClr val="F790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2"/>
            <p:cNvSpPr/>
            <p:nvPr/>
          </p:nvSpPr>
          <p:spPr>
            <a:xfrm>
              <a:off x="5697847" y="3531456"/>
              <a:ext cx="327244" cy="512122"/>
            </a:xfrm>
            <a:custGeom>
              <a:avLst/>
              <a:gdLst/>
              <a:ahLst/>
              <a:cxnLst/>
              <a:rect l="l" t="t" r="r" b="b"/>
              <a:pathLst>
                <a:path w="3464" h="5421" extrusionOk="0">
                  <a:moveTo>
                    <a:pt x="867" y="2218"/>
                  </a:moveTo>
                  <a:lnTo>
                    <a:pt x="1388" y="428"/>
                  </a:lnTo>
                  <a:lnTo>
                    <a:pt x="1780" y="902"/>
                  </a:lnTo>
                  <a:lnTo>
                    <a:pt x="3464" y="1"/>
                  </a:lnTo>
                  <a:lnTo>
                    <a:pt x="3428" y="2384"/>
                  </a:lnTo>
                  <a:lnTo>
                    <a:pt x="1471" y="5254"/>
                  </a:lnTo>
                  <a:cubicBezTo>
                    <a:pt x="1021" y="5421"/>
                    <a:pt x="463" y="4851"/>
                    <a:pt x="238" y="4211"/>
                  </a:cubicBezTo>
                  <a:cubicBezTo>
                    <a:pt x="1" y="3547"/>
                    <a:pt x="867" y="2218"/>
                    <a:pt x="867" y="2218"/>
                  </a:cubicBezTo>
                  <a:close/>
                </a:path>
              </a:pathLst>
            </a:custGeom>
            <a:solidFill>
              <a:srgbClr val="F790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2"/>
            <p:cNvSpPr/>
            <p:nvPr/>
          </p:nvSpPr>
          <p:spPr>
            <a:xfrm>
              <a:off x="7456878" y="3243512"/>
              <a:ext cx="456101" cy="556901"/>
            </a:xfrm>
            <a:custGeom>
              <a:avLst/>
              <a:gdLst/>
              <a:ahLst/>
              <a:cxnLst/>
              <a:rect l="l" t="t" r="r" b="b"/>
              <a:pathLst>
                <a:path w="4828" h="5895" extrusionOk="0">
                  <a:moveTo>
                    <a:pt x="4828" y="5895"/>
                  </a:moveTo>
                  <a:lnTo>
                    <a:pt x="3072" y="2100"/>
                  </a:lnTo>
                  <a:lnTo>
                    <a:pt x="1" y="1"/>
                  </a:lnTo>
                  <a:lnTo>
                    <a:pt x="985" y="3072"/>
                  </a:lnTo>
                  <a:close/>
                </a:path>
              </a:pathLst>
            </a:custGeom>
            <a:solidFill>
              <a:srgbClr val="F790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2"/>
            <p:cNvSpPr/>
            <p:nvPr/>
          </p:nvSpPr>
          <p:spPr>
            <a:xfrm>
              <a:off x="7277669" y="3789170"/>
              <a:ext cx="369756" cy="375424"/>
            </a:xfrm>
            <a:custGeom>
              <a:avLst/>
              <a:gdLst/>
              <a:ahLst/>
              <a:cxnLst/>
              <a:rect l="l" t="t" r="r" b="b"/>
              <a:pathLst>
                <a:path w="3914" h="3974" extrusionOk="0">
                  <a:moveTo>
                    <a:pt x="3380" y="2005"/>
                  </a:moveTo>
                  <a:lnTo>
                    <a:pt x="2337" y="1388"/>
                  </a:lnTo>
                  <a:lnTo>
                    <a:pt x="0" y="0"/>
                  </a:lnTo>
                  <a:lnTo>
                    <a:pt x="1281" y="3309"/>
                  </a:lnTo>
                  <a:lnTo>
                    <a:pt x="2752" y="3973"/>
                  </a:lnTo>
                  <a:cubicBezTo>
                    <a:pt x="3202" y="3890"/>
                    <a:pt x="3428" y="3653"/>
                    <a:pt x="3665" y="3084"/>
                  </a:cubicBezTo>
                  <a:cubicBezTo>
                    <a:pt x="3914" y="2515"/>
                    <a:pt x="3380" y="2005"/>
                    <a:pt x="3380" y="2005"/>
                  </a:cubicBezTo>
                  <a:close/>
                </a:path>
              </a:pathLst>
            </a:custGeom>
            <a:solidFill>
              <a:srgbClr val="F790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2"/>
            <p:cNvSpPr/>
            <p:nvPr/>
          </p:nvSpPr>
          <p:spPr>
            <a:xfrm>
              <a:off x="7259719" y="3531456"/>
              <a:ext cx="324977" cy="512122"/>
            </a:xfrm>
            <a:custGeom>
              <a:avLst/>
              <a:gdLst/>
              <a:ahLst/>
              <a:cxnLst/>
              <a:rect l="l" t="t" r="r" b="b"/>
              <a:pathLst>
                <a:path w="3440" h="5421" extrusionOk="0">
                  <a:moveTo>
                    <a:pt x="2598" y="2218"/>
                  </a:moveTo>
                  <a:lnTo>
                    <a:pt x="2076" y="428"/>
                  </a:lnTo>
                  <a:lnTo>
                    <a:pt x="1673" y="902"/>
                  </a:lnTo>
                  <a:lnTo>
                    <a:pt x="0" y="1"/>
                  </a:lnTo>
                  <a:lnTo>
                    <a:pt x="36" y="2384"/>
                  </a:lnTo>
                  <a:lnTo>
                    <a:pt x="1993" y="5254"/>
                  </a:lnTo>
                  <a:cubicBezTo>
                    <a:pt x="2432" y="5421"/>
                    <a:pt x="3001" y="4851"/>
                    <a:pt x="3214" y="4211"/>
                  </a:cubicBezTo>
                  <a:cubicBezTo>
                    <a:pt x="3440" y="3547"/>
                    <a:pt x="2598" y="2218"/>
                    <a:pt x="2598" y="2218"/>
                  </a:cubicBezTo>
                  <a:close/>
                </a:path>
              </a:pathLst>
            </a:custGeom>
            <a:solidFill>
              <a:srgbClr val="F790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2"/>
            <p:cNvSpPr/>
            <p:nvPr/>
          </p:nvSpPr>
          <p:spPr>
            <a:xfrm>
              <a:off x="5694541" y="3088959"/>
              <a:ext cx="1913679" cy="826896"/>
            </a:xfrm>
            <a:custGeom>
              <a:avLst/>
              <a:gdLst/>
              <a:ahLst/>
              <a:cxnLst/>
              <a:rect l="l" t="t" r="r" b="b"/>
              <a:pathLst>
                <a:path w="20257" h="8753" extrusionOk="0">
                  <a:moveTo>
                    <a:pt x="18027" y="0"/>
                  </a:moveTo>
                  <a:lnTo>
                    <a:pt x="16924" y="0"/>
                  </a:lnTo>
                  <a:lnTo>
                    <a:pt x="16924" y="0"/>
                  </a:lnTo>
                  <a:lnTo>
                    <a:pt x="3392" y="0"/>
                  </a:lnTo>
                  <a:lnTo>
                    <a:pt x="3392" y="59"/>
                  </a:lnTo>
                  <a:lnTo>
                    <a:pt x="3333" y="0"/>
                  </a:lnTo>
                  <a:lnTo>
                    <a:pt x="2230" y="0"/>
                  </a:lnTo>
                  <a:cubicBezTo>
                    <a:pt x="2230" y="0"/>
                    <a:pt x="0" y="854"/>
                    <a:pt x="0" y="4376"/>
                  </a:cubicBezTo>
                  <a:cubicBezTo>
                    <a:pt x="0" y="7899"/>
                    <a:pt x="2230" y="8753"/>
                    <a:pt x="2230" y="8753"/>
                  </a:cubicBezTo>
                  <a:lnTo>
                    <a:pt x="3333" y="8753"/>
                  </a:lnTo>
                  <a:lnTo>
                    <a:pt x="3392" y="8693"/>
                  </a:lnTo>
                  <a:lnTo>
                    <a:pt x="3392" y="8753"/>
                  </a:lnTo>
                  <a:lnTo>
                    <a:pt x="16924" y="8753"/>
                  </a:lnTo>
                  <a:lnTo>
                    <a:pt x="16924" y="8753"/>
                  </a:lnTo>
                  <a:lnTo>
                    <a:pt x="18027" y="8753"/>
                  </a:lnTo>
                  <a:cubicBezTo>
                    <a:pt x="18027" y="8753"/>
                    <a:pt x="20257" y="7910"/>
                    <a:pt x="20257" y="4376"/>
                  </a:cubicBezTo>
                  <a:cubicBezTo>
                    <a:pt x="20257" y="842"/>
                    <a:pt x="18027" y="0"/>
                    <a:pt x="1802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2"/>
            <p:cNvSpPr/>
            <p:nvPr/>
          </p:nvSpPr>
          <p:spPr>
            <a:xfrm>
              <a:off x="7324715" y="2962274"/>
              <a:ext cx="232018" cy="209629"/>
            </a:xfrm>
            <a:custGeom>
              <a:avLst/>
              <a:gdLst/>
              <a:ahLst/>
              <a:cxnLst/>
              <a:rect l="l" t="t" r="r" b="b"/>
              <a:pathLst>
                <a:path w="2456" h="2219" extrusionOk="0">
                  <a:moveTo>
                    <a:pt x="1993" y="855"/>
                  </a:moveTo>
                  <a:lnTo>
                    <a:pt x="1364" y="333"/>
                  </a:lnTo>
                  <a:cubicBezTo>
                    <a:pt x="961" y="1"/>
                    <a:pt x="356" y="60"/>
                    <a:pt x="12" y="452"/>
                  </a:cubicBezTo>
                  <a:lnTo>
                    <a:pt x="0" y="475"/>
                  </a:lnTo>
                  <a:lnTo>
                    <a:pt x="2099" y="2219"/>
                  </a:lnTo>
                  <a:lnTo>
                    <a:pt x="2111" y="2207"/>
                  </a:lnTo>
                  <a:cubicBezTo>
                    <a:pt x="2455" y="1792"/>
                    <a:pt x="2396" y="1199"/>
                    <a:pt x="1993" y="8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2"/>
            <p:cNvSpPr/>
            <p:nvPr/>
          </p:nvSpPr>
          <p:spPr>
            <a:xfrm>
              <a:off x="5746027" y="2962274"/>
              <a:ext cx="232018" cy="209629"/>
            </a:xfrm>
            <a:custGeom>
              <a:avLst/>
              <a:gdLst/>
              <a:ahLst/>
              <a:cxnLst/>
              <a:rect l="l" t="t" r="r" b="b"/>
              <a:pathLst>
                <a:path w="2456" h="2219" extrusionOk="0">
                  <a:moveTo>
                    <a:pt x="463" y="855"/>
                  </a:moveTo>
                  <a:lnTo>
                    <a:pt x="1092" y="333"/>
                  </a:lnTo>
                  <a:cubicBezTo>
                    <a:pt x="1495" y="1"/>
                    <a:pt x="2100" y="60"/>
                    <a:pt x="2444" y="452"/>
                  </a:cubicBezTo>
                  <a:lnTo>
                    <a:pt x="2456" y="475"/>
                  </a:lnTo>
                  <a:lnTo>
                    <a:pt x="357" y="2219"/>
                  </a:lnTo>
                  <a:lnTo>
                    <a:pt x="345" y="2207"/>
                  </a:lnTo>
                  <a:cubicBezTo>
                    <a:pt x="1" y="1792"/>
                    <a:pt x="60" y="1199"/>
                    <a:pt x="463" y="85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2"/>
            <p:cNvSpPr/>
            <p:nvPr/>
          </p:nvSpPr>
          <p:spPr>
            <a:xfrm>
              <a:off x="5692273" y="3001574"/>
              <a:ext cx="448260" cy="825762"/>
            </a:xfrm>
            <a:custGeom>
              <a:avLst/>
              <a:gdLst/>
              <a:ahLst/>
              <a:cxnLst/>
              <a:rect l="l" t="t" r="r" b="b"/>
              <a:pathLst>
                <a:path w="4745" h="8741" extrusionOk="0">
                  <a:moveTo>
                    <a:pt x="2254" y="0"/>
                  </a:moveTo>
                  <a:lnTo>
                    <a:pt x="4128" y="0"/>
                  </a:lnTo>
                  <a:lnTo>
                    <a:pt x="4128" y="652"/>
                  </a:lnTo>
                  <a:lnTo>
                    <a:pt x="4128" y="4364"/>
                  </a:lnTo>
                  <a:lnTo>
                    <a:pt x="4128" y="8088"/>
                  </a:lnTo>
                  <a:lnTo>
                    <a:pt x="4744" y="8741"/>
                  </a:lnTo>
                  <a:lnTo>
                    <a:pt x="2242" y="8741"/>
                  </a:lnTo>
                  <a:cubicBezTo>
                    <a:pt x="2242" y="8741"/>
                    <a:pt x="1" y="7899"/>
                    <a:pt x="1" y="4364"/>
                  </a:cubicBezTo>
                  <a:cubicBezTo>
                    <a:pt x="1" y="842"/>
                    <a:pt x="2254" y="0"/>
                    <a:pt x="225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2"/>
            <p:cNvSpPr/>
            <p:nvPr/>
          </p:nvSpPr>
          <p:spPr>
            <a:xfrm>
              <a:off x="7220514" y="3001574"/>
              <a:ext cx="387705" cy="825762"/>
            </a:xfrm>
            <a:custGeom>
              <a:avLst/>
              <a:gdLst/>
              <a:ahLst/>
              <a:cxnLst/>
              <a:rect l="l" t="t" r="r" b="b"/>
              <a:pathLst>
                <a:path w="4104" h="8741" extrusionOk="0">
                  <a:moveTo>
                    <a:pt x="1874" y="0"/>
                  </a:moveTo>
                  <a:lnTo>
                    <a:pt x="0" y="0"/>
                  </a:lnTo>
                  <a:lnTo>
                    <a:pt x="0" y="652"/>
                  </a:lnTo>
                  <a:lnTo>
                    <a:pt x="0" y="4364"/>
                  </a:lnTo>
                  <a:lnTo>
                    <a:pt x="0" y="8088"/>
                  </a:lnTo>
                  <a:lnTo>
                    <a:pt x="0" y="8741"/>
                  </a:lnTo>
                  <a:lnTo>
                    <a:pt x="1874" y="8741"/>
                  </a:lnTo>
                  <a:cubicBezTo>
                    <a:pt x="1874" y="8741"/>
                    <a:pt x="4104" y="7899"/>
                    <a:pt x="4104" y="4364"/>
                  </a:cubicBezTo>
                  <a:cubicBezTo>
                    <a:pt x="4104" y="842"/>
                    <a:pt x="1874" y="0"/>
                    <a:pt x="187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2"/>
            <p:cNvSpPr/>
            <p:nvPr/>
          </p:nvSpPr>
          <p:spPr>
            <a:xfrm>
              <a:off x="6059762" y="3001574"/>
              <a:ext cx="1188810" cy="825762"/>
            </a:xfrm>
            <a:custGeom>
              <a:avLst/>
              <a:gdLst/>
              <a:ahLst/>
              <a:cxnLst/>
              <a:rect l="l" t="t" r="r" b="b"/>
              <a:pathLst>
                <a:path w="12584" h="8741" extrusionOk="0">
                  <a:moveTo>
                    <a:pt x="1" y="0"/>
                  </a:moveTo>
                  <a:lnTo>
                    <a:pt x="12584" y="0"/>
                  </a:lnTo>
                  <a:lnTo>
                    <a:pt x="12584" y="8741"/>
                  </a:lnTo>
                  <a:lnTo>
                    <a:pt x="1" y="874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2"/>
            <p:cNvSpPr/>
            <p:nvPr/>
          </p:nvSpPr>
          <p:spPr>
            <a:xfrm>
              <a:off x="6109075" y="3060901"/>
              <a:ext cx="1090184" cy="704841"/>
            </a:xfrm>
            <a:custGeom>
              <a:avLst/>
              <a:gdLst/>
              <a:ahLst/>
              <a:cxnLst/>
              <a:rect l="l" t="t" r="r" b="b"/>
              <a:pathLst>
                <a:path w="11540" h="7461" extrusionOk="0">
                  <a:moveTo>
                    <a:pt x="0" y="1"/>
                  </a:moveTo>
                  <a:lnTo>
                    <a:pt x="11540" y="1"/>
                  </a:lnTo>
                  <a:lnTo>
                    <a:pt x="11540" y="7460"/>
                  </a:lnTo>
                  <a:lnTo>
                    <a:pt x="0" y="746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2"/>
            <p:cNvSpPr/>
            <p:nvPr/>
          </p:nvSpPr>
          <p:spPr>
            <a:xfrm>
              <a:off x="5886126" y="3630083"/>
              <a:ext cx="106468" cy="106468"/>
            </a:xfrm>
            <a:custGeom>
              <a:avLst/>
              <a:gdLst/>
              <a:ahLst/>
              <a:cxnLst/>
              <a:rect l="l" t="t" r="r" b="b"/>
              <a:pathLst>
                <a:path w="1127" h="1127" extrusionOk="0">
                  <a:moveTo>
                    <a:pt x="1127" y="558"/>
                  </a:moveTo>
                  <a:cubicBezTo>
                    <a:pt x="1127" y="866"/>
                    <a:pt x="866" y="1127"/>
                    <a:pt x="558" y="1127"/>
                  </a:cubicBezTo>
                  <a:cubicBezTo>
                    <a:pt x="249" y="1127"/>
                    <a:pt x="0" y="866"/>
                    <a:pt x="0" y="558"/>
                  </a:cubicBezTo>
                  <a:cubicBezTo>
                    <a:pt x="0" y="249"/>
                    <a:pt x="249" y="0"/>
                    <a:pt x="558" y="0"/>
                  </a:cubicBezTo>
                  <a:cubicBezTo>
                    <a:pt x="866" y="0"/>
                    <a:pt x="1127" y="249"/>
                    <a:pt x="1127" y="55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2"/>
            <p:cNvSpPr/>
            <p:nvPr/>
          </p:nvSpPr>
          <p:spPr>
            <a:xfrm>
              <a:off x="5938745" y="3156127"/>
              <a:ext cx="39300" cy="39300"/>
            </a:xfrm>
            <a:custGeom>
              <a:avLst/>
              <a:gdLst/>
              <a:ahLst/>
              <a:cxnLst/>
              <a:rect l="l" t="t" r="r" b="b"/>
              <a:pathLst>
                <a:path w="416" h="416" extrusionOk="0">
                  <a:moveTo>
                    <a:pt x="416" y="214"/>
                  </a:moveTo>
                  <a:cubicBezTo>
                    <a:pt x="416" y="321"/>
                    <a:pt x="321" y="416"/>
                    <a:pt x="214" y="416"/>
                  </a:cubicBezTo>
                  <a:cubicBezTo>
                    <a:pt x="96" y="416"/>
                    <a:pt x="1" y="321"/>
                    <a:pt x="1" y="214"/>
                  </a:cubicBezTo>
                  <a:cubicBezTo>
                    <a:pt x="1" y="96"/>
                    <a:pt x="96" y="1"/>
                    <a:pt x="214" y="1"/>
                  </a:cubicBezTo>
                  <a:cubicBezTo>
                    <a:pt x="321" y="1"/>
                    <a:pt x="416" y="96"/>
                    <a:pt x="416" y="2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2"/>
            <p:cNvSpPr/>
            <p:nvPr/>
          </p:nvSpPr>
          <p:spPr>
            <a:xfrm>
              <a:off x="5747160" y="3334297"/>
              <a:ext cx="87479" cy="169290"/>
            </a:xfrm>
            <a:custGeom>
              <a:avLst/>
              <a:gdLst/>
              <a:ahLst/>
              <a:cxnLst/>
              <a:rect l="l" t="t" r="r" b="b"/>
              <a:pathLst>
                <a:path w="926" h="1792" extrusionOk="0">
                  <a:moveTo>
                    <a:pt x="665" y="842"/>
                  </a:moveTo>
                  <a:cubicBezTo>
                    <a:pt x="641" y="664"/>
                    <a:pt x="653" y="510"/>
                    <a:pt x="724" y="344"/>
                  </a:cubicBezTo>
                  <a:lnTo>
                    <a:pt x="214" y="0"/>
                  </a:lnTo>
                  <a:cubicBezTo>
                    <a:pt x="60" y="285"/>
                    <a:pt x="1" y="617"/>
                    <a:pt x="72" y="961"/>
                  </a:cubicBezTo>
                  <a:cubicBezTo>
                    <a:pt x="155" y="1305"/>
                    <a:pt x="333" y="1590"/>
                    <a:pt x="582" y="1791"/>
                  </a:cubicBezTo>
                  <a:lnTo>
                    <a:pt x="926" y="1269"/>
                  </a:lnTo>
                  <a:cubicBezTo>
                    <a:pt x="783" y="1174"/>
                    <a:pt x="700" y="1020"/>
                    <a:pt x="665" y="84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2"/>
            <p:cNvSpPr/>
            <p:nvPr/>
          </p:nvSpPr>
          <p:spPr>
            <a:xfrm>
              <a:off x="5941013" y="3292825"/>
              <a:ext cx="86346" cy="169290"/>
            </a:xfrm>
            <a:custGeom>
              <a:avLst/>
              <a:gdLst/>
              <a:ahLst/>
              <a:cxnLst/>
              <a:rect l="l" t="t" r="r" b="b"/>
              <a:pathLst>
                <a:path w="914" h="1792" extrusionOk="0">
                  <a:moveTo>
                    <a:pt x="842" y="831"/>
                  </a:moveTo>
                  <a:cubicBezTo>
                    <a:pt x="771" y="487"/>
                    <a:pt x="593" y="202"/>
                    <a:pt x="333" y="1"/>
                  </a:cubicBezTo>
                  <a:lnTo>
                    <a:pt x="0" y="511"/>
                  </a:lnTo>
                  <a:cubicBezTo>
                    <a:pt x="119" y="629"/>
                    <a:pt x="202" y="783"/>
                    <a:pt x="249" y="949"/>
                  </a:cubicBezTo>
                  <a:cubicBezTo>
                    <a:pt x="297" y="1103"/>
                    <a:pt x="261" y="1281"/>
                    <a:pt x="190" y="1447"/>
                  </a:cubicBezTo>
                  <a:lnTo>
                    <a:pt x="712" y="1791"/>
                  </a:lnTo>
                  <a:cubicBezTo>
                    <a:pt x="854" y="1507"/>
                    <a:pt x="914" y="1163"/>
                    <a:pt x="842" y="83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2"/>
            <p:cNvSpPr/>
            <p:nvPr/>
          </p:nvSpPr>
          <p:spPr>
            <a:xfrm>
              <a:off x="5823398" y="3450779"/>
              <a:ext cx="169196" cy="86346"/>
            </a:xfrm>
            <a:custGeom>
              <a:avLst/>
              <a:gdLst/>
              <a:ahLst/>
              <a:cxnLst/>
              <a:rect l="l" t="t" r="r" b="b"/>
              <a:pathLst>
                <a:path w="1791" h="914" extrusionOk="0">
                  <a:moveTo>
                    <a:pt x="842" y="250"/>
                  </a:moveTo>
                  <a:cubicBezTo>
                    <a:pt x="664" y="274"/>
                    <a:pt x="498" y="262"/>
                    <a:pt x="332" y="191"/>
                  </a:cubicBezTo>
                  <a:lnTo>
                    <a:pt x="0" y="712"/>
                  </a:lnTo>
                  <a:cubicBezTo>
                    <a:pt x="273" y="855"/>
                    <a:pt x="617" y="914"/>
                    <a:pt x="961" y="843"/>
                  </a:cubicBezTo>
                  <a:cubicBezTo>
                    <a:pt x="1305" y="772"/>
                    <a:pt x="1578" y="594"/>
                    <a:pt x="1791" y="333"/>
                  </a:cubicBezTo>
                  <a:lnTo>
                    <a:pt x="1269" y="1"/>
                  </a:lnTo>
                  <a:cubicBezTo>
                    <a:pt x="1162" y="131"/>
                    <a:pt x="1020" y="226"/>
                    <a:pt x="842" y="25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2"/>
            <p:cNvSpPr/>
            <p:nvPr/>
          </p:nvSpPr>
          <p:spPr>
            <a:xfrm>
              <a:off x="5780792" y="3259194"/>
              <a:ext cx="169290" cy="86346"/>
            </a:xfrm>
            <a:custGeom>
              <a:avLst/>
              <a:gdLst/>
              <a:ahLst/>
              <a:cxnLst/>
              <a:rect l="l" t="t" r="r" b="b"/>
              <a:pathLst>
                <a:path w="1792" h="914" extrusionOk="0">
                  <a:moveTo>
                    <a:pt x="949" y="665"/>
                  </a:moveTo>
                  <a:cubicBezTo>
                    <a:pt x="1127" y="629"/>
                    <a:pt x="1293" y="653"/>
                    <a:pt x="1459" y="724"/>
                  </a:cubicBezTo>
                  <a:lnTo>
                    <a:pt x="1791" y="202"/>
                  </a:lnTo>
                  <a:cubicBezTo>
                    <a:pt x="1519" y="60"/>
                    <a:pt x="1175" y="1"/>
                    <a:pt x="831" y="72"/>
                  </a:cubicBezTo>
                  <a:cubicBezTo>
                    <a:pt x="487" y="143"/>
                    <a:pt x="202" y="321"/>
                    <a:pt x="0" y="570"/>
                  </a:cubicBezTo>
                  <a:lnTo>
                    <a:pt x="522" y="914"/>
                  </a:lnTo>
                  <a:cubicBezTo>
                    <a:pt x="629" y="783"/>
                    <a:pt x="783" y="689"/>
                    <a:pt x="949" y="66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2"/>
            <p:cNvSpPr/>
            <p:nvPr/>
          </p:nvSpPr>
          <p:spPr>
            <a:xfrm>
              <a:off x="5846921" y="3360088"/>
              <a:ext cx="78505" cy="76237"/>
            </a:xfrm>
            <a:custGeom>
              <a:avLst/>
              <a:gdLst/>
              <a:ahLst/>
              <a:cxnLst/>
              <a:rect l="l" t="t" r="r" b="b"/>
              <a:pathLst>
                <a:path w="831" h="807" extrusionOk="0">
                  <a:moveTo>
                    <a:pt x="344" y="24"/>
                  </a:moveTo>
                  <a:cubicBezTo>
                    <a:pt x="131" y="71"/>
                    <a:pt x="0" y="261"/>
                    <a:pt x="48" y="463"/>
                  </a:cubicBezTo>
                  <a:cubicBezTo>
                    <a:pt x="83" y="676"/>
                    <a:pt x="285" y="807"/>
                    <a:pt x="486" y="759"/>
                  </a:cubicBezTo>
                  <a:cubicBezTo>
                    <a:pt x="700" y="724"/>
                    <a:pt x="830" y="534"/>
                    <a:pt x="783" y="320"/>
                  </a:cubicBezTo>
                  <a:cubicBezTo>
                    <a:pt x="759" y="131"/>
                    <a:pt x="546" y="0"/>
                    <a:pt x="344" y="2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2"/>
            <p:cNvSpPr/>
            <p:nvPr/>
          </p:nvSpPr>
          <p:spPr>
            <a:xfrm>
              <a:off x="7297791" y="3219989"/>
              <a:ext cx="214069" cy="151341"/>
            </a:xfrm>
            <a:custGeom>
              <a:avLst/>
              <a:gdLst/>
              <a:ahLst/>
              <a:cxnLst/>
              <a:rect l="l" t="t" r="r" b="b"/>
              <a:pathLst>
                <a:path w="2266" h="1602" extrusionOk="0">
                  <a:moveTo>
                    <a:pt x="1625" y="84"/>
                  </a:moveTo>
                  <a:lnTo>
                    <a:pt x="262" y="795"/>
                  </a:lnTo>
                  <a:cubicBezTo>
                    <a:pt x="72" y="902"/>
                    <a:pt x="1" y="1139"/>
                    <a:pt x="96" y="1329"/>
                  </a:cubicBezTo>
                  <a:cubicBezTo>
                    <a:pt x="202" y="1519"/>
                    <a:pt x="439" y="1602"/>
                    <a:pt x="629" y="1495"/>
                  </a:cubicBezTo>
                  <a:lnTo>
                    <a:pt x="2005" y="783"/>
                  </a:lnTo>
                  <a:cubicBezTo>
                    <a:pt x="2195" y="677"/>
                    <a:pt x="2266" y="439"/>
                    <a:pt x="2159" y="250"/>
                  </a:cubicBezTo>
                  <a:cubicBezTo>
                    <a:pt x="2064" y="72"/>
                    <a:pt x="1827" y="1"/>
                    <a:pt x="1625" y="8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7297791" y="3355553"/>
              <a:ext cx="214069" cy="152475"/>
            </a:xfrm>
            <a:custGeom>
              <a:avLst/>
              <a:gdLst/>
              <a:ahLst/>
              <a:cxnLst/>
              <a:rect l="l" t="t" r="r" b="b"/>
              <a:pathLst>
                <a:path w="2266" h="1614" extrusionOk="0">
                  <a:moveTo>
                    <a:pt x="1625" y="107"/>
                  </a:moveTo>
                  <a:lnTo>
                    <a:pt x="262" y="819"/>
                  </a:lnTo>
                  <a:cubicBezTo>
                    <a:pt x="72" y="914"/>
                    <a:pt x="1" y="1151"/>
                    <a:pt x="96" y="1353"/>
                  </a:cubicBezTo>
                  <a:cubicBezTo>
                    <a:pt x="202" y="1542"/>
                    <a:pt x="439" y="1614"/>
                    <a:pt x="629" y="1507"/>
                  </a:cubicBezTo>
                  <a:lnTo>
                    <a:pt x="2005" y="795"/>
                  </a:lnTo>
                  <a:cubicBezTo>
                    <a:pt x="2195" y="700"/>
                    <a:pt x="2266" y="451"/>
                    <a:pt x="2159" y="262"/>
                  </a:cubicBezTo>
                  <a:cubicBezTo>
                    <a:pt x="2064" y="72"/>
                    <a:pt x="1827" y="1"/>
                    <a:pt x="1625" y="10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2"/>
            <p:cNvSpPr/>
            <p:nvPr/>
          </p:nvSpPr>
          <p:spPr>
            <a:xfrm>
              <a:off x="7326982" y="3603159"/>
              <a:ext cx="44873" cy="44968"/>
            </a:xfrm>
            <a:custGeom>
              <a:avLst/>
              <a:gdLst/>
              <a:ahLst/>
              <a:cxnLst/>
              <a:rect l="l" t="t" r="r" b="b"/>
              <a:pathLst>
                <a:path w="475" h="476" extrusionOk="0">
                  <a:moveTo>
                    <a:pt x="474" y="238"/>
                  </a:moveTo>
                  <a:cubicBezTo>
                    <a:pt x="474" y="368"/>
                    <a:pt x="368" y="475"/>
                    <a:pt x="237" y="475"/>
                  </a:cubicBezTo>
                  <a:cubicBezTo>
                    <a:pt x="107" y="475"/>
                    <a:pt x="0" y="368"/>
                    <a:pt x="0" y="238"/>
                  </a:cubicBezTo>
                  <a:cubicBezTo>
                    <a:pt x="0" y="107"/>
                    <a:pt x="107" y="1"/>
                    <a:pt x="237" y="1"/>
                  </a:cubicBezTo>
                  <a:cubicBezTo>
                    <a:pt x="368" y="1"/>
                    <a:pt x="474" y="107"/>
                    <a:pt x="474" y="23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2"/>
            <p:cNvSpPr/>
            <p:nvPr/>
          </p:nvSpPr>
          <p:spPr>
            <a:xfrm>
              <a:off x="7326982" y="3679396"/>
              <a:ext cx="44873" cy="44873"/>
            </a:xfrm>
            <a:custGeom>
              <a:avLst/>
              <a:gdLst/>
              <a:ahLst/>
              <a:cxnLst/>
              <a:rect l="l" t="t" r="r" b="b"/>
              <a:pathLst>
                <a:path w="475" h="475" extrusionOk="0">
                  <a:moveTo>
                    <a:pt x="474" y="237"/>
                  </a:moveTo>
                  <a:cubicBezTo>
                    <a:pt x="474" y="368"/>
                    <a:pt x="368" y="475"/>
                    <a:pt x="237" y="475"/>
                  </a:cubicBezTo>
                  <a:cubicBezTo>
                    <a:pt x="107" y="475"/>
                    <a:pt x="0" y="368"/>
                    <a:pt x="0" y="237"/>
                  </a:cubicBezTo>
                  <a:cubicBezTo>
                    <a:pt x="0" y="95"/>
                    <a:pt x="107" y="0"/>
                    <a:pt x="237" y="0"/>
                  </a:cubicBezTo>
                  <a:cubicBezTo>
                    <a:pt x="368" y="0"/>
                    <a:pt x="474" y="119"/>
                    <a:pt x="474" y="23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7269828" y="3438498"/>
              <a:ext cx="822456" cy="1224615"/>
            </a:xfrm>
            <a:custGeom>
              <a:avLst/>
              <a:gdLst/>
              <a:ahLst/>
              <a:cxnLst/>
              <a:rect l="l" t="t" r="r" b="b"/>
              <a:pathLst>
                <a:path w="8706" h="12963" extrusionOk="0">
                  <a:moveTo>
                    <a:pt x="8705" y="6654"/>
                  </a:moveTo>
                  <a:lnTo>
                    <a:pt x="5266" y="1554"/>
                  </a:lnTo>
                  <a:cubicBezTo>
                    <a:pt x="5266" y="1554"/>
                    <a:pt x="4744" y="913"/>
                    <a:pt x="4649" y="890"/>
                  </a:cubicBezTo>
                  <a:cubicBezTo>
                    <a:pt x="4566" y="854"/>
                    <a:pt x="1352" y="0"/>
                    <a:pt x="1281" y="0"/>
                  </a:cubicBezTo>
                  <a:cubicBezTo>
                    <a:pt x="1210" y="0"/>
                    <a:pt x="0" y="463"/>
                    <a:pt x="605" y="1518"/>
                  </a:cubicBezTo>
                  <a:cubicBezTo>
                    <a:pt x="1210" y="2586"/>
                    <a:pt x="2325" y="3155"/>
                    <a:pt x="2325" y="3155"/>
                  </a:cubicBezTo>
                  <a:lnTo>
                    <a:pt x="2930" y="5136"/>
                  </a:lnTo>
                  <a:cubicBezTo>
                    <a:pt x="2930" y="5136"/>
                    <a:pt x="676" y="10769"/>
                    <a:pt x="6559" y="12963"/>
                  </a:cubicBezTo>
                  <a:close/>
                </a:path>
              </a:pathLst>
            </a:custGeom>
            <a:solidFill>
              <a:srgbClr val="F8A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2"/>
            <p:cNvSpPr/>
            <p:nvPr/>
          </p:nvSpPr>
          <p:spPr>
            <a:xfrm>
              <a:off x="7339263" y="3441804"/>
              <a:ext cx="201788" cy="137926"/>
            </a:xfrm>
            <a:custGeom>
              <a:avLst/>
              <a:gdLst/>
              <a:ahLst/>
              <a:cxnLst/>
              <a:rect l="l" t="t" r="r" b="b"/>
              <a:pathLst>
                <a:path w="2136" h="1460" extrusionOk="0">
                  <a:moveTo>
                    <a:pt x="0" y="772"/>
                  </a:moveTo>
                  <a:cubicBezTo>
                    <a:pt x="0" y="772"/>
                    <a:pt x="95" y="286"/>
                    <a:pt x="736" y="1"/>
                  </a:cubicBezTo>
                  <a:cubicBezTo>
                    <a:pt x="1009" y="84"/>
                    <a:pt x="1566" y="226"/>
                    <a:pt x="2135" y="380"/>
                  </a:cubicBezTo>
                  <a:lnTo>
                    <a:pt x="2135" y="380"/>
                  </a:lnTo>
                  <a:lnTo>
                    <a:pt x="807" y="1460"/>
                  </a:lnTo>
                  <a:cubicBezTo>
                    <a:pt x="807" y="1460"/>
                    <a:pt x="321" y="1282"/>
                    <a:pt x="0" y="772"/>
                  </a:cubicBezTo>
                  <a:close/>
                </a:path>
              </a:pathLst>
            </a:custGeom>
            <a:solidFill>
              <a:srgbClr val="F790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2"/>
            <p:cNvSpPr/>
            <p:nvPr/>
          </p:nvSpPr>
          <p:spPr>
            <a:xfrm>
              <a:off x="5191488" y="3438498"/>
              <a:ext cx="822456" cy="1224615"/>
            </a:xfrm>
            <a:custGeom>
              <a:avLst/>
              <a:gdLst/>
              <a:ahLst/>
              <a:cxnLst/>
              <a:rect l="l" t="t" r="r" b="b"/>
              <a:pathLst>
                <a:path w="8706" h="12963" extrusionOk="0">
                  <a:moveTo>
                    <a:pt x="0" y="6654"/>
                  </a:moveTo>
                  <a:lnTo>
                    <a:pt x="3440" y="1554"/>
                  </a:lnTo>
                  <a:cubicBezTo>
                    <a:pt x="3440" y="1554"/>
                    <a:pt x="3961" y="913"/>
                    <a:pt x="4044" y="890"/>
                  </a:cubicBezTo>
                  <a:cubicBezTo>
                    <a:pt x="4139" y="854"/>
                    <a:pt x="7353" y="0"/>
                    <a:pt x="7413" y="0"/>
                  </a:cubicBezTo>
                  <a:cubicBezTo>
                    <a:pt x="7484" y="0"/>
                    <a:pt x="8705" y="463"/>
                    <a:pt x="8089" y="1518"/>
                  </a:cubicBezTo>
                  <a:cubicBezTo>
                    <a:pt x="7484" y="2586"/>
                    <a:pt x="6369" y="3155"/>
                    <a:pt x="6369" y="3155"/>
                  </a:cubicBezTo>
                  <a:lnTo>
                    <a:pt x="5764" y="5136"/>
                  </a:lnTo>
                  <a:cubicBezTo>
                    <a:pt x="5764" y="5136"/>
                    <a:pt x="8017" y="10769"/>
                    <a:pt x="2135" y="12963"/>
                  </a:cubicBezTo>
                  <a:close/>
                </a:path>
              </a:pathLst>
            </a:custGeom>
            <a:solidFill>
              <a:srgbClr val="F8A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2"/>
            <p:cNvSpPr/>
            <p:nvPr/>
          </p:nvSpPr>
          <p:spPr>
            <a:xfrm>
              <a:off x="5741587" y="3441804"/>
              <a:ext cx="201788" cy="137926"/>
            </a:xfrm>
            <a:custGeom>
              <a:avLst/>
              <a:gdLst/>
              <a:ahLst/>
              <a:cxnLst/>
              <a:rect l="l" t="t" r="r" b="b"/>
              <a:pathLst>
                <a:path w="2136" h="1460" extrusionOk="0">
                  <a:moveTo>
                    <a:pt x="2135" y="772"/>
                  </a:moveTo>
                  <a:cubicBezTo>
                    <a:pt x="2135" y="772"/>
                    <a:pt x="2052" y="286"/>
                    <a:pt x="1412" y="1"/>
                  </a:cubicBezTo>
                  <a:cubicBezTo>
                    <a:pt x="1127" y="84"/>
                    <a:pt x="582" y="226"/>
                    <a:pt x="0" y="380"/>
                  </a:cubicBezTo>
                  <a:lnTo>
                    <a:pt x="0" y="380"/>
                  </a:lnTo>
                  <a:lnTo>
                    <a:pt x="1341" y="1460"/>
                  </a:lnTo>
                  <a:cubicBezTo>
                    <a:pt x="1352" y="1460"/>
                    <a:pt x="1827" y="1282"/>
                    <a:pt x="2135" y="772"/>
                  </a:cubicBezTo>
                  <a:close/>
                </a:path>
              </a:pathLst>
            </a:custGeom>
            <a:solidFill>
              <a:srgbClr val="F790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0" name="Google Shape;1280;p52"/>
          <p:cNvSpPr/>
          <p:nvPr/>
        </p:nvSpPr>
        <p:spPr>
          <a:xfrm>
            <a:off x="4801132" y="1698552"/>
            <a:ext cx="572701" cy="572535"/>
          </a:xfrm>
          <a:custGeom>
            <a:avLst/>
            <a:gdLst/>
            <a:ahLst/>
            <a:cxnLst/>
            <a:rect l="l" t="t" r="r" b="b"/>
            <a:pathLst>
              <a:path w="13771" h="13767" extrusionOk="0">
                <a:moveTo>
                  <a:pt x="6884" y="10153"/>
                </a:moveTo>
                <a:lnTo>
                  <a:pt x="10497" y="13766"/>
                </a:lnTo>
                <a:lnTo>
                  <a:pt x="13770" y="10494"/>
                </a:lnTo>
                <a:lnTo>
                  <a:pt x="10160" y="6884"/>
                </a:lnTo>
                <a:lnTo>
                  <a:pt x="13770" y="3270"/>
                </a:lnTo>
                <a:lnTo>
                  <a:pt x="10497" y="1"/>
                </a:lnTo>
                <a:lnTo>
                  <a:pt x="6884" y="3611"/>
                </a:lnTo>
                <a:lnTo>
                  <a:pt x="3274" y="1"/>
                </a:lnTo>
                <a:lnTo>
                  <a:pt x="1" y="3270"/>
                </a:lnTo>
                <a:lnTo>
                  <a:pt x="3615" y="6884"/>
                </a:lnTo>
                <a:lnTo>
                  <a:pt x="1" y="10494"/>
                </a:lnTo>
                <a:lnTo>
                  <a:pt x="3274" y="1376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Audio Integration</a:t>
            </a:r>
            <a:endParaRPr lang="en-US" altLang="en-US"/>
          </a:p>
        </p:txBody>
      </p:sp>
      <p:sp>
        <p:nvSpPr>
          <p:cNvPr id="1137" name="Google Shape;1137;p45"/>
          <p:cNvSpPr txBox="1">
            <a:spLocks noGrp="1"/>
          </p:cNvSpPr>
          <p:nvPr>
            <p:ph type="body" idx="1"/>
          </p:nvPr>
        </p:nvSpPr>
        <p:spPr>
          <a:xfrm>
            <a:off x="1141125" y="1794375"/>
            <a:ext cx="3338700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Background music to enhance player experience.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Sound effects for interactions like pouring and invalid moves.</a:t>
            </a:r>
          </a:p>
        </p:txBody>
      </p:sp>
      <p:grpSp>
        <p:nvGrpSpPr>
          <p:cNvPr id="1381" name="Google Shape;1381;p58"/>
          <p:cNvGrpSpPr/>
          <p:nvPr/>
        </p:nvGrpSpPr>
        <p:grpSpPr>
          <a:xfrm>
            <a:off x="4792558" y="1741645"/>
            <a:ext cx="3394500" cy="2514350"/>
            <a:chOff x="4527763" y="1467325"/>
            <a:chExt cx="3394500" cy="2514350"/>
          </a:xfrm>
        </p:grpSpPr>
        <p:sp>
          <p:nvSpPr>
            <p:cNvPr id="1382" name="Google Shape;1382;p58"/>
            <p:cNvSpPr/>
            <p:nvPr/>
          </p:nvSpPr>
          <p:spPr>
            <a:xfrm>
              <a:off x="4527763" y="1467325"/>
              <a:ext cx="3394500" cy="20262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8"/>
            <p:cNvSpPr/>
            <p:nvPr/>
          </p:nvSpPr>
          <p:spPr>
            <a:xfrm>
              <a:off x="5241313" y="3480666"/>
              <a:ext cx="1967400" cy="3342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8"/>
            <p:cNvSpPr/>
            <p:nvPr/>
          </p:nvSpPr>
          <p:spPr>
            <a:xfrm>
              <a:off x="5027563" y="3814875"/>
              <a:ext cx="2394900" cy="1668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54"/>
          <p:cNvSpPr txBox="1">
            <a:spLocks noGrp="1"/>
          </p:cNvSpPr>
          <p:nvPr>
            <p:ph type="title"/>
          </p:nvPr>
        </p:nvSpPr>
        <p:spPr>
          <a:xfrm>
            <a:off x="3948850" y="1525800"/>
            <a:ext cx="4475100" cy="12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Conclusion</a:t>
            </a:r>
          </a:p>
        </p:txBody>
      </p:sp>
      <p:sp>
        <p:nvSpPr>
          <p:cNvPr id="1291" name="Google Shape;1291;p54"/>
          <p:cNvSpPr txBox="1">
            <a:spLocks noGrp="1"/>
          </p:cNvSpPr>
          <p:nvPr>
            <p:ph type="subTitle" idx="1"/>
          </p:nvPr>
        </p:nvSpPr>
        <p:spPr>
          <a:xfrm>
            <a:off x="3948850" y="2174330"/>
            <a:ext cx="4475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/>
              <a:t>Waterscapes combines logical thinking with an interactive graphical interface to provide a fun and challenging gaming experience. The use of a stack-based data structure ensures efficient and realistic gameplay mechanics. With its dynamic levels, scoring, and visuals, Waterscapes is an enjoyable puzzle game for players of all ages</a:t>
            </a:r>
          </a:p>
        </p:txBody>
      </p:sp>
      <p:pic>
        <p:nvPicPr>
          <p:cNvPr id="1292" name="Google Shape;1292;p5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/>
          <a:srcRect l="2487" r="37571" b="10128"/>
          <a:stretch>
            <a:fillRect/>
          </a:stretch>
        </p:blipFill>
        <p:spPr>
          <a:xfrm>
            <a:off x="952775" y="1189425"/>
            <a:ext cx="2790298" cy="279030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53"/>
          <p:cNvSpPr txBox="1">
            <a:spLocks noGrp="1"/>
          </p:cNvSpPr>
          <p:nvPr>
            <p:ph type="title"/>
          </p:nvPr>
        </p:nvSpPr>
        <p:spPr>
          <a:xfrm>
            <a:off x="720000" y="3654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picture is worth a thousand words</a:t>
            </a:r>
          </a:p>
        </p:txBody>
      </p:sp>
      <p:sp>
        <p:nvSpPr>
          <p:cNvPr id="1246" name="Google Shape;1246;p52"/>
          <p:cNvSpPr txBox="1"/>
          <p:nvPr/>
        </p:nvSpPr>
        <p:spPr>
          <a:xfrm>
            <a:off x="2664550" y="2298310"/>
            <a:ext cx="3711000" cy="84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Teko"/>
              <a:buNone/>
              <a:defRPr sz="5000" b="1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 panose="020B0606020202050201"/>
              <a:buNone/>
              <a:defRPr sz="5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 panose="020B0606020202050201"/>
              <a:buNone/>
              <a:defRPr sz="5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 panose="020B0606020202050201"/>
              <a:buNone/>
              <a:defRPr sz="5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 panose="020B0606020202050201"/>
              <a:buNone/>
              <a:defRPr sz="5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 panose="020B0606020202050201"/>
              <a:buNone/>
              <a:defRPr sz="5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 panose="020B0606020202050201"/>
              <a:buNone/>
              <a:defRPr sz="5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 panose="020B0606020202050201"/>
              <a:buNone/>
              <a:defRPr sz="5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 panose="020B0606020202050201"/>
              <a:buNone/>
              <a:defRPr sz="50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8000"/>
              <a:t>Thanks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/>
              <a:t>Any Question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Team Members</a:t>
            </a:r>
          </a:p>
        </p:txBody>
      </p:sp>
      <p:graphicFrame>
        <p:nvGraphicFramePr>
          <p:cNvPr id="939" name="Google Shape;939;p38"/>
          <p:cNvGraphicFramePr/>
          <p:nvPr/>
        </p:nvGraphicFramePr>
        <p:xfrm>
          <a:off x="720000" y="1614825"/>
          <a:ext cx="7704000" cy="1799160"/>
        </p:xfrm>
        <a:graphic>
          <a:graphicData uri="http://schemas.openxmlformats.org/drawingml/2006/table">
            <a:tbl>
              <a:tblPr>
                <a:noFill/>
                <a:tableStyleId>{60D13F66-4206-43F3-BC82-8B3C8899E86A}</a:tableStyleId>
              </a:tblPr>
              <a:tblGrid>
                <a:gridCol w="1859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4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800" b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Ahmed</a:t>
                      </a: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None/>
                      </a:pPr>
                      <a:r>
                        <a:rPr lang="en-US" altLang="en-GB" sz="1800" b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Introduction, Audio Integration, Conclusion</a:t>
                      </a: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800" b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Janees</a:t>
                      </a: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en-GB" sz="1800" b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Features</a:t>
                      </a:r>
                      <a:endParaRPr lang="en-US" sz="1000">
                        <a:solidFill>
                          <a:schemeClr val="dk1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800" b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Sani</a:t>
                      </a: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en-GB" sz="1800" b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Levels</a:t>
                      </a:r>
                      <a:endParaRPr lang="en-US" sz="1000">
                        <a:solidFill>
                          <a:schemeClr val="dk1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800" b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Sadia</a:t>
                      </a: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SzTx/>
                        <a:buNone/>
                      </a:pPr>
                      <a:r>
                        <a:rPr lang="en-US" altLang="en-GB" sz="1800" b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Data Structure</a:t>
                      </a: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800" b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Sheeraz</a:t>
                      </a: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SzTx/>
                        <a:buNone/>
                      </a:pPr>
                      <a:r>
                        <a:rPr lang="en-US" altLang="en-GB" sz="1800" b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Graphical User Interface</a:t>
                      </a: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40" name="Google Shape;940;p38"/>
          <p:cNvSpPr txBox="1"/>
          <p:nvPr/>
        </p:nvSpPr>
        <p:spPr>
          <a:xfrm>
            <a:off x="720000" y="107642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41" name="Google Shape;941;p38"/>
          <p:cNvSpPr txBox="1"/>
          <p:nvPr/>
        </p:nvSpPr>
        <p:spPr>
          <a:xfrm>
            <a:off x="715010" y="3731895"/>
            <a:ext cx="4048125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Class</a:t>
            </a:r>
            <a:r>
              <a:rPr lang="en-GB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</a:t>
            </a:r>
            <a:br>
              <a:rPr lang="en-GB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US" altLang="en-GB" sz="1800" b="1">
                <a:solidFill>
                  <a:schemeClr val="dk1"/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BSSE 3rd Morning ”A” </a:t>
            </a:r>
          </a:p>
        </p:txBody>
      </p:sp>
      <p:sp>
        <p:nvSpPr>
          <p:cNvPr id="942" name="Google Shape;942;p38"/>
          <p:cNvSpPr txBox="1"/>
          <p:nvPr/>
        </p:nvSpPr>
        <p:spPr>
          <a:xfrm>
            <a:off x="4334863" y="3931150"/>
            <a:ext cx="340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9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Teacher: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Ma’am Maryam Imtiaz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7" name="Google Shape;967;p40"/>
          <p:cNvGrpSpPr/>
          <p:nvPr/>
        </p:nvGrpSpPr>
        <p:grpSpPr>
          <a:xfrm>
            <a:off x="6157799" y="1746529"/>
            <a:ext cx="3615825" cy="4103195"/>
            <a:chOff x="6352326" y="2814330"/>
            <a:chExt cx="1427825" cy="1620215"/>
          </a:xfrm>
        </p:grpSpPr>
        <p:sp>
          <p:nvSpPr>
            <p:cNvPr id="968" name="Google Shape;968;p40"/>
            <p:cNvSpPr/>
            <p:nvPr/>
          </p:nvSpPr>
          <p:spPr>
            <a:xfrm>
              <a:off x="6444440" y="2814330"/>
              <a:ext cx="433665" cy="914873"/>
            </a:xfrm>
            <a:custGeom>
              <a:avLst/>
              <a:gdLst/>
              <a:ahLst/>
              <a:cxnLst/>
              <a:rect l="l" t="t" r="r" b="b"/>
              <a:pathLst>
                <a:path w="14877" h="31385" extrusionOk="0">
                  <a:moveTo>
                    <a:pt x="10620" y="31018"/>
                  </a:moveTo>
                  <a:cubicBezTo>
                    <a:pt x="12667" y="28725"/>
                    <a:pt x="14876" y="25783"/>
                    <a:pt x="13360" y="22608"/>
                  </a:cubicBezTo>
                  <a:cubicBezTo>
                    <a:pt x="12714" y="21251"/>
                    <a:pt x="11274" y="20689"/>
                    <a:pt x="9906" y="20359"/>
                  </a:cubicBezTo>
                  <a:cubicBezTo>
                    <a:pt x="8491" y="20014"/>
                    <a:pt x="7076" y="19680"/>
                    <a:pt x="5682" y="19245"/>
                  </a:cubicBezTo>
                  <a:cubicBezTo>
                    <a:pt x="4409" y="18846"/>
                    <a:pt x="3161" y="18287"/>
                    <a:pt x="2286" y="17249"/>
                  </a:cubicBezTo>
                  <a:cubicBezTo>
                    <a:pt x="1053" y="15783"/>
                    <a:pt x="1223" y="13356"/>
                    <a:pt x="1397" y="11589"/>
                  </a:cubicBezTo>
                  <a:cubicBezTo>
                    <a:pt x="1786" y="7624"/>
                    <a:pt x="3306" y="3854"/>
                    <a:pt x="6002" y="897"/>
                  </a:cubicBezTo>
                  <a:cubicBezTo>
                    <a:pt x="6332" y="534"/>
                    <a:pt x="5791" y="1"/>
                    <a:pt x="5465" y="363"/>
                  </a:cubicBezTo>
                  <a:cubicBezTo>
                    <a:pt x="3052" y="3008"/>
                    <a:pt x="1514" y="6274"/>
                    <a:pt x="893" y="9793"/>
                  </a:cubicBezTo>
                  <a:cubicBezTo>
                    <a:pt x="363" y="12805"/>
                    <a:pt x="1" y="16636"/>
                    <a:pt x="2725" y="18693"/>
                  </a:cubicBezTo>
                  <a:cubicBezTo>
                    <a:pt x="4924" y="20359"/>
                    <a:pt x="8030" y="20551"/>
                    <a:pt x="10584" y="21338"/>
                  </a:cubicBezTo>
                  <a:cubicBezTo>
                    <a:pt x="12518" y="21937"/>
                    <a:pt x="13327" y="23693"/>
                    <a:pt x="13037" y="25616"/>
                  </a:cubicBezTo>
                  <a:cubicBezTo>
                    <a:pt x="12750" y="27535"/>
                    <a:pt x="11324" y="29099"/>
                    <a:pt x="10083" y="30485"/>
                  </a:cubicBezTo>
                  <a:cubicBezTo>
                    <a:pt x="9761" y="30844"/>
                    <a:pt x="10294" y="31385"/>
                    <a:pt x="10620" y="3101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/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6352326" y="3545062"/>
              <a:ext cx="389240" cy="889483"/>
            </a:xfrm>
            <a:custGeom>
              <a:avLst/>
              <a:gdLst/>
              <a:ahLst/>
              <a:cxnLst/>
              <a:rect l="l" t="t" r="r" b="b"/>
              <a:pathLst>
                <a:path w="13353" h="30514" extrusionOk="0">
                  <a:moveTo>
                    <a:pt x="11977" y="2467"/>
                  </a:moveTo>
                  <a:lnTo>
                    <a:pt x="12848" y="6262"/>
                  </a:lnTo>
                  <a:cubicBezTo>
                    <a:pt x="12362" y="6382"/>
                    <a:pt x="12355" y="7173"/>
                    <a:pt x="12340" y="7558"/>
                  </a:cubicBezTo>
                  <a:cubicBezTo>
                    <a:pt x="12311" y="8374"/>
                    <a:pt x="12518" y="8820"/>
                    <a:pt x="11683" y="9299"/>
                  </a:cubicBezTo>
                  <a:cubicBezTo>
                    <a:pt x="10635" y="9905"/>
                    <a:pt x="9586" y="10504"/>
                    <a:pt x="8534" y="11106"/>
                  </a:cubicBezTo>
                  <a:cubicBezTo>
                    <a:pt x="8338" y="11215"/>
                    <a:pt x="8146" y="11331"/>
                    <a:pt x="7990" y="11494"/>
                  </a:cubicBezTo>
                  <a:cubicBezTo>
                    <a:pt x="7714" y="11792"/>
                    <a:pt x="7623" y="12216"/>
                    <a:pt x="7591" y="12619"/>
                  </a:cubicBezTo>
                  <a:cubicBezTo>
                    <a:pt x="7547" y="13182"/>
                    <a:pt x="7594" y="13744"/>
                    <a:pt x="7696" y="14303"/>
                  </a:cubicBezTo>
                  <a:cubicBezTo>
                    <a:pt x="8012" y="16062"/>
                    <a:pt x="8773" y="15620"/>
                    <a:pt x="9942" y="16980"/>
                  </a:cubicBezTo>
                  <a:cubicBezTo>
                    <a:pt x="10776" y="17953"/>
                    <a:pt x="7805" y="21124"/>
                    <a:pt x="7660" y="22140"/>
                  </a:cubicBezTo>
                  <a:cubicBezTo>
                    <a:pt x="7420" y="23867"/>
                    <a:pt x="6901" y="28783"/>
                    <a:pt x="6662" y="30514"/>
                  </a:cubicBezTo>
                  <a:lnTo>
                    <a:pt x="0" y="23391"/>
                  </a:lnTo>
                  <a:cubicBezTo>
                    <a:pt x="0" y="23391"/>
                    <a:pt x="1404" y="20373"/>
                    <a:pt x="1709" y="19691"/>
                  </a:cubicBezTo>
                  <a:cubicBezTo>
                    <a:pt x="2014" y="19012"/>
                    <a:pt x="2558" y="13533"/>
                    <a:pt x="2558" y="13533"/>
                  </a:cubicBezTo>
                  <a:cubicBezTo>
                    <a:pt x="2558" y="13533"/>
                    <a:pt x="2366" y="10214"/>
                    <a:pt x="2420" y="9789"/>
                  </a:cubicBezTo>
                  <a:cubicBezTo>
                    <a:pt x="2478" y="9368"/>
                    <a:pt x="4195" y="6371"/>
                    <a:pt x="4195" y="6371"/>
                  </a:cubicBezTo>
                  <a:lnTo>
                    <a:pt x="5341" y="3113"/>
                  </a:lnTo>
                  <a:lnTo>
                    <a:pt x="9699" y="748"/>
                  </a:lnTo>
                  <a:cubicBezTo>
                    <a:pt x="9699" y="748"/>
                    <a:pt x="12826" y="0"/>
                    <a:pt x="12960" y="515"/>
                  </a:cubicBezTo>
                  <a:cubicBezTo>
                    <a:pt x="13352" y="2003"/>
                    <a:pt x="12518" y="1934"/>
                    <a:pt x="11977" y="2467"/>
                  </a:cubicBezTo>
                  <a:close/>
                </a:path>
              </a:pathLst>
            </a:custGeom>
            <a:solidFill>
              <a:srgbClr val="F8C6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6493616" y="3681280"/>
              <a:ext cx="104328" cy="209851"/>
            </a:xfrm>
            <a:custGeom>
              <a:avLst/>
              <a:gdLst/>
              <a:ahLst/>
              <a:cxnLst/>
              <a:rect l="l" t="t" r="r" b="b"/>
              <a:pathLst>
                <a:path w="3579" h="7199" extrusionOk="0">
                  <a:moveTo>
                    <a:pt x="1" y="7199"/>
                  </a:moveTo>
                  <a:lnTo>
                    <a:pt x="915" y="2885"/>
                  </a:lnTo>
                  <a:lnTo>
                    <a:pt x="3578" y="0"/>
                  </a:lnTo>
                  <a:lnTo>
                    <a:pt x="3288" y="3389"/>
                  </a:lnTo>
                  <a:close/>
                </a:path>
              </a:pathLst>
            </a:custGeom>
            <a:solidFill>
              <a:srgbClr val="F790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6871400" y="3490785"/>
              <a:ext cx="908751" cy="709190"/>
            </a:xfrm>
            <a:custGeom>
              <a:avLst/>
              <a:gdLst/>
              <a:ahLst/>
              <a:cxnLst/>
              <a:rect l="l" t="t" r="r" b="b"/>
              <a:pathLst>
                <a:path w="31175" h="24329" extrusionOk="0">
                  <a:moveTo>
                    <a:pt x="1808" y="2537"/>
                  </a:moveTo>
                  <a:lnTo>
                    <a:pt x="2624" y="6343"/>
                  </a:lnTo>
                  <a:cubicBezTo>
                    <a:pt x="3117" y="6245"/>
                    <a:pt x="3458" y="6960"/>
                    <a:pt x="3636" y="7297"/>
                  </a:cubicBezTo>
                  <a:cubicBezTo>
                    <a:pt x="4006" y="8030"/>
                    <a:pt x="4010" y="8520"/>
                    <a:pt x="4968" y="8596"/>
                  </a:cubicBezTo>
                  <a:cubicBezTo>
                    <a:pt x="6176" y="8694"/>
                    <a:pt x="7377" y="8799"/>
                    <a:pt x="8582" y="8901"/>
                  </a:cubicBezTo>
                  <a:cubicBezTo>
                    <a:pt x="8803" y="8919"/>
                    <a:pt x="9031" y="8937"/>
                    <a:pt x="9238" y="9021"/>
                  </a:cubicBezTo>
                  <a:cubicBezTo>
                    <a:pt x="9616" y="9177"/>
                    <a:pt x="9877" y="9521"/>
                    <a:pt x="10073" y="9870"/>
                  </a:cubicBezTo>
                  <a:cubicBezTo>
                    <a:pt x="10352" y="10359"/>
                    <a:pt x="10552" y="10889"/>
                    <a:pt x="10693" y="11433"/>
                  </a:cubicBezTo>
                  <a:cubicBezTo>
                    <a:pt x="11150" y="13160"/>
                    <a:pt x="10269" y="13081"/>
                    <a:pt x="9790" y="14808"/>
                  </a:cubicBezTo>
                  <a:cubicBezTo>
                    <a:pt x="9445" y="16041"/>
                    <a:pt x="13480" y="17659"/>
                    <a:pt x="14038" y="18519"/>
                  </a:cubicBezTo>
                  <a:cubicBezTo>
                    <a:pt x="14993" y="19985"/>
                    <a:pt x="15813" y="21451"/>
                    <a:pt x="16763" y="22913"/>
                  </a:cubicBezTo>
                  <a:lnTo>
                    <a:pt x="31175" y="24328"/>
                  </a:lnTo>
                  <a:cubicBezTo>
                    <a:pt x="31175" y="24328"/>
                    <a:pt x="18958" y="14267"/>
                    <a:pt x="18396" y="13785"/>
                  </a:cubicBezTo>
                  <a:cubicBezTo>
                    <a:pt x="17834" y="13295"/>
                    <a:pt x="15029" y="8563"/>
                    <a:pt x="15029" y="8563"/>
                  </a:cubicBezTo>
                  <a:cubicBezTo>
                    <a:pt x="15029" y="8563"/>
                    <a:pt x="13799" y="5472"/>
                    <a:pt x="13567" y="5117"/>
                  </a:cubicBezTo>
                  <a:cubicBezTo>
                    <a:pt x="13335" y="4757"/>
                    <a:pt x="10515" y="2766"/>
                    <a:pt x="10515" y="2766"/>
                  </a:cubicBezTo>
                  <a:lnTo>
                    <a:pt x="8095" y="298"/>
                  </a:lnTo>
                  <a:lnTo>
                    <a:pt x="3150" y="1"/>
                  </a:lnTo>
                  <a:cubicBezTo>
                    <a:pt x="3150" y="1"/>
                    <a:pt x="1" y="643"/>
                    <a:pt x="95" y="1169"/>
                  </a:cubicBezTo>
                  <a:cubicBezTo>
                    <a:pt x="364" y="2697"/>
                    <a:pt x="1089" y="2287"/>
                    <a:pt x="1808" y="2537"/>
                  </a:cubicBezTo>
                  <a:close/>
                </a:path>
              </a:pathLst>
            </a:custGeom>
            <a:solidFill>
              <a:srgbClr val="F8C6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7045076" y="3579226"/>
              <a:ext cx="183208" cy="145954"/>
            </a:xfrm>
            <a:custGeom>
              <a:avLst/>
              <a:gdLst/>
              <a:ahLst/>
              <a:cxnLst/>
              <a:rect l="l" t="t" r="r" b="b"/>
              <a:pathLst>
                <a:path w="6285" h="5007" extrusionOk="0">
                  <a:moveTo>
                    <a:pt x="6284" y="5007"/>
                  </a:moveTo>
                  <a:lnTo>
                    <a:pt x="3632" y="1488"/>
                  </a:lnTo>
                  <a:lnTo>
                    <a:pt x="0" y="0"/>
                  </a:lnTo>
                  <a:lnTo>
                    <a:pt x="1695" y="2950"/>
                  </a:lnTo>
                  <a:close/>
                </a:path>
              </a:pathLst>
            </a:custGeom>
            <a:solidFill>
              <a:srgbClr val="F790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6765528" y="3815370"/>
              <a:ext cx="220665" cy="92901"/>
            </a:xfrm>
            <a:custGeom>
              <a:avLst/>
              <a:gdLst/>
              <a:ahLst/>
              <a:cxnLst/>
              <a:rect l="l" t="t" r="r" b="b"/>
              <a:pathLst>
                <a:path w="7570" h="3187" extrusionOk="0">
                  <a:moveTo>
                    <a:pt x="7569" y="1703"/>
                  </a:moveTo>
                  <a:lnTo>
                    <a:pt x="356" y="3186"/>
                  </a:lnTo>
                  <a:lnTo>
                    <a:pt x="1" y="1488"/>
                  </a:lnTo>
                  <a:lnTo>
                    <a:pt x="7217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6608788" y="3572026"/>
              <a:ext cx="120390" cy="81037"/>
            </a:xfrm>
            <a:custGeom>
              <a:avLst/>
              <a:gdLst/>
              <a:ahLst/>
              <a:cxnLst/>
              <a:rect l="l" t="t" r="r" b="b"/>
              <a:pathLst>
                <a:path w="4130" h="2780" extrusionOk="0">
                  <a:moveTo>
                    <a:pt x="4093" y="1658"/>
                  </a:moveTo>
                  <a:cubicBezTo>
                    <a:pt x="4021" y="1209"/>
                    <a:pt x="3930" y="762"/>
                    <a:pt x="3832" y="312"/>
                  </a:cubicBezTo>
                  <a:cubicBezTo>
                    <a:pt x="3792" y="131"/>
                    <a:pt x="3586" y="0"/>
                    <a:pt x="3350" y="11"/>
                  </a:cubicBezTo>
                  <a:cubicBezTo>
                    <a:pt x="2327" y="73"/>
                    <a:pt x="1318" y="280"/>
                    <a:pt x="356" y="628"/>
                  </a:cubicBezTo>
                  <a:cubicBezTo>
                    <a:pt x="135" y="711"/>
                    <a:pt x="1" y="911"/>
                    <a:pt x="41" y="1096"/>
                  </a:cubicBezTo>
                  <a:cubicBezTo>
                    <a:pt x="124" y="1546"/>
                    <a:pt x="226" y="1989"/>
                    <a:pt x="335" y="2435"/>
                  </a:cubicBezTo>
                  <a:cubicBezTo>
                    <a:pt x="393" y="2667"/>
                    <a:pt x="647" y="2780"/>
                    <a:pt x="864" y="2692"/>
                  </a:cubicBezTo>
                  <a:cubicBezTo>
                    <a:pt x="1768" y="2333"/>
                    <a:pt x="2729" y="2141"/>
                    <a:pt x="3705" y="2112"/>
                  </a:cubicBezTo>
                  <a:cubicBezTo>
                    <a:pt x="3945" y="2101"/>
                    <a:pt x="4130" y="1894"/>
                    <a:pt x="4093" y="165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6906089" y="3510782"/>
              <a:ext cx="120506" cy="81037"/>
            </a:xfrm>
            <a:custGeom>
              <a:avLst/>
              <a:gdLst/>
              <a:ahLst/>
              <a:cxnLst/>
              <a:rect l="l" t="t" r="r" b="b"/>
              <a:pathLst>
                <a:path w="4134" h="2780" extrusionOk="0">
                  <a:moveTo>
                    <a:pt x="4094" y="1659"/>
                  </a:moveTo>
                  <a:cubicBezTo>
                    <a:pt x="4021" y="1209"/>
                    <a:pt x="3930" y="762"/>
                    <a:pt x="3832" y="313"/>
                  </a:cubicBezTo>
                  <a:cubicBezTo>
                    <a:pt x="3792" y="131"/>
                    <a:pt x="3589" y="1"/>
                    <a:pt x="3350" y="15"/>
                  </a:cubicBezTo>
                  <a:cubicBezTo>
                    <a:pt x="2327" y="73"/>
                    <a:pt x="1318" y="280"/>
                    <a:pt x="356" y="632"/>
                  </a:cubicBezTo>
                  <a:cubicBezTo>
                    <a:pt x="135" y="712"/>
                    <a:pt x="1" y="911"/>
                    <a:pt x="41" y="1096"/>
                  </a:cubicBezTo>
                  <a:cubicBezTo>
                    <a:pt x="128" y="1546"/>
                    <a:pt x="226" y="1992"/>
                    <a:pt x="335" y="2435"/>
                  </a:cubicBezTo>
                  <a:cubicBezTo>
                    <a:pt x="393" y="2664"/>
                    <a:pt x="647" y="2780"/>
                    <a:pt x="864" y="2693"/>
                  </a:cubicBezTo>
                  <a:cubicBezTo>
                    <a:pt x="1768" y="2337"/>
                    <a:pt x="2729" y="2141"/>
                    <a:pt x="3705" y="2112"/>
                  </a:cubicBezTo>
                  <a:cubicBezTo>
                    <a:pt x="3945" y="2101"/>
                    <a:pt x="4133" y="1895"/>
                    <a:pt x="4094" y="165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6900813" y="3564301"/>
              <a:ext cx="300391" cy="389881"/>
            </a:xfrm>
            <a:custGeom>
              <a:avLst/>
              <a:gdLst/>
              <a:ahLst/>
              <a:cxnLst/>
              <a:rect l="l" t="t" r="r" b="b"/>
              <a:pathLst>
                <a:path w="10305" h="13375" extrusionOk="0">
                  <a:moveTo>
                    <a:pt x="5251" y="400"/>
                  </a:moveTo>
                  <a:cubicBezTo>
                    <a:pt x="5251" y="400"/>
                    <a:pt x="6684" y="3179"/>
                    <a:pt x="8026" y="6020"/>
                  </a:cubicBezTo>
                  <a:cubicBezTo>
                    <a:pt x="8055" y="5936"/>
                    <a:pt x="8081" y="5856"/>
                    <a:pt x="8102" y="5769"/>
                  </a:cubicBezTo>
                  <a:cubicBezTo>
                    <a:pt x="8549" y="6734"/>
                    <a:pt x="8951" y="7725"/>
                    <a:pt x="9329" y="8719"/>
                  </a:cubicBezTo>
                  <a:cubicBezTo>
                    <a:pt x="9673" y="9633"/>
                    <a:pt x="10123" y="10599"/>
                    <a:pt x="10294" y="11567"/>
                  </a:cubicBezTo>
                  <a:cubicBezTo>
                    <a:pt x="10294" y="11567"/>
                    <a:pt x="10305" y="12340"/>
                    <a:pt x="9369" y="12913"/>
                  </a:cubicBezTo>
                  <a:cubicBezTo>
                    <a:pt x="8607" y="13374"/>
                    <a:pt x="7642" y="13338"/>
                    <a:pt x="6883" y="12863"/>
                  </a:cubicBezTo>
                  <a:lnTo>
                    <a:pt x="2823" y="10326"/>
                  </a:lnTo>
                  <a:lnTo>
                    <a:pt x="2145" y="7159"/>
                  </a:lnTo>
                  <a:lnTo>
                    <a:pt x="4" y="1474"/>
                  </a:lnTo>
                  <a:cubicBezTo>
                    <a:pt x="0" y="1481"/>
                    <a:pt x="2595" y="0"/>
                    <a:pt x="5251" y="4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6630680" y="3535734"/>
              <a:ext cx="371575" cy="108030"/>
            </a:xfrm>
            <a:custGeom>
              <a:avLst/>
              <a:gdLst/>
              <a:ahLst/>
              <a:cxnLst/>
              <a:rect l="l" t="t" r="r" b="b"/>
              <a:pathLst>
                <a:path w="12747" h="3706" extrusionOk="0">
                  <a:moveTo>
                    <a:pt x="2998" y="3139"/>
                  </a:moveTo>
                  <a:cubicBezTo>
                    <a:pt x="3277" y="3520"/>
                    <a:pt x="3738" y="3705"/>
                    <a:pt x="4184" y="3611"/>
                  </a:cubicBezTo>
                  <a:lnTo>
                    <a:pt x="9300" y="2559"/>
                  </a:lnTo>
                  <a:cubicBezTo>
                    <a:pt x="9743" y="2468"/>
                    <a:pt x="10091" y="2116"/>
                    <a:pt x="10196" y="1655"/>
                  </a:cubicBezTo>
                  <a:lnTo>
                    <a:pt x="10389" y="817"/>
                  </a:lnTo>
                  <a:cubicBezTo>
                    <a:pt x="10871" y="585"/>
                    <a:pt x="11724" y="222"/>
                    <a:pt x="12747" y="1"/>
                  </a:cubicBezTo>
                  <a:cubicBezTo>
                    <a:pt x="10697" y="128"/>
                    <a:pt x="8977" y="1104"/>
                    <a:pt x="8977" y="1104"/>
                  </a:cubicBezTo>
                  <a:lnTo>
                    <a:pt x="8712" y="2181"/>
                  </a:lnTo>
                  <a:lnTo>
                    <a:pt x="6641" y="2610"/>
                  </a:lnTo>
                  <a:lnTo>
                    <a:pt x="4569" y="3034"/>
                  </a:lnTo>
                  <a:lnTo>
                    <a:pt x="3898" y="2145"/>
                  </a:lnTo>
                  <a:cubicBezTo>
                    <a:pt x="3898" y="2145"/>
                    <a:pt x="1938" y="1927"/>
                    <a:pt x="1" y="2624"/>
                  </a:cubicBezTo>
                  <a:cubicBezTo>
                    <a:pt x="1028" y="2424"/>
                    <a:pt x="1953" y="2417"/>
                    <a:pt x="2490" y="2443"/>
                  </a:cubicBezTo>
                  <a:close/>
                </a:path>
              </a:pathLst>
            </a:custGeom>
            <a:solidFill>
              <a:srgbClr val="FFA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6584156" y="3628286"/>
              <a:ext cx="194518" cy="427426"/>
            </a:xfrm>
            <a:custGeom>
              <a:avLst/>
              <a:gdLst/>
              <a:ahLst/>
              <a:cxnLst/>
              <a:rect l="l" t="t" r="r" b="b"/>
              <a:pathLst>
                <a:path w="6673" h="14663" extrusionOk="0">
                  <a:moveTo>
                    <a:pt x="523" y="1416"/>
                  </a:moveTo>
                  <a:cubicBezTo>
                    <a:pt x="523" y="1416"/>
                    <a:pt x="305" y="4536"/>
                    <a:pt x="193" y="7674"/>
                  </a:cubicBezTo>
                  <a:cubicBezTo>
                    <a:pt x="131" y="7609"/>
                    <a:pt x="77" y="7547"/>
                    <a:pt x="22" y="7478"/>
                  </a:cubicBezTo>
                  <a:cubicBezTo>
                    <a:pt x="0" y="8545"/>
                    <a:pt x="19" y="9612"/>
                    <a:pt x="66" y="10671"/>
                  </a:cubicBezTo>
                  <a:cubicBezTo>
                    <a:pt x="109" y="11651"/>
                    <a:pt x="77" y="12714"/>
                    <a:pt x="302" y="13668"/>
                  </a:cubicBezTo>
                  <a:cubicBezTo>
                    <a:pt x="302" y="13668"/>
                    <a:pt x="599" y="14386"/>
                    <a:pt x="1684" y="14539"/>
                  </a:cubicBezTo>
                  <a:cubicBezTo>
                    <a:pt x="2569" y="14662"/>
                    <a:pt x="3436" y="14245"/>
                    <a:pt x="3944" y="13516"/>
                  </a:cubicBezTo>
                  <a:lnTo>
                    <a:pt x="6673" y="9583"/>
                  </a:lnTo>
                  <a:lnTo>
                    <a:pt x="6045" y="6401"/>
                  </a:lnTo>
                  <a:lnTo>
                    <a:pt x="5766" y="331"/>
                  </a:lnTo>
                  <a:cubicBezTo>
                    <a:pt x="5773" y="331"/>
                    <a:pt x="2809" y="1"/>
                    <a:pt x="523" y="141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6585002" y="3535006"/>
              <a:ext cx="551810" cy="353065"/>
            </a:xfrm>
            <a:custGeom>
              <a:avLst/>
              <a:gdLst/>
              <a:ahLst/>
              <a:cxnLst/>
              <a:rect l="l" t="t" r="r" b="b"/>
              <a:pathLst>
                <a:path w="18930" h="12112" extrusionOk="0">
                  <a:moveTo>
                    <a:pt x="18929" y="6778"/>
                  </a:moveTo>
                  <a:cubicBezTo>
                    <a:pt x="17496" y="3650"/>
                    <a:pt x="15656" y="77"/>
                    <a:pt x="15656" y="77"/>
                  </a:cubicBezTo>
                  <a:cubicBezTo>
                    <a:pt x="15203" y="8"/>
                    <a:pt x="14749" y="0"/>
                    <a:pt x="14314" y="26"/>
                  </a:cubicBezTo>
                  <a:cubicBezTo>
                    <a:pt x="13291" y="247"/>
                    <a:pt x="12438" y="610"/>
                    <a:pt x="11956" y="842"/>
                  </a:cubicBezTo>
                  <a:lnTo>
                    <a:pt x="11763" y="1680"/>
                  </a:lnTo>
                  <a:cubicBezTo>
                    <a:pt x="11658" y="2141"/>
                    <a:pt x="11310" y="2493"/>
                    <a:pt x="10867" y="2584"/>
                  </a:cubicBezTo>
                  <a:lnTo>
                    <a:pt x="5751" y="3636"/>
                  </a:lnTo>
                  <a:cubicBezTo>
                    <a:pt x="5305" y="3727"/>
                    <a:pt x="4844" y="3545"/>
                    <a:pt x="4565" y="3164"/>
                  </a:cubicBezTo>
                  <a:lnTo>
                    <a:pt x="4057" y="2464"/>
                  </a:lnTo>
                  <a:cubicBezTo>
                    <a:pt x="3524" y="2442"/>
                    <a:pt x="2591" y="2453"/>
                    <a:pt x="1568" y="2645"/>
                  </a:cubicBezTo>
                  <a:cubicBezTo>
                    <a:pt x="1154" y="2798"/>
                    <a:pt x="748" y="2983"/>
                    <a:pt x="356" y="3222"/>
                  </a:cubicBezTo>
                  <a:cubicBezTo>
                    <a:pt x="356" y="3222"/>
                    <a:pt x="77" y="7232"/>
                    <a:pt x="0" y="10675"/>
                  </a:cubicBezTo>
                  <a:cubicBezTo>
                    <a:pt x="726" y="11596"/>
                    <a:pt x="1905" y="12111"/>
                    <a:pt x="3128" y="11858"/>
                  </a:cubicBezTo>
                  <a:lnTo>
                    <a:pt x="6332" y="11201"/>
                  </a:lnTo>
                  <a:lnTo>
                    <a:pt x="6350" y="11168"/>
                  </a:lnTo>
                  <a:lnTo>
                    <a:pt x="9819" y="10453"/>
                  </a:lnTo>
                  <a:lnTo>
                    <a:pt x="13287" y="9735"/>
                  </a:lnTo>
                  <a:lnTo>
                    <a:pt x="13320" y="9753"/>
                  </a:lnTo>
                  <a:lnTo>
                    <a:pt x="16520" y="9096"/>
                  </a:lnTo>
                  <a:cubicBezTo>
                    <a:pt x="17746" y="8853"/>
                    <a:pt x="18624" y="7914"/>
                    <a:pt x="18929" y="677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6597070" y="3579430"/>
              <a:ext cx="520590" cy="290130"/>
            </a:xfrm>
            <a:custGeom>
              <a:avLst/>
              <a:gdLst/>
              <a:ahLst/>
              <a:cxnLst/>
              <a:rect l="l" t="t" r="r" b="b"/>
              <a:pathLst>
                <a:path w="17859" h="9953" extrusionOk="0">
                  <a:moveTo>
                    <a:pt x="17049" y="3077"/>
                  </a:moveTo>
                  <a:cubicBezTo>
                    <a:pt x="16824" y="2598"/>
                    <a:pt x="16596" y="2123"/>
                    <a:pt x="16371" y="1651"/>
                  </a:cubicBezTo>
                  <a:cubicBezTo>
                    <a:pt x="15852" y="581"/>
                    <a:pt x="14673" y="0"/>
                    <a:pt x="13512" y="240"/>
                  </a:cubicBezTo>
                  <a:lnTo>
                    <a:pt x="2199" y="2569"/>
                  </a:lnTo>
                  <a:cubicBezTo>
                    <a:pt x="1031" y="2812"/>
                    <a:pt x="178" y="3810"/>
                    <a:pt x="131" y="4996"/>
                  </a:cubicBezTo>
                  <a:cubicBezTo>
                    <a:pt x="105" y="5519"/>
                    <a:pt x="87" y="6049"/>
                    <a:pt x="69" y="6578"/>
                  </a:cubicBezTo>
                  <a:cubicBezTo>
                    <a:pt x="0" y="8472"/>
                    <a:pt x="1665" y="9953"/>
                    <a:pt x="3443" y="9586"/>
                  </a:cubicBezTo>
                  <a:lnTo>
                    <a:pt x="15141" y="7177"/>
                  </a:lnTo>
                  <a:cubicBezTo>
                    <a:pt x="16919" y="6810"/>
                    <a:pt x="17858" y="4793"/>
                    <a:pt x="17049" y="30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6613248" y="3656007"/>
              <a:ext cx="177174" cy="177174"/>
            </a:xfrm>
            <a:custGeom>
              <a:avLst/>
              <a:gdLst/>
              <a:ahLst/>
              <a:cxnLst/>
              <a:rect l="l" t="t" r="r" b="b"/>
              <a:pathLst>
                <a:path w="6078" h="6078" extrusionOk="0">
                  <a:moveTo>
                    <a:pt x="6078" y="3041"/>
                  </a:moveTo>
                  <a:cubicBezTo>
                    <a:pt x="6078" y="4720"/>
                    <a:pt x="4717" y="6077"/>
                    <a:pt x="3041" y="6077"/>
                  </a:cubicBezTo>
                  <a:cubicBezTo>
                    <a:pt x="1361" y="6077"/>
                    <a:pt x="0" y="4720"/>
                    <a:pt x="0" y="3041"/>
                  </a:cubicBezTo>
                  <a:cubicBezTo>
                    <a:pt x="0" y="1361"/>
                    <a:pt x="1361" y="0"/>
                    <a:pt x="3041" y="0"/>
                  </a:cubicBezTo>
                  <a:cubicBezTo>
                    <a:pt x="4717" y="0"/>
                    <a:pt x="6078" y="1361"/>
                    <a:pt x="6078" y="304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6632924" y="3713433"/>
              <a:ext cx="42646" cy="83369"/>
            </a:xfrm>
            <a:custGeom>
              <a:avLst/>
              <a:gdLst/>
              <a:ahLst/>
              <a:cxnLst/>
              <a:rect l="l" t="t" r="r" b="b"/>
              <a:pathLst>
                <a:path w="1463" h="2860" extrusionOk="0">
                  <a:moveTo>
                    <a:pt x="1070" y="1339"/>
                  </a:moveTo>
                  <a:cubicBezTo>
                    <a:pt x="1012" y="1063"/>
                    <a:pt x="1049" y="784"/>
                    <a:pt x="1154" y="545"/>
                  </a:cubicBezTo>
                  <a:lnTo>
                    <a:pt x="327" y="0"/>
                  </a:lnTo>
                  <a:cubicBezTo>
                    <a:pt x="87" y="454"/>
                    <a:pt x="0" y="994"/>
                    <a:pt x="109" y="1535"/>
                  </a:cubicBezTo>
                  <a:cubicBezTo>
                    <a:pt x="225" y="2079"/>
                    <a:pt x="519" y="2536"/>
                    <a:pt x="918" y="2859"/>
                  </a:cubicBezTo>
                  <a:lnTo>
                    <a:pt x="1462" y="2032"/>
                  </a:lnTo>
                  <a:cubicBezTo>
                    <a:pt x="1270" y="1851"/>
                    <a:pt x="1128" y="1615"/>
                    <a:pt x="1070" y="133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6728216" y="3692591"/>
              <a:ext cx="42646" cy="83252"/>
            </a:xfrm>
            <a:custGeom>
              <a:avLst/>
              <a:gdLst/>
              <a:ahLst/>
              <a:cxnLst/>
              <a:rect l="l" t="t" r="r" b="b"/>
              <a:pathLst>
                <a:path w="1463" h="2856" extrusionOk="0">
                  <a:moveTo>
                    <a:pt x="392" y="1517"/>
                  </a:moveTo>
                  <a:cubicBezTo>
                    <a:pt x="450" y="1796"/>
                    <a:pt x="414" y="2072"/>
                    <a:pt x="309" y="2312"/>
                  </a:cubicBezTo>
                  <a:lnTo>
                    <a:pt x="1136" y="2856"/>
                  </a:lnTo>
                  <a:cubicBezTo>
                    <a:pt x="1375" y="2402"/>
                    <a:pt x="1462" y="1862"/>
                    <a:pt x="1353" y="1321"/>
                  </a:cubicBezTo>
                  <a:cubicBezTo>
                    <a:pt x="1241" y="777"/>
                    <a:pt x="943" y="320"/>
                    <a:pt x="544" y="1"/>
                  </a:cubicBezTo>
                  <a:lnTo>
                    <a:pt x="0" y="824"/>
                  </a:lnTo>
                  <a:cubicBezTo>
                    <a:pt x="192" y="1006"/>
                    <a:pt x="334" y="1241"/>
                    <a:pt x="392" y="151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6670674" y="3770975"/>
              <a:ext cx="83252" cy="42530"/>
            </a:xfrm>
            <a:custGeom>
              <a:avLst/>
              <a:gdLst/>
              <a:ahLst/>
              <a:cxnLst/>
              <a:rect l="l" t="t" r="r" b="b"/>
              <a:pathLst>
                <a:path w="2856" h="1459" extrusionOk="0">
                  <a:moveTo>
                    <a:pt x="2032" y="0"/>
                  </a:moveTo>
                  <a:cubicBezTo>
                    <a:pt x="1851" y="189"/>
                    <a:pt x="1615" y="330"/>
                    <a:pt x="1336" y="388"/>
                  </a:cubicBezTo>
                  <a:cubicBezTo>
                    <a:pt x="1060" y="450"/>
                    <a:pt x="784" y="414"/>
                    <a:pt x="545" y="308"/>
                  </a:cubicBezTo>
                  <a:lnTo>
                    <a:pt x="0" y="1132"/>
                  </a:lnTo>
                  <a:cubicBezTo>
                    <a:pt x="454" y="1375"/>
                    <a:pt x="991" y="1459"/>
                    <a:pt x="1531" y="1350"/>
                  </a:cubicBezTo>
                  <a:cubicBezTo>
                    <a:pt x="2076" y="1237"/>
                    <a:pt x="2533" y="943"/>
                    <a:pt x="2856" y="54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6649715" y="3675771"/>
              <a:ext cx="83398" cy="42559"/>
            </a:xfrm>
            <a:custGeom>
              <a:avLst/>
              <a:gdLst/>
              <a:ahLst/>
              <a:cxnLst/>
              <a:rect l="l" t="t" r="r" b="b"/>
              <a:pathLst>
                <a:path w="2861" h="1460" extrusionOk="0">
                  <a:moveTo>
                    <a:pt x="825" y="1459"/>
                  </a:moveTo>
                  <a:cubicBezTo>
                    <a:pt x="1006" y="1271"/>
                    <a:pt x="1242" y="1129"/>
                    <a:pt x="1521" y="1071"/>
                  </a:cubicBezTo>
                  <a:cubicBezTo>
                    <a:pt x="1797" y="1013"/>
                    <a:pt x="2073" y="1049"/>
                    <a:pt x="2316" y="1151"/>
                  </a:cubicBezTo>
                  <a:lnTo>
                    <a:pt x="2860" y="327"/>
                  </a:lnTo>
                  <a:cubicBezTo>
                    <a:pt x="2406" y="88"/>
                    <a:pt x="1866" y="1"/>
                    <a:pt x="1325" y="109"/>
                  </a:cubicBezTo>
                  <a:cubicBezTo>
                    <a:pt x="781" y="222"/>
                    <a:pt x="324" y="516"/>
                    <a:pt x="1" y="91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6682625" y="3725472"/>
              <a:ext cx="38536" cy="38332"/>
            </a:xfrm>
            <a:custGeom>
              <a:avLst/>
              <a:gdLst/>
              <a:ahLst/>
              <a:cxnLst/>
              <a:rect l="l" t="t" r="r" b="b"/>
              <a:pathLst>
                <a:path w="1322" h="1315" extrusionOk="0">
                  <a:moveTo>
                    <a:pt x="1252" y="534"/>
                  </a:moveTo>
                  <a:cubicBezTo>
                    <a:pt x="1321" y="861"/>
                    <a:pt x="1107" y="1184"/>
                    <a:pt x="780" y="1245"/>
                  </a:cubicBezTo>
                  <a:cubicBezTo>
                    <a:pt x="454" y="1314"/>
                    <a:pt x="135" y="1100"/>
                    <a:pt x="69" y="774"/>
                  </a:cubicBezTo>
                  <a:cubicBezTo>
                    <a:pt x="0" y="447"/>
                    <a:pt x="214" y="128"/>
                    <a:pt x="541" y="63"/>
                  </a:cubicBezTo>
                  <a:cubicBezTo>
                    <a:pt x="864" y="1"/>
                    <a:pt x="1187" y="208"/>
                    <a:pt x="1252" y="53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6925765" y="3588729"/>
              <a:ext cx="92697" cy="109721"/>
            </a:xfrm>
            <a:custGeom>
              <a:avLst/>
              <a:gdLst/>
              <a:ahLst/>
              <a:cxnLst/>
              <a:rect l="l" t="t" r="r" b="b"/>
              <a:pathLst>
                <a:path w="3180" h="3764" extrusionOk="0">
                  <a:moveTo>
                    <a:pt x="1390" y="538"/>
                  </a:moveTo>
                  <a:lnTo>
                    <a:pt x="276" y="2228"/>
                  </a:lnTo>
                  <a:cubicBezTo>
                    <a:pt x="1" y="2646"/>
                    <a:pt x="120" y="3208"/>
                    <a:pt x="538" y="3484"/>
                  </a:cubicBezTo>
                  <a:cubicBezTo>
                    <a:pt x="955" y="3763"/>
                    <a:pt x="1517" y="3643"/>
                    <a:pt x="1793" y="3226"/>
                  </a:cubicBezTo>
                  <a:lnTo>
                    <a:pt x="2903" y="1535"/>
                  </a:lnTo>
                  <a:cubicBezTo>
                    <a:pt x="3179" y="1118"/>
                    <a:pt x="3063" y="556"/>
                    <a:pt x="2646" y="280"/>
                  </a:cubicBezTo>
                  <a:cubicBezTo>
                    <a:pt x="2228" y="1"/>
                    <a:pt x="1666" y="117"/>
                    <a:pt x="1390" y="53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6937075" y="3644668"/>
              <a:ext cx="41189" cy="41276"/>
            </a:xfrm>
            <a:custGeom>
              <a:avLst/>
              <a:gdLst/>
              <a:ahLst/>
              <a:cxnLst/>
              <a:rect l="l" t="t" r="r" b="b"/>
              <a:pathLst>
                <a:path w="1413" h="1416" extrusionOk="0">
                  <a:moveTo>
                    <a:pt x="1064" y="200"/>
                  </a:moveTo>
                  <a:cubicBezTo>
                    <a:pt x="1347" y="400"/>
                    <a:pt x="1412" y="785"/>
                    <a:pt x="1216" y="1068"/>
                  </a:cubicBezTo>
                  <a:cubicBezTo>
                    <a:pt x="1020" y="1347"/>
                    <a:pt x="632" y="1416"/>
                    <a:pt x="353" y="1220"/>
                  </a:cubicBezTo>
                  <a:cubicBezTo>
                    <a:pt x="70" y="1020"/>
                    <a:pt x="1" y="636"/>
                    <a:pt x="197" y="356"/>
                  </a:cubicBezTo>
                  <a:cubicBezTo>
                    <a:pt x="393" y="70"/>
                    <a:pt x="785" y="1"/>
                    <a:pt x="1064" y="20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6965526" y="3601526"/>
              <a:ext cx="41189" cy="41160"/>
            </a:xfrm>
            <a:custGeom>
              <a:avLst/>
              <a:gdLst/>
              <a:ahLst/>
              <a:cxnLst/>
              <a:rect l="l" t="t" r="r" b="b"/>
              <a:pathLst>
                <a:path w="1413" h="1412" extrusionOk="0">
                  <a:moveTo>
                    <a:pt x="1064" y="197"/>
                  </a:moveTo>
                  <a:cubicBezTo>
                    <a:pt x="1343" y="396"/>
                    <a:pt x="1412" y="784"/>
                    <a:pt x="1216" y="1064"/>
                  </a:cubicBezTo>
                  <a:cubicBezTo>
                    <a:pt x="1020" y="1343"/>
                    <a:pt x="632" y="1412"/>
                    <a:pt x="349" y="1220"/>
                  </a:cubicBezTo>
                  <a:cubicBezTo>
                    <a:pt x="70" y="1020"/>
                    <a:pt x="1" y="632"/>
                    <a:pt x="197" y="353"/>
                  </a:cubicBezTo>
                  <a:cubicBezTo>
                    <a:pt x="393" y="70"/>
                    <a:pt x="781" y="1"/>
                    <a:pt x="1064" y="19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6974329" y="3644989"/>
              <a:ext cx="92668" cy="109604"/>
            </a:xfrm>
            <a:custGeom>
              <a:avLst/>
              <a:gdLst/>
              <a:ahLst/>
              <a:cxnLst/>
              <a:rect l="l" t="t" r="r" b="b"/>
              <a:pathLst>
                <a:path w="3179" h="3760" extrusionOk="0">
                  <a:moveTo>
                    <a:pt x="1386" y="534"/>
                  </a:moveTo>
                  <a:lnTo>
                    <a:pt x="276" y="2225"/>
                  </a:lnTo>
                  <a:cubicBezTo>
                    <a:pt x="0" y="2642"/>
                    <a:pt x="116" y="3205"/>
                    <a:pt x="533" y="3484"/>
                  </a:cubicBezTo>
                  <a:cubicBezTo>
                    <a:pt x="951" y="3760"/>
                    <a:pt x="1513" y="3640"/>
                    <a:pt x="1792" y="3223"/>
                  </a:cubicBezTo>
                  <a:lnTo>
                    <a:pt x="2903" y="1532"/>
                  </a:lnTo>
                  <a:cubicBezTo>
                    <a:pt x="3178" y="1115"/>
                    <a:pt x="3062" y="552"/>
                    <a:pt x="2645" y="277"/>
                  </a:cubicBezTo>
                  <a:cubicBezTo>
                    <a:pt x="2228" y="1"/>
                    <a:pt x="1662" y="113"/>
                    <a:pt x="1386" y="53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6985727" y="3700840"/>
              <a:ext cx="41189" cy="41160"/>
            </a:xfrm>
            <a:custGeom>
              <a:avLst/>
              <a:gdLst/>
              <a:ahLst/>
              <a:cxnLst/>
              <a:rect l="l" t="t" r="r" b="b"/>
              <a:pathLst>
                <a:path w="1413" h="1412" extrusionOk="0">
                  <a:moveTo>
                    <a:pt x="1064" y="196"/>
                  </a:moveTo>
                  <a:cubicBezTo>
                    <a:pt x="1347" y="396"/>
                    <a:pt x="1412" y="781"/>
                    <a:pt x="1220" y="1064"/>
                  </a:cubicBezTo>
                  <a:cubicBezTo>
                    <a:pt x="1020" y="1343"/>
                    <a:pt x="632" y="1412"/>
                    <a:pt x="353" y="1216"/>
                  </a:cubicBezTo>
                  <a:cubicBezTo>
                    <a:pt x="70" y="1016"/>
                    <a:pt x="1" y="632"/>
                    <a:pt x="197" y="352"/>
                  </a:cubicBezTo>
                  <a:cubicBezTo>
                    <a:pt x="393" y="69"/>
                    <a:pt x="777" y="1"/>
                    <a:pt x="1064" y="19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7014177" y="3657698"/>
              <a:ext cx="41189" cy="41160"/>
            </a:xfrm>
            <a:custGeom>
              <a:avLst/>
              <a:gdLst/>
              <a:ahLst/>
              <a:cxnLst/>
              <a:rect l="l" t="t" r="r" b="b"/>
              <a:pathLst>
                <a:path w="1413" h="1412" extrusionOk="0">
                  <a:moveTo>
                    <a:pt x="1064" y="200"/>
                  </a:moveTo>
                  <a:cubicBezTo>
                    <a:pt x="1343" y="399"/>
                    <a:pt x="1412" y="784"/>
                    <a:pt x="1216" y="1063"/>
                  </a:cubicBezTo>
                  <a:cubicBezTo>
                    <a:pt x="1017" y="1346"/>
                    <a:pt x="632" y="1412"/>
                    <a:pt x="349" y="1219"/>
                  </a:cubicBezTo>
                  <a:cubicBezTo>
                    <a:pt x="70" y="1020"/>
                    <a:pt x="1" y="635"/>
                    <a:pt x="197" y="352"/>
                  </a:cubicBezTo>
                  <a:cubicBezTo>
                    <a:pt x="393" y="73"/>
                    <a:pt x="777" y="0"/>
                    <a:pt x="1064" y="20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6826451" y="3712588"/>
              <a:ext cx="66141" cy="29966"/>
            </a:xfrm>
            <a:custGeom>
              <a:avLst/>
              <a:gdLst/>
              <a:ahLst/>
              <a:cxnLst/>
              <a:rect l="l" t="t" r="r" b="b"/>
              <a:pathLst>
                <a:path w="2269" h="1028" extrusionOk="0">
                  <a:moveTo>
                    <a:pt x="1851" y="40"/>
                  </a:moveTo>
                  <a:lnTo>
                    <a:pt x="287" y="359"/>
                  </a:lnTo>
                  <a:cubicBezTo>
                    <a:pt x="113" y="396"/>
                    <a:pt x="1" y="566"/>
                    <a:pt x="37" y="740"/>
                  </a:cubicBezTo>
                  <a:cubicBezTo>
                    <a:pt x="73" y="918"/>
                    <a:pt x="244" y="1027"/>
                    <a:pt x="418" y="991"/>
                  </a:cubicBezTo>
                  <a:lnTo>
                    <a:pt x="1982" y="668"/>
                  </a:lnTo>
                  <a:cubicBezTo>
                    <a:pt x="2156" y="632"/>
                    <a:pt x="2268" y="465"/>
                    <a:pt x="2232" y="287"/>
                  </a:cubicBezTo>
                  <a:cubicBezTo>
                    <a:pt x="2196" y="116"/>
                    <a:pt x="2029" y="0"/>
                    <a:pt x="1851" y="4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6834176" y="3749491"/>
              <a:ext cx="66141" cy="29966"/>
            </a:xfrm>
            <a:custGeom>
              <a:avLst/>
              <a:gdLst/>
              <a:ahLst/>
              <a:cxnLst/>
              <a:rect l="l" t="t" r="r" b="b"/>
              <a:pathLst>
                <a:path w="2269" h="1028" extrusionOk="0">
                  <a:moveTo>
                    <a:pt x="1851" y="37"/>
                  </a:moveTo>
                  <a:lnTo>
                    <a:pt x="287" y="360"/>
                  </a:lnTo>
                  <a:cubicBezTo>
                    <a:pt x="113" y="396"/>
                    <a:pt x="1" y="563"/>
                    <a:pt x="37" y="741"/>
                  </a:cubicBezTo>
                  <a:cubicBezTo>
                    <a:pt x="73" y="915"/>
                    <a:pt x="240" y="1027"/>
                    <a:pt x="418" y="991"/>
                  </a:cubicBezTo>
                  <a:lnTo>
                    <a:pt x="1982" y="668"/>
                  </a:lnTo>
                  <a:cubicBezTo>
                    <a:pt x="2156" y="632"/>
                    <a:pt x="2268" y="465"/>
                    <a:pt x="2232" y="287"/>
                  </a:cubicBezTo>
                  <a:cubicBezTo>
                    <a:pt x="2196" y="117"/>
                    <a:pt x="2022" y="0"/>
                    <a:pt x="1851" y="3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6838927" y="3689093"/>
              <a:ext cx="28188" cy="12826"/>
            </a:xfrm>
            <a:custGeom>
              <a:avLst/>
              <a:gdLst/>
              <a:ahLst/>
              <a:cxnLst/>
              <a:rect l="l" t="t" r="r" b="b"/>
              <a:pathLst>
                <a:path w="967" h="440" extrusionOk="0">
                  <a:moveTo>
                    <a:pt x="788" y="19"/>
                  </a:moveTo>
                  <a:lnTo>
                    <a:pt x="124" y="157"/>
                  </a:lnTo>
                  <a:cubicBezTo>
                    <a:pt x="48" y="168"/>
                    <a:pt x="1" y="240"/>
                    <a:pt x="15" y="320"/>
                  </a:cubicBezTo>
                  <a:cubicBezTo>
                    <a:pt x="26" y="393"/>
                    <a:pt x="99" y="440"/>
                    <a:pt x="179" y="429"/>
                  </a:cubicBezTo>
                  <a:lnTo>
                    <a:pt x="843" y="291"/>
                  </a:lnTo>
                  <a:cubicBezTo>
                    <a:pt x="915" y="277"/>
                    <a:pt x="966" y="204"/>
                    <a:pt x="952" y="128"/>
                  </a:cubicBezTo>
                  <a:cubicBezTo>
                    <a:pt x="933" y="52"/>
                    <a:pt x="861" y="1"/>
                    <a:pt x="788" y="1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7001497" y="3645309"/>
              <a:ext cx="302315" cy="355601"/>
            </a:xfrm>
            <a:custGeom>
              <a:avLst/>
              <a:gdLst/>
              <a:ahLst/>
              <a:cxnLst/>
              <a:rect l="l" t="t" r="r" b="b"/>
              <a:pathLst>
                <a:path w="10371" h="12199" extrusionOk="0">
                  <a:moveTo>
                    <a:pt x="10370" y="5218"/>
                  </a:moveTo>
                  <a:lnTo>
                    <a:pt x="5686" y="734"/>
                  </a:lnTo>
                  <a:cubicBezTo>
                    <a:pt x="5686" y="734"/>
                    <a:pt x="5008" y="193"/>
                    <a:pt x="4902" y="189"/>
                  </a:cubicBezTo>
                  <a:cubicBezTo>
                    <a:pt x="4801" y="182"/>
                    <a:pt x="1303" y="1"/>
                    <a:pt x="1230" y="19"/>
                  </a:cubicBezTo>
                  <a:cubicBezTo>
                    <a:pt x="1158" y="33"/>
                    <a:pt x="1" y="795"/>
                    <a:pt x="868" y="1753"/>
                  </a:cubicBezTo>
                  <a:cubicBezTo>
                    <a:pt x="1738" y="2711"/>
                    <a:pt x="3005" y="3045"/>
                    <a:pt x="3005" y="3045"/>
                  </a:cubicBezTo>
                  <a:lnTo>
                    <a:pt x="4079" y="4950"/>
                  </a:lnTo>
                  <a:cubicBezTo>
                    <a:pt x="4079" y="4950"/>
                    <a:pt x="3023" y="11263"/>
                    <a:pt x="9568" y="12199"/>
                  </a:cubicBezTo>
                  <a:close/>
                </a:path>
              </a:pathLst>
            </a:custGeom>
            <a:solidFill>
              <a:srgbClr val="F8C6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7026041" y="3646067"/>
              <a:ext cx="61885" cy="43055"/>
            </a:xfrm>
            <a:custGeom>
              <a:avLst/>
              <a:gdLst/>
              <a:ahLst/>
              <a:cxnLst/>
              <a:rect l="l" t="t" r="r" b="b"/>
              <a:pathLst>
                <a:path w="2123" h="1477" extrusionOk="0">
                  <a:moveTo>
                    <a:pt x="22" y="951"/>
                  </a:moveTo>
                  <a:cubicBezTo>
                    <a:pt x="22" y="951"/>
                    <a:pt x="0" y="428"/>
                    <a:pt x="592" y="0"/>
                  </a:cubicBezTo>
                  <a:cubicBezTo>
                    <a:pt x="896" y="7"/>
                    <a:pt x="1506" y="40"/>
                    <a:pt x="2123" y="65"/>
                  </a:cubicBezTo>
                  <a:lnTo>
                    <a:pt x="2123" y="65"/>
                  </a:lnTo>
                  <a:lnTo>
                    <a:pt x="987" y="1477"/>
                  </a:lnTo>
                  <a:cubicBezTo>
                    <a:pt x="991" y="1477"/>
                    <a:pt x="447" y="1390"/>
                    <a:pt x="22" y="951"/>
                  </a:cubicBezTo>
                  <a:close/>
                </a:path>
              </a:pathLst>
            </a:custGeom>
            <a:solidFill>
              <a:srgbClr val="F790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6455751" y="3737861"/>
              <a:ext cx="268559" cy="424978"/>
            </a:xfrm>
            <a:custGeom>
              <a:avLst/>
              <a:gdLst/>
              <a:ahLst/>
              <a:cxnLst/>
              <a:rect l="l" t="t" r="r" b="b"/>
              <a:pathLst>
                <a:path w="9213" h="14579" extrusionOk="0">
                  <a:moveTo>
                    <a:pt x="1" y="8596"/>
                  </a:moveTo>
                  <a:lnTo>
                    <a:pt x="2352" y="2551"/>
                  </a:lnTo>
                  <a:cubicBezTo>
                    <a:pt x="2352" y="2551"/>
                    <a:pt x="2736" y="1775"/>
                    <a:pt x="2827" y="1731"/>
                  </a:cubicBezTo>
                  <a:cubicBezTo>
                    <a:pt x="2918" y="1684"/>
                    <a:pt x="6013" y="37"/>
                    <a:pt x="6085" y="19"/>
                  </a:cubicBezTo>
                  <a:cubicBezTo>
                    <a:pt x="6158" y="0"/>
                    <a:pt x="7526" y="200"/>
                    <a:pt x="7145" y="1434"/>
                  </a:cubicBezTo>
                  <a:cubicBezTo>
                    <a:pt x="6764" y="2667"/>
                    <a:pt x="5752" y="3509"/>
                    <a:pt x="5752" y="3509"/>
                  </a:cubicBezTo>
                  <a:lnTo>
                    <a:pt x="5585" y="5689"/>
                  </a:lnTo>
                  <a:cubicBezTo>
                    <a:pt x="5585" y="5689"/>
                    <a:pt x="9213" y="10965"/>
                    <a:pt x="3680" y="14579"/>
                  </a:cubicBezTo>
                  <a:close/>
                </a:path>
              </a:pathLst>
            </a:custGeom>
            <a:solidFill>
              <a:srgbClr val="F8C6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6588179" y="3741038"/>
              <a:ext cx="66345" cy="44133"/>
            </a:xfrm>
            <a:custGeom>
              <a:avLst/>
              <a:gdLst/>
              <a:ahLst/>
              <a:cxnLst/>
              <a:rect l="l" t="t" r="r" b="b"/>
              <a:pathLst>
                <a:path w="2276" h="1514" extrusionOk="0">
                  <a:moveTo>
                    <a:pt x="2275" y="624"/>
                  </a:moveTo>
                  <a:cubicBezTo>
                    <a:pt x="2275" y="624"/>
                    <a:pt x="2076" y="142"/>
                    <a:pt x="1354" y="0"/>
                  </a:cubicBezTo>
                  <a:cubicBezTo>
                    <a:pt x="1082" y="142"/>
                    <a:pt x="548" y="425"/>
                    <a:pt x="0" y="715"/>
                  </a:cubicBezTo>
                  <a:lnTo>
                    <a:pt x="0" y="715"/>
                  </a:lnTo>
                  <a:lnTo>
                    <a:pt x="1622" y="1513"/>
                  </a:lnTo>
                  <a:cubicBezTo>
                    <a:pt x="1622" y="1513"/>
                    <a:pt x="2076" y="1201"/>
                    <a:pt x="2275" y="624"/>
                  </a:cubicBezTo>
                  <a:close/>
                </a:path>
              </a:pathLst>
            </a:custGeom>
            <a:solidFill>
              <a:srgbClr val="F790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0" name="Google Shape;1000;p40"/>
          <p:cNvSpPr txBox="1">
            <a:spLocks noGrp="1"/>
          </p:cNvSpPr>
          <p:nvPr>
            <p:ph type="title"/>
          </p:nvPr>
        </p:nvSpPr>
        <p:spPr>
          <a:xfrm>
            <a:off x="1096525" y="2417050"/>
            <a:ext cx="4969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Introduction</a:t>
            </a:r>
          </a:p>
        </p:txBody>
      </p:sp>
      <p:sp>
        <p:nvSpPr>
          <p:cNvPr id="1001" name="Google Shape;1001;p40"/>
          <p:cNvSpPr txBox="1">
            <a:spLocks noGrp="1"/>
          </p:cNvSpPr>
          <p:nvPr>
            <p:ph type="title" idx="2"/>
          </p:nvPr>
        </p:nvSpPr>
        <p:spPr>
          <a:xfrm>
            <a:off x="2989400" y="1191100"/>
            <a:ext cx="1184100" cy="11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0</a:t>
            </a:r>
          </a:p>
        </p:txBody>
      </p:sp>
      <p:sp>
        <p:nvSpPr>
          <p:cNvPr id="1002" name="Google Shape;1002;p40"/>
          <p:cNvSpPr txBox="1">
            <a:spLocks noGrp="1"/>
          </p:cNvSpPr>
          <p:nvPr>
            <p:ph type="subTitle" idx="1"/>
          </p:nvPr>
        </p:nvSpPr>
        <p:spPr>
          <a:xfrm>
            <a:off x="1096525" y="3411250"/>
            <a:ext cx="4969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41"/>
          <p:cNvSpPr txBox="1">
            <a:spLocks noGrp="1"/>
          </p:cNvSpPr>
          <p:nvPr>
            <p:ph type="title"/>
          </p:nvPr>
        </p:nvSpPr>
        <p:spPr>
          <a:xfrm>
            <a:off x="719500" y="1408925"/>
            <a:ext cx="4276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Introduction</a:t>
            </a:r>
            <a:endParaRPr lang="en-GB"/>
          </a:p>
        </p:txBody>
      </p:sp>
      <p:sp>
        <p:nvSpPr>
          <p:cNvPr id="1008" name="Google Shape;1008;p41"/>
          <p:cNvSpPr txBox="1">
            <a:spLocks noGrp="1"/>
          </p:cNvSpPr>
          <p:nvPr>
            <p:ph type="subTitle" idx="1"/>
          </p:nvPr>
        </p:nvSpPr>
        <p:spPr>
          <a:xfrm>
            <a:off x="719500" y="1963975"/>
            <a:ext cx="4276800" cy="18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Waterscapes is an engaging color sorting game designed to test the player’s logic and strategic thinking. Players interact with a graphical interface to sort colors in tubes, ensuring each tube contains colors of a single type.</a:t>
            </a:r>
          </a:p>
        </p:txBody>
      </p:sp>
      <p:grpSp>
        <p:nvGrpSpPr>
          <p:cNvPr id="1009" name="Google Shape;1009;p41"/>
          <p:cNvGrpSpPr/>
          <p:nvPr/>
        </p:nvGrpSpPr>
        <p:grpSpPr>
          <a:xfrm>
            <a:off x="4996436" y="1485324"/>
            <a:ext cx="3432898" cy="2172851"/>
            <a:chOff x="5453580" y="1918498"/>
            <a:chExt cx="2975298" cy="1883213"/>
          </a:xfrm>
        </p:grpSpPr>
        <p:sp>
          <p:nvSpPr>
            <p:cNvPr id="1010" name="Google Shape;1010;p41"/>
            <p:cNvSpPr/>
            <p:nvPr/>
          </p:nvSpPr>
          <p:spPr>
            <a:xfrm>
              <a:off x="5751196" y="2393286"/>
              <a:ext cx="1714687" cy="1225131"/>
            </a:xfrm>
            <a:custGeom>
              <a:avLst/>
              <a:gdLst/>
              <a:ahLst/>
              <a:cxnLst/>
              <a:rect l="l" t="t" r="r" b="b"/>
              <a:pathLst>
                <a:path w="30409" h="21727" extrusionOk="0">
                  <a:moveTo>
                    <a:pt x="9251" y="21727"/>
                  </a:moveTo>
                  <a:cubicBezTo>
                    <a:pt x="9251" y="21727"/>
                    <a:pt x="0" y="10437"/>
                    <a:pt x="71" y="6985"/>
                  </a:cubicBezTo>
                  <a:cubicBezTo>
                    <a:pt x="131" y="3510"/>
                    <a:pt x="1542" y="747"/>
                    <a:pt x="1542" y="747"/>
                  </a:cubicBezTo>
                  <a:lnTo>
                    <a:pt x="8551" y="0"/>
                  </a:lnTo>
                  <a:lnTo>
                    <a:pt x="11836" y="95"/>
                  </a:lnTo>
                  <a:lnTo>
                    <a:pt x="19510" y="1779"/>
                  </a:lnTo>
                  <a:lnTo>
                    <a:pt x="30409" y="16390"/>
                  </a:lnTo>
                  <a:lnTo>
                    <a:pt x="21087" y="21110"/>
                  </a:lnTo>
                  <a:lnTo>
                    <a:pt x="19438" y="12619"/>
                  </a:lnTo>
                  <a:lnTo>
                    <a:pt x="20209" y="2052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1"/>
            <p:cNvSpPr/>
            <p:nvPr/>
          </p:nvSpPr>
          <p:spPr>
            <a:xfrm>
              <a:off x="6795110" y="2771086"/>
              <a:ext cx="228764" cy="702250"/>
            </a:xfrm>
            <a:custGeom>
              <a:avLst/>
              <a:gdLst/>
              <a:ahLst/>
              <a:cxnLst/>
              <a:rect l="l" t="t" r="r" b="b"/>
              <a:pathLst>
                <a:path w="4057" h="12454" extrusionOk="0">
                  <a:moveTo>
                    <a:pt x="4056" y="12453"/>
                  </a:moveTo>
                  <a:lnTo>
                    <a:pt x="1661" y="12204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5823430" y="2714247"/>
              <a:ext cx="1005164" cy="1072716"/>
            </a:xfrm>
            <a:custGeom>
              <a:avLst/>
              <a:gdLst/>
              <a:ahLst/>
              <a:cxnLst/>
              <a:rect l="l" t="t" r="r" b="b"/>
              <a:pathLst>
                <a:path w="17826" h="19024" extrusionOk="0">
                  <a:moveTo>
                    <a:pt x="0" y="16130"/>
                  </a:moveTo>
                  <a:cubicBezTo>
                    <a:pt x="1388" y="16284"/>
                    <a:pt x="3261" y="16082"/>
                    <a:pt x="4459" y="15359"/>
                  </a:cubicBezTo>
                  <a:cubicBezTo>
                    <a:pt x="5040" y="15003"/>
                    <a:pt x="5539" y="14458"/>
                    <a:pt x="5847" y="13865"/>
                  </a:cubicBezTo>
                  <a:cubicBezTo>
                    <a:pt x="5930" y="13734"/>
                    <a:pt x="6440" y="12145"/>
                    <a:pt x="6286" y="12145"/>
                  </a:cubicBezTo>
                  <a:cubicBezTo>
                    <a:pt x="5456" y="12157"/>
                    <a:pt x="4483" y="12098"/>
                    <a:pt x="3878" y="11481"/>
                  </a:cubicBezTo>
                  <a:cubicBezTo>
                    <a:pt x="3344" y="10935"/>
                    <a:pt x="3107" y="10141"/>
                    <a:pt x="2906" y="9429"/>
                  </a:cubicBezTo>
                  <a:cubicBezTo>
                    <a:pt x="2372" y="7579"/>
                    <a:pt x="1838" y="5741"/>
                    <a:pt x="1316" y="3891"/>
                  </a:cubicBezTo>
                  <a:cubicBezTo>
                    <a:pt x="973" y="2681"/>
                    <a:pt x="1079" y="1246"/>
                    <a:pt x="1150" y="1"/>
                  </a:cubicBezTo>
                  <a:cubicBezTo>
                    <a:pt x="1684" y="760"/>
                    <a:pt x="2218" y="1531"/>
                    <a:pt x="2740" y="2290"/>
                  </a:cubicBezTo>
                  <a:cubicBezTo>
                    <a:pt x="3024" y="2681"/>
                    <a:pt x="3321" y="3096"/>
                    <a:pt x="3688" y="3428"/>
                  </a:cubicBezTo>
                  <a:cubicBezTo>
                    <a:pt x="4068" y="3748"/>
                    <a:pt x="4519" y="3986"/>
                    <a:pt x="4922" y="4282"/>
                  </a:cubicBezTo>
                  <a:cubicBezTo>
                    <a:pt x="6025" y="5112"/>
                    <a:pt x="6191" y="6227"/>
                    <a:pt x="6535" y="7484"/>
                  </a:cubicBezTo>
                  <a:cubicBezTo>
                    <a:pt x="6701" y="8101"/>
                    <a:pt x="6950" y="8706"/>
                    <a:pt x="7424" y="9121"/>
                  </a:cubicBezTo>
                  <a:cubicBezTo>
                    <a:pt x="8100" y="9714"/>
                    <a:pt x="9073" y="9761"/>
                    <a:pt x="9927" y="9832"/>
                  </a:cubicBezTo>
                  <a:cubicBezTo>
                    <a:pt x="11694" y="10010"/>
                    <a:pt x="13473" y="10117"/>
                    <a:pt x="15216" y="10366"/>
                  </a:cubicBezTo>
                  <a:cubicBezTo>
                    <a:pt x="16212" y="10496"/>
                    <a:pt x="17232" y="10852"/>
                    <a:pt x="17825" y="11659"/>
                  </a:cubicBezTo>
                  <a:cubicBezTo>
                    <a:pt x="17351" y="11018"/>
                    <a:pt x="9191" y="18146"/>
                    <a:pt x="8539" y="18775"/>
                  </a:cubicBezTo>
                  <a:cubicBezTo>
                    <a:pt x="8456" y="18846"/>
                    <a:pt x="8373" y="18917"/>
                    <a:pt x="8302" y="19012"/>
                  </a:cubicBezTo>
                  <a:lnTo>
                    <a:pt x="783" y="19012"/>
                  </a:lnTo>
                  <a:cubicBezTo>
                    <a:pt x="795" y="19024"/>
                    <a:pt x="451" y="17826"/>
                    <a:pt x="0" y="1613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1"/>
            <p:cNvSpPr/>
            <p:nvPr/>
          </p:nvSpPr>
          <p:spPr>
            <a:xfrm>
              <a:off x="6577734" y="3346245"/>
              <a:ext cx="509687" cy="329698"/>
            </a:xfrm>
            <a:custGeom>
              <a:avLst/>
              <a:gdLst/>
              <a:ahLst/>
              <a:cxnLst/>
              <a:rect l="l" t="t" r="r" b="b"/>
              <a:pathLst>
                <a:path w="9039" h="5847" extrusionOk="0">
                  <a:moveTo>
                    <a:pt x="404" y="2657"/>
                  </a:moveTo>
                  <a:lnTo>
                    <a:pt x="1566" y="2313"/>
                  </a:lnTo>
                  <a:cubicBezTo>
                    <a:pt x="1566" y="2313"/>
                    <a:pt x="4318" y="59"/>
                    <a:pt x="4662" y="36"/>
                  </a:cubicBezTo>
                  <a:cubicBezTo>
                    <a:pt x="4994" y="0"/>
                    <a:pt x="9038" y="2064"/>
                    <a:pt x="8943" y="2372"/>
                  </a:cubicBezTo>
                  <a:cubicBezTo>
                    <a:pt x="8848" y="2692"/>
                    <a:pt x="8599" y="3131"/>
                    <a:pt x="6749" y="2408"/>
                  </a:cubicBezTo>
                  <a:cubicBezTo>
                    <a:pt x="6749" y="2408"/>
                    <a:pt x="9026" y="3273"/>
                    <a:pt x="8659" y="3688"/>
                  </a:cubicBezTo>
                  <a:cubicBezTo>
                    <a:pt x="8291" y="4092"/>
                    <a:pt x="7164" y="3890"/>
                    <a:pt x="5848" y="3131"/>
                  </a:cubicBezTo>
                  <a:cubicBezTo>
                    <a:pt x="5848" y="3131"/>
                    <a:pt x="7900" y="3949"/>
                    <a:pt x="7567" y="4424"/>
                  </a:cubicBezTo>
                  <a:cubicBezTo>
                    <a:pt x="7223" y="4898"/>
                    <a:pt x="4911" y="3795"/>
                    <a:pt x="4911" y="3795"/>
                  </a:cubicBezTo>
                  <a:cubicBezTo>
                    <a:pt x="4911" y="3795"/>
                    <a:pt x="5943" y="4483"/>
                    <a:pt x="5848" y="4803"/>
                  </a:cubicBezTo>
                  <a:cubicBezTo>
                    <a:pt x="5753" y="5123"/>
                    <a:pt x="4970" y="5254"/>
                    <a:pt x="3476" y="4021"/>
                  </a:cubicBezTo>
                  <a:lnTo>
                    <a:pt x="2029" y="4803"/>
                  </a:lnTo>
                  <a:lnTo>
                    <a:pt x="1" y="5847"/>
                  </a:lnTo>
                  <a:close/>
                </a:path>
              </a:pathLst>
            </a:custGeom>
            <a:solidFill>
              <a:srgbClr val="F790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1"/>
            <p:cNvSpPr/>
            <p:nvPr/>
          </p:nvSpPr>
          <p:spPr>
            <a:xfrm>
              <a:off x="5733772" y="3253938"/>
              <a:ext cx="989826" cy="466832"/>
            </a:xfrm>
            <a:custGeom>
              <a:avLst/>
              <a:gdLst/>
              <a:ahLst/>
              <a:cxnLst/>
              <a:rect l="l" t="t" r="r" b="b"/>
              <a:pathLst>
                <a:path w="17554" h="8279" extrusionOk="0">
                  <a:moveTo>
                    <a:pt x="5397" y="0"/>
                  </a:moveTo>
                  <a:cubicBezTo>
                    <a:pt x="5397" y="0"/>
                    <a:pt x="15644" y="2372"/>
                    <a:pt x="17553" y="2728"/>
                  </a:cubicBezTo>
                  <a:lnTo>
                    <a:pt x="17138" y="7508"/>
                  </a:lnTo>
                  <a:cubicBezTo>
                    <a:pt x="17138" y="7508"/>
                    <a:pt x="3701" y="8278"/>
                    <a:pt x="2005" y="7199"/>
                  </a:cubicBezTo>
                  <a:cubicBezTo>
                    <a:pt x="297" y="6120"/>
                    <a:pt x="1" y="2930"/>
                    <a:pt x="108" y="132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1"/>
            <p:cNvSpPr/>
            <p:nvPr/>
          </p:nvSpPr>
          <p:spPr>
            <a:xfrm>
              <a:off x="5453580" y="2436084"/>
              <a:ext cx="648062" cy="1183686"/>
            </a:xfrm>
            <a:custGeom>
              <a:avLst/>
              <a:gdLst/>
              <a:ahLst/>
              <a:cxnLst/>
              <a:rect l="l" t="t" r="r" b="b"/>
              <a:pathLst>
                <a:path w="11493" h="20992" extrusionOk="0">
                  <a:moveTo>
                    <a:pt x="2966" y="9381"/>
                  </a:moveTo>
                  <a:cubicBezTo>
                    <a:pt x="1" y="17268"/>
                    <a:pt x="6227" y="20992"/>
                    <a:pt x="6227" y="20992"/>
                  </a:cubicBezTo>
                  <a:lnTo>
                    <a:pt x="11493" y="15038"/>
                  </a:lnTo>
                  <a:lnTo>
                    <a:pt x="677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1"/>
            <p:cNvSpPr/>
            <p:nvPr/>
          </p:nvSpPr>
          <p:spPr>
            <a:xfrm>
              <a:off x="6418606" y="2399263"/>
              <a:ext cx="797827" cy="584569"/>
            </a:xfrm>
            <a:custGeom>
              <a:avLst/>
              <a:gdLst/>
              <a:ahLst/>
              <a:cxnLst/>
              <a:rect l="l" t="t" r="r" b="b"/>
              <a:pathLst>
                <a:path w="14149" h="10367" extrusionOk="0">
                  <a:moveTo>
                    <a:pt x="12" y="1"/>
                  </a:moveTo>
                  <a:lnTo>
                    <a:pt x="7674" y="1697"/>
                  </a:lnTo>
                  <a:lnTo>
                    <a:pt x="14149" y="10366"/>
                  </a:lnTo>
                  <a:lnTo>
                    <a:pt x="14149" y="10366"/>
                  </a:lnTo>
                  <a:lnTo>
                    <a:pt x="7057" y="2361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1"/>
            <p:cNvSpPr/>
            <p:nvPr/>
          </p:nvSpPr>
          <p:spPr>
            <a:xfrm>
              <a:off x="5620094" y="2393286"/>
              <a:ext cx="656125" cy="1052642"/>
            </a:xfrm>
            <a:custGeom>
              <a:avLst/>
              <a:gdLst/>
              <a:ahLst/>
              <a:cxnLst/>
              <a:rect l="l" t="t" r="r" b="b"/>
              <a:pathLst>
                <a:path w="11636" h="18668" extrusionOk="0">
                  <a:moveTo>
                    <a:pt x="3808" y="771"/>
                  </a:moveTo>
                  <a:cubicBezTo>
                    <a:pt x="3855" y="759"/>
                    <a:pt x="3867" y="747"/>
                    <a:pt x="3867" y="747"/>
                  </a:cubicBezTo>
                  <a:lnTo>
                    <a:pt x="10876" y="0"/>
                  </a:lnTo>
                  <a:lnTo>
                    <a:pt x="11564" y="24"/>
                  </a:lnTo>
                  <a:cubicBezTo>
                    <a:pt x="11588" y="142"/>
                    <a:pt x="11623" y="273"/>
                    <a:pt x="11635" y="391"/>
                  </a:cubicBezTo>
                  <a:cubicBezTo>
                    <a:pt x="10070" y="510"/>
                    <a:pt x="8492" y="747"/>
                    <a:pt x="6950" y="1091"/>
                  </a:cubicBezTo>
                  <a:cubicBezTo>
                    <a:pt x="6108" y="1281"/>
                    <a:pt x="5160" y="1577"/>
                    <a:pt x="4792" y="2372"/>
                  </a:cubicBezTo>
                  <a:cubicBezTo>
                    <a:pt x="4460" y="3107"/>
                    <a:pt x="4756" y="3973"/>
                    <a:pt x="4472" y="4720"/>
                  </a:cubicBezTo>
                  <a:cubicBezTo>
                    <a:pt x="4175" y="5491"/>
                    <a:pt x="3345" y="5894"/>
                    <a:pt x="2717" y="6452"/>
                  </a:cubicBezTo>
                  <a:cubicBezTo>
                    <a:pt x="1293" y="7697"/>
                    <a:pt x="949" y="9784"/>
                    <a:pt x="1092" y="11670"/>
                  </a:cubicBezTo>
                  <a:cubicBezTo>
                    <a:pt x="1258" y="13556"/>
                    <a:pt x="1827" y="15394"/>
                    <a:pt x="1863" y="17291"/>
                  </a:cubicBezTo>
                  <a:cubicBezTo>
                    <a:pt x="1886" y="17766"/>
                    <a:pt x="1851" y="18252"/>
                    <a:pt x="1661" y="18667"/>
                  </a:cubicBezTo>
                  <a:cubicBezTo>
                    <a:pt x="961" y="16793"/>
                    <a:pt x="250" y="14042"/>
                    <a:pt x="1" y="1015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1"/>
            <p:cNvSpPr/>
            <p:nvPr/>
          </p:nvSpPr>
          <p:spPr>
            <a:xfrm>
              <a:off x="6246735" y="2251470"/>
              <a:ext cx="191999" cy="253518"/>
            </a:xfrm>
            <a:custGeom>
              <a:avLst/>
              <a:gdLst/>
              <a:ahLst/>
              <a:cxnLst/>
              <a:rect l="l" t="t" r="r" b="b"/>
              <a:pathLst>
                <a:path w="3405" h="4496" extrusionOk="0">
                  <a:moveTo>
                    <a:pt x="653" y="1"/>
                  </a:moveTo>
                  <a:lnTo>
                    <a:pt x="2277" y="878"/>
                  </a:lnTo>
                  <a:lnTo>
                    <a:pt x="3404" y="2681"/>
                  </a:lnTo>
                  <a:lnTo>
                    <a:pt x="3404" y="3642"/>
                  </a:lnTo>
                  <a:cubicBezTo>
                    <a:pt x="2906" y="4341"/>
                    <a:pt x="1933" y="4496"/>
                    <a:pt x="1246" y="3962"/>
                  </a:cubicBezTo>
                  <a:lnTo>
                    <a:pt x="0" y="2978"/>
                  </a:lnTo>
                  <a:close/>
                </a:path>
              </a:pathLst>
            </a:custGeom>
            <a:solidFill>
              <a:srgbClr val="F790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1"/>
            <p:cNvSpPr/>
            <p:nvPr/>
          </p:nvSpPr>
          <p:spPr>
            <a:xfrm>
              <a:off x="6312258" y="2267540"/>
              <a:ext cx="126477" cy="190646"/>
            </a:xfrm>
            <a:custGeom>
              <a:avLst/>
              <a:gdLst/>
              <a:ahLst/>
              <a:cxnLst/>
              <a:rect l="l" t="t" r="r" b="b"/>
              <a:pathLst>
                <a:path w="2243" h="3381" extrusionOk="0">
                  <a:moveTo>
                    <a:pt x="1" y="0"/>
                  </a:moveTo>
                  <a:lnTo>
                    <a:pt x="2218" y="3380"/>
                  </a:lnTo>
                  <a:lnTo>
                    <a:pt x="2242" y="2408"/>
                  </a:lnTo>
                  <a:lnTo>
                    <a:pt x="1115" y="6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04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1"/>
            <p:cNvSpPr/>
            <p:nvPr/>
          </p:nvSpPr>
          <p:spPr>
            <a:xfrm>
              <a:off x="6203260" y="1932482"/>
              <a:ext cx="407343" cy="472189"/>
            </a:xfrm>
            <a:custGeom>
              <a:avLst/>
              <a:gdLst/>
              <a:ahLst/>
              <a:cxnLst/>
              <a:rect l="l" t="t" r="r" b="b"/>
              <a:pathLst>
                <a:path w="7224" h="8374" extrusionOk="0">
                  <a:moveTo>
                    <a:pt x="5337" y="392"/>
                  </a:moveTo>
                  <a:cubicBezTo>
                    <a:pt x="5337" y="392"/>
                    <a:pt x="6796" y="926"/>
                    <a:pt x="7223" y="1981"/>
                  </a:cubicBezTo>
                  <a:cubicBezTo>
                    <a:pt x="7223" y="1981"/>
                    <a:pt x="7211" y="3250"/>
                    <a:pt x="6772" y="4306"/>
                  </a:cubicBezTo>
                  <a:cubicBezTo>
                    <a:pt x="6345" y="5361"/>
                    <a:pt x="6428" y="5919"/>
                    <a:pt x="6428" y="5919"/>
                  </a:cubicBezTo>
                  <a:lnTo>
                    <a:pt x="5907" y="8267"/>
                  </a:lnTo>
                  <a:cubicBezTo>
                    <a:pt x="5907" y="8267"/>
                    <a:pt x="4922" y="8338"/>
                    <a:pt x="4033" y="8374"/>
                  </a:cubicBezTo>
                  <a:lnTo>
                    <a:pt x="1424" y="5670"/>
                  </a:lnTo>
                  <a:cubicBezTo>
                    <a:pt x="1424" y="5670"/>
                    <a:pt x="0" y="938"/>
                    <a:pt x="2111" y="487"/>
                  </a:cubicBezTo>
                  <a:cubicBezTo>
                    <a:pt x="4199" y="1"/>
                    <a:pt x="5337" y="392"/>
                    <a:pt x="5337" y="392"/>
                  </a:cubicBezTo>
                  <a:close/>
                </a:path>
              </a:pathLst>
            </a:custGeom>
            <a:solidFill>
              <a:srgbClr val="F790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1"/>
            <p:cNvSpPr/>
            <p:nvPr/>
          </p:nvSpPr>
          <p:spPr>
            <a:xfrm>
              <a:off x="6209294" y="1918498"/>
              <a:ext cx="461475" cy="341708"/>
            </a:xfrm>
            <a:custGeom>
              <a:avLst/>
              <a:gdLst/>
              <a:ahLst/>
              <a:cxnLst/>
              <a:rect l="l" t="t" r="r" b="b"/>
              <a:pathLst>
                <a:path w="8184" h="6060" extrusionOk="0">
                  <a:moveTo>
                    <a:pt x="2368" y="1"/>
                  </a:moveTo>
                  <a:cubicBezTo>
                    <a:pt x="2212" y="1"/>
                    <a:pt x="2053" y="21"/>
                    <a:pt x="1886" y="71"/>
                  </a:cubicBezTo>
                  <a:cubicBezTo>
                    <a:pt x="1471" y="201"/>
                    <a:pt x="1079" y="521"/>
                    <a:pt x="1008" y="948"/>
                  </a:cubicBezTo>
                  <a:cubicBezTo>
                    <a:pt x="558" y="996"/>
                    <a:pt x="190" y="1411"/>
                    <a:pt x="107" y="1862"/>
                  </a:cubicBezTo>
                  <a:cubicBezTo>
                    <a:pt x="0" y="2300"/>
                    <a:pt x="119" y="2763"/>
                    <a:pt x="297" y="3178"/>
                  </a:cubicBezTo>
                  <a:cubicBezTo>
                    <a:pt x="475" y="3605"/>
                    <a:pt x="712" y="3996"/>
                    <a:pt x="866" y="4447"/>
                  </a:cubicBezTo>
                  <a:cubicBezTo>
                    <a:pt x="925" y="4601"/>
                    <a:pt x="961" y="4779"/>
                    <a:pt x="925" y="4933"/>
                  </a:cubicBezTo>
                  <a:cubicBezTo>
                    <a:pt x="886" y="5071"/>
                    <a:pt x="756" y="5185"/>
                    <a:pt x="618" y="5185"/>
                  </a:cubicBezTo>
                  <a:cubicBezTo>
                    <a:pt x="590" y="5185"/>
                    <a:pt x="562" y="5180"/>
                    <a:pt x="534" y="5170"/>
                  </a:cubicBezTo>
                  <a:lnTo>
                    <a:pt x="534" y="5170"/>
                  </a:lnTo>
                  <a:cubicBezTo>
                    <a:pt x="605" y="5526"/>
                    <a:pt x="937" y="5882"/>
                    <a:pt x="1257" y="6060"/>
                  </a:cubicBezTo>
                  <a:cubicBezTo>
                    <a:pt x="1423" y="5965"/>
                    <a:pt x="1542" y="5799"/>
                    <a:pt x="1554" y="5609"/>
                  </a:cubicBezTo>
                  <a:cubicBezTo>
                    <a:pt x="1257" y="5325"/>
                    <a:pt x="1068" y="4933"/>
                    <a:pt x="1020" y="4542"/>
                  </a:cubicBezTo>
                  <a:cubicBezTo>
                    <a:pt x="996" y="4281"/>
                    <a:pt x="1044" y="4008"/>
                    <a:pt x="1198" y="3807"/>
                  </a:cubicBezTo>
                  <a:cubicBezTo>
                    <a:pt x="1297" y="3693"/>
                    <a:pt x="1456" y="3626"/>
                    <a:pt x="1608" y="3626"/>
                  </a:cubicBezTo>
                  <a:cubicBezTo>
                    <a:pt x="1710" y="3626"/>
                    <a:pt x="1809" y="3657"/>
                    <a:pt x="1886" y="3724"/>
                  </a:cubicBezTo>
                  <a:cubicBezTo>
                    <a:pt x="2004" y="3830"/>
                    <a:pt x="2052" y="4008"/>
                    <a:pt x="2028" y="4162"/>
                  </a:cubicBezTo>
                  <a:cubicBezTo>
                    <a:pt x="2016" y="4328"/>
                    <a:pt x="1945" y="4483"/>
                    <a:pt x="1886" y="4625"/>
                  </a:cubicBezTo>
                  <a:cubicBezTo>
                    <a:pt x="2206" y="4518"/>
                    <a:pt x="2479" y="4281"/>
                    <a:pt x="2645" y="3985"/>
                  </a:cubicBezTo>
                  <a:cubicBezTo>
                    <a:pt x="2799" y="3712"/>
                    <a:pt x="2728" y="3380"/>
                    <a:pt x="2858" y="3095"/>
                  </a:cubicBezTo>
                  <a:cubicBezTo>
                    <a:pt x="2858" y="3095"/>
                    <a:pt x="4341" y="3617"/>
                    <a:pt x="6381" y="3617"/>
                  </a:cubicBezTo>
                  <a:cubicBezTo>
                    <a:pt x="8041" y="3617"/>
                    <a:pt x="8183" y="2075"/>
                    <a:pt x="8183" y="1494"/>
                  </a:cubicBezTo>
                  <a:cubicBezTo>
                    <a:pt x="8183" y="1423"/>
                    <a:pt x="8183" y="1352"/>
                    <a:pt x="8172" y="1281"/>
                  </a:cubicBezTo>
                  <a:cubicBezTo>
                    <a:pt x="8100" y="1286"/>
                    <a:pt x="8026" y="1289"/>
                    <a:pt x="7953" y="1289"/>
                  </a:cubicBezTo>
                  <a:cubicBezTo>
                    <a:pt x="7722" y="1289"/>
                    <a:pt x="7489" y="1260"/>
                    <a:pt x="7282" y="1197"/>
                  </a:cubicBezTo>
                  <a:cubicBezTo>
                    <a:pt x="7484" y="1043"/>
                    <a:pt x="7638" y="818"/>
                    <a:pt x="7721" y="581"/>
                  </a:cubicBezTo>
                  <a:lnTo>
                    <a:pt x="7721" y="581"/>
                  </a:lnTo>
                  <a:cubicBezTo>
                    <a:pt x="7556" y="591"/>
                    <a:pt x="7391" y="595"/>
                    <a:pt x="7224" y="595"/>
                  </a:cubicBezTo>
                  <a:cubicBezTo>
                    <a:pt x="6588" y="595"/>
                    <a:pt x="5941" y="533"/>
                    <a:pt x="5301" y="486"/>
                  </a:cubicBezTo>
                  <a:cubicBezTo>
                    <a:pt x="4708" y="450"/>
                    <a:pt x="4139" y="355"/>
                    <a:pt x="3558" y="225"/>
                  </a:cubicBezTo>
                  <a:cubicBezTo>
                    <a:pt x="3140" y="131"/>
                    <a:pt x="2766" y="1"/>
                    <a:pt x="23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1"/>
            <p:cNvSpPr/>
            <p:nvPr/>
          </p:nvSpPr>
          <p:spPr>
            <a:xfrm>
              <a:off x="6330303" y="2086985"/>
              <a:ext cx="327104" cy="172602"/>
            </a:xfrm>
            <a:custGeom>
              <a:avLst/>
              <a:gdLst/>
              <a:ahLst/>
              <a:cxnLst/>
              <a:rect l="l" t="t" r="r" b="b"/>
              <a:pathLst>
                <a:path w="5801" h="3061" extrusionOk="0">
                  <a:moveTo>
                    <a:pt x="155" y="795"/>
                  </a:moveTo>
                  <a:cubicBezTo>
                    <a:pt x="262" y="487"/>
                    <a:pt x="451" y="190"/>
                    <a:pt x="795" y="119"/>
                  </a:cubicBezTo>
                  <a:cubicBezTo>
                    <a:pt x="1341" y="0"/>
                    <a:pt x="1934" y="36"/>
                    <a:pt x="2515" y="60"/>
                  </a:cubicBezTo>
                  <a:lnTo>
                    <a:pt x="2562" y="60"/>
                  </a:lnTo>
                  <a:lnTo>
                    <a:pt x="2622" y="60"/>
                  </a:lnTo>
                  <a:cubicBezTo>
                    <a:pt x="3191" y="95"/>
                    <a:pt x="3796" y="131"/>
                    <a:pt x="4341" y="309"/>
                  </a:cubicBezTo>
                  <a:cubicBezTo>
                    <a:pt x="4436" y="332"/>
                    <a:pt x="4507" y="380"/>
                    <a:pt x="4590" y="427"/>
                  </a:cubicBezTo>
                  <a:lnTo>
                    <a:pt x="5136" y="795"/>
                  </a:lnTo>
                  <a:cubicBezTo>
                    <a:pt x="5326" y="949"/>
                    <a:pt x="5456" y="1186"/>
                    <a:pt x="5551" y="1423"/>
                  </a:cubicBezTo>
                  <a:cubicBezTo>
                    <a:pt x="5800" y="2147"/>
                    <a:pt x="5516" y="3060"/>
                    <a:pt x="4662" y="3060"/>
                  </a:cubicBezTo>
                  <a:cubicBezTo>
                    <a:pt x="4021" y="3060"/>
                    <a:pt x="3179" y="3001"/>
                    <a:pt x="3179" y="3001"/>
                  </a:cubicBezTo>
                  <a:lnTo>
                    <a:pt x="3179" y="3001"/>
                  </a:lnTo>
                  <a:lnTo>
                    <a:pt x="3179" y="3001"/>
                  </a:lnTo>
                  <a:cubicBezTo>
                    <a:pt x="3179" y="3001"/>
                    <a:pt x="2337" y="2977"/>
                    <a:pt x="1697" y="2882"/>
                  </a:cubicBezTo>
                  <a:cubicBezTo>
                    <a:pt x="1483" y="2858"/>
                    <a:pt x="1329" y="2799"/>
                    <a:pt x="1175" y="2692"/>
                  </a:cubicBezTo>
                  <a:lnTo>
                    <a:pt x="392" y="2159"/>
                  </a:lnTo>
                  <a:cubicBezTo>
                    <a:pt x="84" y="1803"/>
                    <a:pt x="1" y="1246"/>
                    <a:pt x="155" y="79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1"/>
            <p:cNvSpPr/>
            <p:nvPr/>
          </p:nvSpPr>
          <p:spPr>
            <a:xfrm>
              <a:off x="6359737" y="2107059"/>
              <a:ext cx="296993" cy="154502"/>
            </a:xfrm>
            <a:custGeom>
              <a:avLst/>
              <a:gdLst/>
              <a:ahLst/>
              <a:cxnLst/>
              <a:rect l="l" t="t" r="r" b="b"/>
              <a:pathLst>
                <a:path w="5267" h="2740" extrusionOk="0">
                  <a:moveTo>
                    <a:pt x="5005" y="1079"/>
                  </a:moveTo>
                  <a:cubicBezTo>
                    <a:pt x="4911" y="771"/>
                    <a:pt x="4697" y="439"/>
                    <a:pt x="4377" y="320"/>
                  </a:cubicBezTo>
                  <a:cubicBezTo>
                    <a:pt x="3819" y="142"/>
                    <a:pt x="3226" y="119"/>
                    <a:pt x="2669" y="71"/>
                  </a:cubicBezTo>
                  <a:lnTo>
                    <a:pt x="2610" y="71"/>
                  </a:lnTo>
                  <a:lnTo>
                    <a:pt x="2550" y="71"/>
                  </a:lnTo>
                  <a:cubicBezTo>
                    <a:pt x="1993" y="59"/>
                    <a:pt x="1400" y="0"/>
                    <a:pt x="843" y="119"/>
                  </a:cubicBezTo>
                  <a:cubicBezTo>
                    <a:pt x="522" y="190"/>
                    <a:pt x="309" y="486"/>
                    <a:pt x="226" y="795"/>
                  </a:cubicBezTo>
                  <a:cubicBezTo>
                    <a:pt x="1" y="1494"/>
                    <a:pt x="285" y="2455"/>
                    <a:pt x="1139" y="2562"/>
                  </a:cubicBezTo>
                  <a:cubicBezTo>
                    <a:pt x="1780" y="2633"/>
                    <a:pt x="2622" y="2680"/>
                    <a:pt x="2622" y="2680"/>
                  </a:cubicBezTo>
                  <a:lnTo>
                    <a:pt x="2622" y="2680"/>
                  </a:lnTo>
                  <a:lnTo>
                    <a:pt x="2622" y="2680"/>
                  </a:lnTo>
                  <a:cubicBezTo>
                    <a:pt x="2622" y="2680"/>
                    <a:pt x="3476" y="2740"/>
                    <a:pt x="4104" y="2740"/>
                  </a:cubicBezTo>
                  <a:cubicBezTo>
                    <a:pt x="4994" y="2740"/>
                    <a:pt x="5266" y="1803"/>
                    <a:pt x="5005" y="107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1"/>
            <p:cNvSpPr/>
            <p:nvPr/>
          </p:nvSpPr>
          <p:spPr>
            <a:xfrm>
              <a:off x="6376484" y="2115743"/>
              <a:ext cx="267502" cy="138488"/>
            </a:xfrm>
            <a:custGeom>
              <a:avLst/>
              <a:gdLst/>
              <a:ahLst/>
              <a:cxnLst/>
              <a:rect l="l" t="t" r="r" b="b"/>
              <a:pathLst>
                <a:path w="4744" h="2456" extrusionOk="0">
                  <a:moveTo>
                    <a:pt x="4519" y="985"/>
                  </a:moveTo>
                  <a:cubicBezTo>
                    <a:pt x="4424" y="700"/>
                    <a:pt x="4246" y="403"/>
                    <a:pt x="3949" y="320"/>
                  </a:cubicBezTo>
                  <a:cubicBezTo>
                    <a:pt x="3439" y="154"/>
                    <a:pt x="2906" y="143"/>
                    <a:pt x="2408" y="83"/>
                  </a:cubicBezTo>
                  <a:lnTo>
                    <a:pt x="2360" y="83"/>
                  </a:lnTo>
                  <a:lnTo>
                    <a:pt x="2313" y="83"/>
                  </a:lnTo>
                  <a:cubicBezTo>
                    <a:pt x="1791" y="60"/>
                    <a:pt x="1257" y="0"/>
                    <a:pt x="771" y="107"/>
                  </a:cubicBezTo>
                  <a:cubicBezTo>
                    <a:pt x="474" y="166"/>
                    <a:pt x="297" y="439"/>
                    <a:pt x="214" y="700"/>
                  </a:cubicBezTo>
                  <a:cubicBezTo>
                    <a:pt x="0" y="1329"/>
                    <a:pt x="273" y="2171"/>
                    <a:pt x="1056" y="2277"/>
                  </a:cubicBezTo>
                  <a:cubicBezTo>
                    <a:pt x="1637" y="2348"/>
                    <a:pt x="2408" y="2372"/>
                    <a:pt x="2408" y="2372"/>
                  </a:cubicBezTo>
                  <a:lnTo>
                    <a:pt x="2408" y="2372"/>
                  </a:lnTo>
                  <a:lnTo>
                    <a:pt x="2408" y="2372"/>
                  </a:lnTo>
                  <a:cubicBezTo>
                    <a:pt x="2408" y="2372"/>
                    <a:pt x="3179" y="2432"/>
                    <a:pt x="3748" y="2432"/>
                  </a:cubicBezTo>
                  <a:cubicBezTo>
                    <a:pt x="4495" y="2455"/>
                    <a:pt x="4744" y="1637"/>
                    <a:pt x="4519" y="98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1"/>
            <p:cNvSpPr/>
            <p:nvPr/>
          </p:nvSpPr>
          <p:spPr>
            <a:xfrm>
              <a:off x="5735810" y="3629091"/>
              <a:ext cx="2693067" cy="172620"/>
            </a:xfrm>
            <a:custGeom>
              <a:avLst/>
              <a:gdLst/>
              <a:ahLst/>
              <a:cxnLst/>
              <a:rect l="l" t="t" r="r" b="b"/>
              <a:pathLst>
                <a:path w="47760" h="2255" extrusionOk="0">
                  <a:moveTo>
                    <a:pt x="0" y="1"/>
                  </a:moveTo>
                  <a:lnTo>
                    <a:pt x="0" y="2254"/>
                  </a:lnTo>
                  <a:lnTo>
                    <a:pt x="47760" y="2254"/>
                  </a:lnTo>
                  <a:lnTo>
                    <a:pt x="4776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1"/>
            <p:cNvSpPr/>
            <p:nvPr/>
          </p:nvSpPr>
          <p:spPr>
            <a:xfrm>
              <a:off x="6898751" y="2940984"/>
              <a:ext cx="1239905" cy="601204"/>
            </a:xfrm>
            <a:custGeom>
              <a:avLst/>
              <a:gdLst/>
              <a:ahLst/>
              <a:cxnLst/>
              <a:rect l="l" t="t" r="r" b="b"/>
              <a:pathLst>
                <a:path w="21989" h="10662" extrusionOk="0">
                  <a:moveTo>
                    <a:pt x="1" y="10662"/>
                  </a:moveTo>
                  <a:lnTo>
                    <a:pt x="17992" y="10662"/>
                  </a:lnTo>
                  <a:lnTo>
                    <a:pt x="21740" y="1340"/>
                  </a:lnTo>
                  <a:cubicBezTo>
                    <a:pt x="21989" y="700"/>
                    <a:pt x="21526" y="0"/>
                    <a:pt x="20838" y="0"/>
                  </a:cubicBezTo>
                  <a:lnTo>
                    <a:pt x="5812" y="0"/>
                  </a:lnTo>
                  <a:cubicBezTo>
                    <a:pt x="4899" y="0"/>
                    <a:pt x="4068" y="569"/>
                    <a:pt x="3725" y="141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1"/>
            <p:cNvSpPr/>
            <p:nvPr/>
          </p:nvSpPr>
          <p:spPr>
            <a:xfrm>
              <a:off x="6898751" y="3542138"/>
              <a:ext cx="1014524" cy="85032"/>
            </a:xfrm>
            <a:custGeom>
              <a:avLst/>
              <a:gdLst/>
              <a:ahLst/>
              <a:cxnLst/>
              <a:rect l="l" t="t" r="r" b="b"/>
              <a:pathLst>
                <a:path w="17992" h="1508" extrusionOk="0">
                  <a:moveTo>
                    <a:pt x="1" y="1507"/>
                  </a:moveTo>
                  <a:lnTo>
                    <a:pt x="17992" y="1507"/>
                  </a:lnTo>
                  <a:lnTo>
                    <a:pt x="17992" y="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1"/>
            <p:cNvSpPr/>
            <p:nvPr/>
          </p:nvSpPr>
          <p:spPr>
            <a:xfrm>
              <a:off x="6560366" y="3542138"/>
              <a:ext cx="338438" cy="85032"/>
            </a:xfrm>
            <a:custGeom>
              <a:avLst/>
              <a:gdLst/>
              <a:ahLst/>
              <a:cxnLst/>
              <a:rect l="l" t="t" r="r" b="b"/>
              <a:pathLst>
                <a:path w="6002" h="1508" extrusionOk="0">
                  <a:moveTo>
                    <a:pt x="605" y="1"/>
                  </a:moveTo>
                  <a:lnTo>
                    <a:pt x="6002" y="1"/>
                  </a:lnTo>
                  <a:lnTo>
                    <a:pt x="6002" y="1507"/>
                  </a:lnTo>
                  <a:lnTo>
                    <a:pt x="1" y="1507"/>
                  </a:lnTo>
                  <a:lnTo>
                    <a:pt x="1" y="606"/>
                  </a:lnTo>
                  <a:cubicBezTo>
                    <a:pt x="1" y="262"/>
                    <a:pt x="261" y="1"/>
                    <a:pt x="60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1"/>
            <p:cNvSpPr/>
            <p:nvPr/>
          </p:nvSpPr>
          <p:spPr>
            <a:xfrm>
              <a:off x="7403651" y="3148267"/>
              <a:ext cx="220080" cy="185966"/>
            </a:xfrm>
            <a:custGeom>
              <a:avLst/>
              <a:gdLst/>
              <a:ahLst/>
              <a:cxnLst/>
              <a:rect l="l" t="t" r="r" b="b"/>
              <a:pathLst>
                <a:path w="3903" h="3298" extrusionOk="0">
                  <a:moveTo>
                    <a:pt x="321" y="1649"/>
                  </a:moveTo>
                  <a:cubicBezTo>
                    <a:pt x="1" y="2550"/>
                    <a:pt x="475" y="3298"/>
                    <a:pt x="1388" y="3298"/>
                  </a:cubicBezTo>
                  <a:cubicBezTo>
                    <a:pt x="2290" y="3298"/>
                    <a:pt x="3286" y="2550"/>
                    <a:pt x="3594" y="1649"/>
                  </a:cubicBezTo>
                  <a:cubicBezTo>
                    <a:pt x="3903" y="748"/>
                    <a:pt x="3428" y="1"/>
                    <a:pt x="2527" y="1"/>
                  </a:cubicBezTo>
                  <a:cubicBezTo>
                    <a:pt x="1626" y="12"/>
                    <a:pt x="629" y="748"/>
                    <a:pt x="321" y="164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39"/>
          <p:cNvSpPr txBox="1">
            <a:spLocks noGrp="1"/>
          </p:cNvSpPr>
          <p:nvPr>
            <p:ph type="subTitle" idx="9"/>
          </p:nvPr>
        </p:nvSpPr>
        <p:spPr>
          <a:xfrm>
            <a:off x="2060675" y="1772327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Features</a:t>
            </a:r>
          </a:p>
        </p:txBody>
      </p:sp>
      <p:sp>
        <p:nvSpPr>
          <p:cNvPr id="948" name="Google Shape;948;p39"/>
          <p:cNvSpPr txBox="1">
            <a:spLocks noGrp="1"/>
          </p:cNvSpPr>
          <p:nvPr>
            <p:ph type="subTitle" idx="13"/>
          </p:nvPr>
        </p:nvSpPr>
        <p:spPr>
          <a:xfrm>
            <a:off x="4746925" y="1772327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Level </a:t>
            </a:r>
          </a:p>
        </p:txBody>
      </p:sp>
      <p:sp>
        <p:nvSpPr>
          <p:cNvPr id="949" name="Google Shape;949;p39"/>
          <p:cNvSpPr txBox="1">
            <a:spLocks noGrp="1"/>
          </p:cNvSpPr>
          <p:nvPr>
            <p:ph type="subTitle" idx="14"/>
          </p:nvPr>
        </p:nvSpPr>
        <p:spPr>
          <a:xfrm>
            <a:off x="717550" y="340604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Data Structure</a:t>
            </a:r>
          </a:p>
        </p:txBody>
      </p:sp>
      <p:sp>
        <p:nvSpPr>
          <p:cNvPr id="950" name="Google Shape;950;p39"/>
          <p:cNvSpPr txBox="1">
            <a:spLocks noGrp="1"/>
          </p:cNvSpPr>
          <p:nvPr>
            <p:ph type="title" idx="2"/>
          </p:nvPr>
        </p:nvSpPr>
        <p:spPr>
          <a:xfrm>
            <a:off x="2930225" y="1169653"/>
            <a:ext cx="597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</a:p>
        </p:txBody>
      </p:sp>
      <p:sp>
        <p:nvSpPr>
          <p:cNvPr id="951" name="Google Shape;951;p39"/>
          <p:cNvSpPr txBox="1">
            <a:spLocks noGrp="1"/>
          </p:cNvSpPr>
          <p:nvPr>
            <p:ph type="title" idx="3"/>
          </p:nvPr>
        </p:nvSpPr>
        <p:spPr>
          <a:xfrm>
            <a:off x="5616475" y="1169653"/>
            <a:ext cx="597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</a:p>
        </p:txBody>
      </p:sp>
      <p:sp>
        <p:nvSpPr>
          <p:cNvPr id="953" name="Google Shape;953;p39"/>
          <p:cNvSpPr txBox="1">
            <a:spLocks noGrp="1"/>
          </p:cNvSpPr>
          <p:nvPr>
            <p:ph type="title" idx="5"/>
          </p:nvPr>
        </p:nvSpPr>
        <p:spPr>
          <a:xfrm>
            <a:off x="1587100" y="2806653"/>
            <a:ext cx="597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</a:p>
        </p:txBody>
      </p:sp>
      <p:sp>
        <p:nvSpPr>
          <p:cNvPr id="955" name="Google Shape;955;p39"/>
          <p:cNvSpPr txBox="1">
            <a:spLocks noGrp="1"/>
          </p:cNvSpPr>
          <p:nvPr>
            <p:ph type="title" idx="7"/>
          </p:nvPr>
        </p:nvSpPr>
        <p:spPr>
          <a:xfrm>
            <a:off x="4273350" y="2806653"/>
            <a:ext cx="597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</a:p>
        </p:txBody>
      </p:sp>
      <p:sp>
        <p:nvSpPr>
          <p:cNvPr id="957" name="Google Shape;957;p39"/>
          <p:cNvSpPr txBox="1">
            <a:spLocks noGrp="1"/>
          </p:cNvSpPr>
          <p:nvPr>
            <p:ph type="subTitle" idx="18"/>
          </p:nvPr>
        </p:nvSpPr>
        <p:spPr>
          <a:xfrm>
            <a:off x="6090050" y="340604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Audio Integration</a:t>
            </a:r>
          </a:p>
        </p:txBody>
      </p:sp>
      <p:sp>
        <p:nvSpPr>
          <p:cNvPr id="958" name="Google Shape;958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</a:p>
        </p:txBody>
      </p:sp>
      <p:sp>
        <p:nvSpPr>
          <p:cNvPr id="960" name="Google Shape;960;p39"/>
          <p:cNvSpPr txBox="1">
            <a:spLocks noGrp="1"/>
          </p:cNvSpPr>
          <p:nvPr>
            <p:ph type="title" idx="16"/>
          </p:nvPr>
        </p:nvSpPr>
        <p:spPr>
          <a:xfrm>
            <a:off x="6959600" y="2806653"/>
            <a:ext cx="597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</a:t>
            </a:r>
          </a:p>
        </p:txBody>
      </p:sp>
      <p:sp>
        <p:nvSpPr>
          <p:cNvPr id="962" name="Google Shape;962;p39"/>
          <p:cNvSpPr txBox="1">
            <a:spLocks noGrp="1"/>
          </p:cNvSpPr>
          <p:nvPr>
            <p:ph type="subTitle" idx="15"/>
          </p:nvPr>
        </p:nvSpPr>
        <p:spPr>
          <a:xfrm>
            <a:off x="3469205" y="397881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Graphical User Interface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7" name="Google Shape;967;p40"/>
          <p:cNvGrpSpPr/>
          <p:nvPr/>
        </p:nvGrpSpPr>
        <p:grpSpPr>
          <a:xfrm>
            <a:off x="6157799" y="1746529"/>
            <a:ext cx="3615825" cy="4103195"/>
            <a:chOff x="6352326" y="2814330"/>
            <a:chExt cx="1427825" cy="1620215"/>
          </a:xfrm>
        </p:grpSpPr>
        <p:sp>
          <p:nvSpPr>
            <p:cNvPr id="968" name="Google Shape;968;p40"/>
            <p:cNvSpPr/>
            <p:nvPr/>
          </p:nvSpPr>
          <p:spPr>
            <a:xfrm>
              <a:off x="6444440" y="2814330"/>
              <a:ext cx="433665" cy="914873"/>
            </a:xfrm>
            <a:custGeom>
              <a:avLst/>
              <a:gdLst/>
              <a:ahLst/>
              <a:cxnLst/>
              <a:rect l="l" t="t" r="r" b="b"/>
              <a:pathLst>
                <a:path w="14877" h="31385" extrusionOk="0">
                  <a:moveTo>
                    <a:pt x="10620" y="31018"/>
                  </a:moveTo>
                  <a:cubicBezTo>
                    <a:pt x="12667" y="28725"/>
                    <a:pt x="14876" y="25783"/>
                    <a:pt x="13360" y="22608"/>
                  </a:cubicBezTo>
                  <a:cubicBezTo>
                    <a:pt x="12714" y="21251"/>
                    <a:pt x="11274" y="20689"/>
                    <a:pt x="9906" y="20359"/>
                  </a:cubicBezTo>
                  <a:cubicBezTo>
                    <a:pt x="8491" y="20014"/>
                    <a:pt x="7076" y="19680"/>
                    <a:pt x="5682" y="19245"/>
                  </a:cubicBezTo>
                  <a:cubicBezTo>
                    <a:pt x="4409" y="18846"/>
                    <a:pt x="3161" y="18287"/>
                    <a:pt x="2286" y="17249"/>
                  </a:cubicBezTo>
                  <a:cubicBezTo>
                    <a:pt x="1053" y="15783"/>
                    <a:pt x="1223" y="13356"/>
                    <a:pt x="1397" y="11589"/>
                  </a:cubicBezTo>
                  <a:cubicBezTo>
                    <a:pt x="1786" y="7624"/>
                    <a:pt x="3306" y="3854"/>
                    <a:pt x="6002" y="897"/>
                  </a:cubicBezTo>
                  <a:cubicBezTo>
                    <a:pt x="6332" y="534"/>
                    <a:pt x="5791" y="1"/>
                    <a:pt x="5465" y="363"/>
                  </a:cubicBezTo>
                  <a:cubicBezTo>
                    <a:pt x="3052" y="3008"/>
                    <a:pt x="1514" y="6274"/>
                    <a:pt x="893" y="9793"/>
                  </a:cubicBezTo>
                  <a:cubicBezTo>
                    <a:pt x="363" y="12805"/>
                    <a:pt x="1" y="16636"/>
                    <a:pt x="2725" y="18693"/>
                  </a:cubicBezTo>
                  <a:cubicBezTo>
                    <a:pt x="4924" y="20359"/>
                    <a:pt x="8030" y="20551"/>
                    <a:pt x="10584" y="21338"/>
                  </a:cubicBezTo>
                  <a:cubicBezTo>
                    <a:pt x="12518" y="21937"/>
                    <a:pt x="13327" y="23693"/>
                    <a:pt x="13037" y="25616"/>
                  </a:cubicBezTo>
                  <a:cubicBezTo>
                    <a:pt x="12750" y="27535"/>
                    <a:pt x="11324" y="29099"/>
                    <a:pt x="10083" y="30485"/>
                  </a:cubicBezTo>
                  <a:cubicBezTo>
                    <a:pt x="9761" y="30844"/>
                    <a:pt x="10294" y="31385"/>
                    <a:pt x="10620" y="3101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/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6352326" y="3545062"/>
              <a:ext cx="389240" cy="889483"/>
            </a:xfrm>
            <a:custGeom>
              <a:avLst/>
              <a:gdLst/>
              <a:ahLst/>
              <a:cxnLst/>
              <a:rect l="l" t="t" r="r" b="b"/>
              <a:pathLst>
                <a:path w="13353" h="30514" extrusionOk="0">
                  <a:moveTo>
                    <a:pt x="11977" y="2467"/>
                  </a:moveTo>
                  <a:lnTo>
                    <a:pt x="12848" y="6262"/>
                  </a:lnTo>
                  <a:cubicBezTo>
                    <a:pt x="12362" y="6382"/>
                    <a:pt x="12355" y="7173"/>
                    <a:pt x="12340" y="7558"/>
                  </a:cubicBezTo>
                  <a:cubicBezTo>
                    <a:pt x="12311" y="8374"/>
                    <a:pt x="12518" y="8820"/>
                    <a:pt x="11683" y="9299"/>
                  </a:cubicBezTo>
                  <a:cubicBezTo>
                    <a:pt x="10635" y="9905"/>
                    <a:pt x="9586" y="10504"/>
                    <a:pt x="8534" y="11106"/>
                  </a:cubicBezTo>
                  <a:cubicBezTo>
                    <a:pt x="8338" y="11215"/>
                    <a:pt x="8146" y="11331"/>
                    <a:pt x="7990" y="11494"/>
                  </a:cubicBezTo>
                  <a:cubicBezTo>
                    <a:pt x="7714" y="11792"/>
                    <a:pt x="7623" y="12216"/>
                    <a:pt x="7591" y="12619"/>
                  </a:cubicBezTo>
                  <a:cubicBezTo>
                    <a:pt x="7547" y="13182"/>
                    <a:pt x="7594" y="13744"/>
                    <a:pt x="7696" y="14303"/>
                  </a:cubicBezTo>
                  <a:cubicBezTo>
                    <a:pt x="8012" y="16062"/>
                    <a:pt x="8773" y="15620"/>
                    <a:pt x="9942" y="16980"/>
                  </a:cubicBezTo>
                  <a:cubicBezTo>
                    <a:pt x="10776" y="17953"/>
                    <a:pt x="7805" y="21124"/>
                    <a:pt x="7660" y="22140"/>
                  </a:cubicBezTo>
                  <a:cubicBezTo>
                    <a:pt x="7420" y="23867"/>
                    <a:pt x="6901" y="28783"/>
                    <a:pt x="6662" y="30514"/>
                  </a:cubicBezTo>
                  <a:lnTo>
                    <a:pt x="0" y="23391"/>
                  </a:lnTo>
                  <a:cubicBezTo>
                    <a:pt x="0" y="23391"/>
                    <a:pt x="1404" y="20373"/>
                    <a:pt x="1709" y="19691"/>
                  </a:cubicBezTo>
                  <a:cubicBezTo>
                    <a:pt x="2014" y="19012"/>
                    <a:pt x="2558" y="13533"/>
                    <a:pt x="2558" y="13533"/>
                  </a:cubicBezTo>
                  <a:cubicBezTo>
                    <a:pt x="2558" y="13533"/>
                    <a:pt x="2366" y="10214"/>
                    <a:pt x="2420" y="9789"/>
                  </a:cubicBezTo>
                  <a:cubicBezTo>
                    <a:pt x="2478" y="9368"/>
                    <a:pt x="4195" y="6371"/>
                    <a:pt x="4195" y="6371"/>
                  </a:cubicBezTo>
                  <a:lnTo>
                    <a:pt x="5341" y="3113"/>
                  </a:lnTo>
                  <a:lnTo>
                    <a:pt x="9699" y="748"/>
                  </a:lnTo>
                  <a:cubicBezTo>
                    <a:pt x="9699" y="748"/>
                    <a:pt x="12826" y="0"/>
                    <a:pt x="12960" y="515"/>
                  </a:cubicBezTo>
                  <a:cubicBezTo>
                    <a:pt x="13352" y="2003"/>
                    <a:pt x="12518" y="1934"/>
                    <a:pt x="11977" y="2467"/>
                  </a:cubicBezTo>
                  <a:close/>
                </a:path>
              </a:pathLst>
            </a:custGeom>
            <a:solidFill>
              <a:srgbClr val="F8C6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6493616" y="3681280"/>
              <a:ext cx="104328" cy="209851"/>
            </a:xfrm>
            <a:custGeom>
              <a:avLst/>
              <a:gdLst/>
              <a:ahLst/>
              <a:cxnLst/>
              <a:rect l="l" t="t" r="r" b="b"/>
              <a:pathLst>
                <a:path w="3579" h="7199" extrusionOk="0">
                  <a:moveTo>
                    <a:pt x="1" y="7199"/>
                  </a:moveTo>
                  <a:lnTo>
                    <a:pt x="915" y="2885"/>
                  </a:lnTo>
                  <a:lnTo>
                    <a:pt x="3578" y="0"/>
                  </a:lnTo>
                  <a:lnTo>
                    <a:pt x="3288" y="3389"/>
                  </a:lnTo>
                  <a:close/>
                </a:path>
              </a:pathLst>
            </a:custGeom>
            <a:solidFill>
              <a:srgbClr val="F790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6871400" y="3490785"/>
              <a:ext cx="908751" cy="709190"/>
            </a:xfrm>
            <a:custGeom>
              <a:avLst/>
              <a:gdLst/>
              <a:ahLst/>
              <a:cxnLst/>
              <a:rect l="l" t="t" r="r" b="b"/>
              <a:pathLst>
                <a:path w="31175" h="24329" extrusionOk="0">
                  <a:moveTo>
                    <a:pt x="1808" y="2537"/>
                  </a:moveTo>
                  <a:lnTo>
                    <a:pt x="2624" y="6343"/>
                  </a:lnTo>
                  <a:cubicBezTo>
                    <a:pt x="3117" y="6245"/>
                    <a:pt x="3458" y="6960"/>
                    <a:pt x="3636" y="7297"/>
                  </a:cubicBezTo>
                  <a:cubicBezTo>
                    <a:pt x="4006" y="8030"/>
                    <a:pt x="4010" y="8520"/>
                    <a:pt x="4968" y="8596"/>
                  </a:cubicBezTo>
                  <a:cubicBezTo>
                    <a:pt x="6176" y="8694"/>
                    <a:pt x="7377" y="8799"/>
                    <a:pt x="8582" y="8901"/>
                  </a:cubicBezTo>
                  <a:cubicBezTo>
                    <a:pt x="8803" y="8919"/>
                    <a:pt x="9031" y="8937"/>
                    <a:pt x="9238" y="9021"/>
                  </a:cubicBezTo>
                  <a:cubicBezTo>
                    <a:pt x="9616" y="9177"/>
                    <a:pt x="9877" y="9521"/>
                    <a:pt x="10073" y="9870"/>
                  </a:cubicBezTo>
                  <a:cubicBezTo>
                    <a:pt x="10352" y="10359"/>
                    <a:pt x="10552" y="10889"/>
                    <a:pt x="10693" y="11433"/>
                  </a:cubicBezTo>
                  <a:cubicBezTo>
                    <a:pt x="11150" y="13160"/>
                    <a:pt x="10269" y="13081"/>
                    <a:pt x="9790" y="14808"/>
                  </a:cubicBezTo>
                  <a:cubicBezTo>
                    <a:pt x="9445" y="16041"/>
                    <a:pt x="13480" y="17659"/>
                    <a:pt x="14038" y="18519"/>
                  </a:cubicBezTo>
                  <a:cubicBezTo>
                    <a:pt x="14993" y="19985"/>
                    <a:pt x="15813" y="21451"/>
                    <a:pt x="16763" y="22913"/>
                  </a:cubicBezTo>
                  <a:lnTo>
                    <a:pt x="31175" y="24328"/>
                  </a:lnTo>
                  <a:cubicBezTo>
                    <a:pt x="31175" y="24328"/>
                    <a:pt x="18958" y="14267"/>
                    <a:pt x="18396" y="13785"/>
                  </a:cubicBezTo>
                  <a:cubicBezTo>
                    <a:pt x="17834" y="13295"/>
                    <a:pt x="15029" y="8563"/>
                    <a:pt x="15029" y="8563"/>
                  </a:cubicBezTo>
                  <a:cubicBezTo>
                    <a:pt x="15029" y="8563"/>
                    <a:pt x="13799" y="5472"/>
                    <a:pt x="13567" y="5117"/>
                  </a:cubicBezTo>
                  <a:cubicBezTo>
                    <a:pt x="13335" y="4757"/>
                    <a:pt x="10515" y="2766"/>
                    <a:pt x="10515" y="2766"/>
                  </a:cubicBezTo>
                  <a:lnTo>
                    <a:pt x="8095" y="298"/>
                  </a:lnTo>
                  <a:lnTo>
                    <a:pt x="3150" y="1"/>
                  </a:lnTo>
                  <a:cubicBezTo>
                    <a:pt x="3150" y="1"/>
                    <a:pt x="1" y="643"/>
                    <a:pt x="95" y="1169"/>
                  </a:cubicBezTo>
                  <a:cubicBezTo>
                    <a:pt x="364" y="2697"/>
                    <a:pt x="1089" y="2287"/>
                    <a:pt x="1808" y="2537"/>
                  </a:cubicBezTo>
                  <a:close/>
                </a:path>
              </a:pathLst>
            </a:custGeom>
            <a:solidFill>
              <a:srgbClr val="F8C6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7045076" y="3579226"/>
              <a:ext cx="183208" cy="145954"/>
            </a:xfrm>
            <a:custGeom>
              <a:avLst/>
              <a:gdLst/>
              <a:ahLst/>
              <a:cxnLst/>
              <a:rect l="l" t="t" r="r" b="b"/>
              <a:pathLst>
                <a:path w="6285" h="5007" extrusionOk="0">
                  <a:moveTo>
                    <a:pt x="6284" y="5007"/>
                  </a:moveTo>
                  <a:lnTo>
                    <a:pt x="3632" y="1488"/>
                  </a:lnTo>
                  <a:lnTo>
                    <a:pt x="0" y="0"/>
                  </a:lnTo>
                  <a:lnTo>
                    <a:pt x="1695" y="2950"/>
                  </a:lnTo>
                  <a:close/>
                </a:path>
              </a:pathLst>
            </a:custGeom>
            <a:solidFill>
              <a:srgbClr val="F790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6765528" y="3815370"/>
              <a:ext cx="220665" cy="92901"/>
            </a:xfrm>
            <a:custGeom>
              <a:avLst/>
              <a:gdLst/>
              <a:ahLst/>
              <a:cxnLst/>
              <a:rect l="l" t="t" r="r" b="b"/>
              <a:pathLst>
                <a:path w="7570" h="3187" extrusionOk="0">
                  <a:moveTo>
                    <a:pt x="7569" y="1703"/>
                  </a:moveTo>
                  <a:lnTo>
                    <a:pt x="356" y="3186"/>
                  </a:lnTo>
                  <a:lnTo>
                    <a:pt x="1" y="1488"/>
                  </a:lnTo>
                  <a:lnTo>
                    <a:pt x="7217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6608788" y="3572026"/>
              <a:ext cx="120390" cy="81037"/>
            </a:xfrm>
            <a:custGeom>
              <a:avLst/>
              <a:gdLst/>
              <a:ahLst/>
              <a:cxnLst/>
              <a:rect l="l" t="t" r="r" b="b"/>
              <a:pathLst>
                <a:path w="4130" h="2780" extrusionOk="0">
                  <a:moveTo>
                    <a:pt x="4093" y="1658"/>
                  </a:moveTo>
                  <a:cubicBezTo>
                    <a:pt x="4021" y="1209"/>
                    <a:pt x="3930" y="762"/>
                    <a:pt x="3832" y="312"/>
                  </a:cubicBezTo>
                  <a:cubicBezTo>
                    <a:pt x="3792" y="131"/>
                    <a:pt x="3586" y="0"/>
                    <a:pt x="3350" y="11"/>
                  </a:cubicBezTo>
                  <a:cubicBezTo>
                    <a:pt x="2327" y="73"/>
                    <a:pt x="1318" y="280"/>
                    <a:pt x="356" y="628"/>
                  </a:cubicBezTo>
                  <a:cubicBezTo>
                    <a:pt x="135" y="711"/>
                    <a:pt x="1" y="911"/>
                    <a:pt x="41" y="1096"/>
                  </a:cubicBezTo>
                  <a:cubicBezTo>
                    <a:pt x="124" y="1546"/>
                    <a:pt x="226" y="1989"/>
                    <a:pt x="335" y="2435"/>
                  </a:cubicBezTo>
                  <a:cubicBezTo>
                    <a:pt x="393" y="2667"/>
                    <a:pt x="647" y="2780"/>
                    <a:pt x="864" y="2692"/>
                  </a:cubicBezTo>
                  <a:cubicBezTo>
                    <a:pt x="1768" y="2333"/>
                    <a:pt x="2729" y="2141"/>
                    <a:pt x="3705" y="2112"/>
                  </a:cubicBezTo>
                  <a:cubicBezTo>
                    <a:pt x="3945" y="2101"/>
                    <a:pt x="4130" y="1894"/>
                    <a:pt x="4093" y="165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6906089" y="3510782"/>
              <a:ext cx="120506" cy="81037"/>
            </a:xfrm>
            <a:custGeom>
              <a:avLst/>
              <a:gdLst/>
              <a:ahLst/>
              <a:cxnLst/>
              <a:rect l="l" t="t" r="r" b="b"/>
              <a:pathLst>
                <a:path w="4134" h="2780" extrusionOk="0">
                  <a:moveTo>
                    <a:pt x="4094" y="1659"/>
                  </a:moveTo>
                  <a:cubicBezTo>
                    <a:pt x="4021" y="1209"/>
                    <a:pt x="3930" y="762"/>
                    <a:pt x="3832" y="313"/>
                  </a:cubicBezTo>
                  <a:cubicBezTo>
                    <a:pt x="3792" y="131"/>
                    <a:pt x="3589" y="1"/>
                    <a:pt x="3350" y="15"/>
                  </a:cubicBezTo>
                  <a:cubicBezTo>
                    <a:pt x="2327" y="73"/>
                    <a:pt x="1318" y="280"/>
                    <a:pt x="356" y="632"/>
                  </a:cubicBezTo>
                  <a:cubicBezTo>
                    <a:pt x="135" y="712"/>
                    <a:pt x="1" y="911"/>
                    <a:pt x="41" y="1096"/>
                  </a:cubicBezTo>
                  <a:cubicBezTo>
                    <a:pt x="128" y="1546"/>
                    <a:pt x="226" y="1992"/>
                    <a:pt x="335" y="2435"/>
                  </a:cubicBezTo>
                  <a:cubicBezTo>
                    <a:pt x="393" y="2664"/>
                    <a:pt x="647" y="2780"/>
                    <a:pt x="864" y="2693"/>
                  </a:cubicBezTo>
                  <a:cubicBezTo>
                    <a:pt x="1768" y="2337"/>
                    <a:pt x="2729" y="2141"/>
                    <a:pt x="3705" y="2112"/>
                  </a:cubicBezTo>
                  <a:cubicBezTo>
                    <a:pt x="3945" y="2101"/>
                    <a:pt x="4133" y="1895"/>
                    <a:pt x="4094" y="165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6900813" y="3564301"/>
              <a:ext cx="300391" cy="389881"/>
            </a:xfrm>
            <a:custGeom>
              <a:avLst/>
              <a:gdLst/>
              <a:ahLst/>
              <a:cxnLst/>
              <a:rect l="l" t="t" r="r" b="b"/>
              <a:pathLst>
                <a:path w="10305" h="13375" extrusionOk="0">
                  <a:moveTo>
                    <a:pt x="5251" y="400"/>
                  </a:moveTo>
                  <a:cubicBezTo>
                    <a:pt x="5251" y="400"/>
                    <a:pt x="6684" y="3179"/>
                    <a:pt x="8026" y="6020"/>
                  </a:cubicBezTo>
                  <a:cubicBezTo>
                    <a:pt x="8055" y="5936"/>
                    <a:pt x="8081" y="5856"/>
                    <a:pt x="8102" y="5769"/>
                  </a:cubicBezTo>
                  <a:cubicBezTo>
                    <a:pt x="8549" y="6734"/>
                    <a:pt x="8951" y="7725"/>
                    <a:pt x="9329" y="8719"/>
                  </a:cubicBezTo>
                  <a:cubicBezTo>
                    <a:pt x="9673" y="9633"/>
                    <a:pt x="10123" y="10599"/>
                    <a:pt x="10294" y="11567"/>
                  </a:cubicBezTo>
                  <a:cubicBezTo>
                    <a:pt x="10294" y="11567"/>
                    <a:pt x="10305" y="12340"/>
                    <a:pt x="9369" y="12913"/>
                  </a:cubicBezTo>
                  <a:cubicBezTo>
                    <a:pt x="8607" y="13374"/>
                    <a:pt x="7642" y="13338"/>
                    <a:pt x="6883" y="12863"/>
                  </a:cubicBezTo>
                  <a:lnTo>
                    <a:pt x="2823" y="10326"/>
                  </a:lnTo>
                  <a:lnTo>
                    <a:pt x="2145" y="7159"/>
                  </a:lnTo>
                  <a:lnTo>
                    <a:pt x="4" y="1474"/>
                  </a:lnTo>
                  <a:cubicBezTo>
                    <a:pt x="0" y="1481"/>
                    <a:pt x="2595" y="0"/>
                    <a:pt x="5251" y="4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6630680" y="3535734"/>
              <a:ext cx="371575" cy="108030"/>
            </a:xfrm>
            <a:custGeom>
              <a:avLst/>
              <a:gdLst/>
              <a:ahLst/>
              <a:cxnLst/>
              <a:rect l="l" t="t" r="r" b="b"/>
              <a:pathLst>
                <a:path w="12747" h="3706" extrusionOk="0">
                  <a:moveTo>
                    <a:pt x="2998" y="3139"/>
                  </a:moveTo>
                  <a:cubicBezTo>
                    <a:pt x="3277" y="3520"/>
                    <a:pt x="3738" y="3705"/>
                    <a:pt x="4184" y="3611"/>
                  </a:cubicBezTo>
                  <a:lnTo>
                    <a:pt x="9300" y="2559"/>
                  </a:lnTo>
                  <a:cubicBezTo>
                    <a:pt x="9743" y="2468"/>
                    <a:pt x="10091" y="2116"/>
                    <a:pt x="10196" y="1655"/>
                  </a:cubicBezTo>
                  <a:lnTo>
                    <a:pt x="10389" y="817"/>
                  </a:lnTo>
                  <a:cubicBezTo>
                    <a:pt x="10871" y="585"/>
                    <a:pt x="11724" y="222"/>
                    <a:pt x="12747" y="1"/>
                  </a:cubicBezTo>
                  <a:cubicBezTo>
                    <a:pt x="10697" y="128"/>
                    <a:pt x="8977" y="1104"/>
                    <a:pt x="8977" y="1104"/>
                  </a:cubicBezTo>
                  <a:lnTo>
                    <a:pt x="8712" y="2181"/>
                  </a:lnTo>
                  <a:lnTo>
                    <a:pt x="6641" y="2610"/>
                  </a:lnTo>
                  <a:lnTo>
                    <a:pt x="4569" y="3034"/>
                  </a:lnTo>
                  <a:lnTo>
                    <a:pt x="3898" y="2145"/>
                  </a:lnTo>
                  <a:cubicBezTo>
                    <a:pt x="3898" y="2145"/>
                    <a:pt x="1938" y="1927"/>
                    <a:pt x="1" y="2624"/>
                  </a:cubicBezTo>
                  <a:cubicBezTo>
                    <a:pt x="1028" y="2424"/>
                    <a:pt x="1953" y="2417"/>
                    <a:pt x="2490" y="2443"/>
                  </a:cubicBezTo>
                  <a:close/>
                </a:path>
              </a:pathLst>
            </a:custGeom>
            <a:solidFill>
              <a:srgbClr val="FFA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6584156" y="3628286"/>
              <a:ext cx="194518" cy="427426"/>
            </a:xfrm>
            <a:custGeom>
              <a:avLst/>
              <a:gdLst/>
              <a:ahLst/>
              <a:cxnLst/>
              <a:rect l="l" t="t" r="r" b="b"/>
              <a:pathLst>
                <a:path w="6673" h="14663" extrusionOk="0">
                  <a:moveTo>
                    <a:pt x="523" y="1416"/>
                  </a:moveTo>
                  <a:cubicBezTo>
                    <a:pt x="523" y="1416"/>
                    <a:pt x="305" y="4536"/>
                    <a:pt x="193" y="7674"/>
                  </a:cubicBezTo>
                  <a:cubicBezTo>
                    <a:pt x="131" y="7609"/>
                    <a:pt x="77" y="7547"/>
                    <a:pt x="22" y="7478"/>
                  </a:cubicBezTo>
                  <a:cubicBezTo>
                    <a:pt x="0" y="8545"/>
                    <a:pt x="19" y="9612"/>
                    <a:pt x="66" y="10671"/>
                  </a:cubicBezTo>
                  <a:cubicBezTo>
                    <a:pt x="109" y="11651"/>
                    <a:pt x="77" y="12714"/>
                    <a:pt x="302" y="13668"/>
                  </a:cubicBezTo>
                  <a:cubicBezTo>
                    <a:pt x="302" y="13668"/>
                    <a:pt x="599" y="14386"/>
                    <a:pt x="1684" y="14539"/>
                  </a:cubicBezTo>
                  <a:cubicBezTo>
                    <a:pt x="2569" y="14662"/>
                    <a:pt x="3436" y="14245"/>
                    <a:pt x="3944" y="13516"/>
                  </a:cubicBezTo>
                  <a:lnTo>
                    <a:pt x="6673" y="9583"/>
                  </a:lnTo>
                  <a:lnTo>
                    <a:pt x="6045" y="6401"/>
                  </a:lnTo>
                  <a:lnTo>
                    <a:pt x="5766" y="331"/>
                  </a:lnTo>
                  <a:cubicBezTo>
                    <a:pt x="5773" y="331"/>
                    <a:pt x="2809" y="1"/>
                    <a:pt x="523" y="141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6585002" y="3535006"/>
              <a:ext cx="551810" cy="353065"/>
            </a:xfrm>
            <a:custGeom>
              <a:avLst/>
              <a:gdLst/>
              <a:ahLst/>
              <a:cxnLst/>
              <a:rect l="l" t="t" r="r" b="b"/>
              <a:pathLst>
                <a:path w="18930" h="12112" extrusionOk="0">
                  <a:moveTo>
                    <a:pt x="18929" y="6778"/>
                  </a:moveTo>
                  <a:cubicBezTo>
                    <a:pt x="17496" y="3650"/>
                    <a:pt x="15656" y="77"/>
                    <a:pt x="15656" y="77"/>
                  </a:cubicBezTo>
                  <a:cubicBezTo>
                    <a:pt x="15203" y="8"/>
                    <a:pt x="14749" y="0"/>
                    <a:pt x="14314" y="26"/>
                  </a:cubicBezTo>
                  <a:cubicBezTo>
                    <a:pt x="13291" y="247"/>
                    <a:pt x="12438" y="610"/>
                    <a:pt x="11956" y="842"/>
                  </a:cubicBezTo>
                  <a:lnTo>
                    <a:pt x="11763" y="1680"/>
                  </a:lnTo>
                  <a:cubicBezTo>
                    <a:pt x="11658" y="2141"/>
                    <a:pt x="11310" y="2493"/>
                    <a:pt x="10867" y="2584"/>
                  </a:cubicBezTo>
                  <a:lnTo>
                    <a:pt x="5751" y="3636"/>
                  </a:lnTo>
                  <a:cubicBezTo>
                    <a:pt x="5305" y="3727"/>
                    <a:pt x="4844" y="3545"/>
                    <a:pt x="4565" y="3164"/>
                  </a:cubicBezTo>
                  <a:lnTo>
                    <a:pt x="4057" y="2464"/>
                  </a:lnTo>
                  <a:cubicBezTo>
                    <a:pt x="3524" y="2442"/>
                    <a:pt x="2591" y="2453"/>
                    <a:pt x="1568" y="2645"/>
                  </a:cubicBezTo>
                  <a:cubicBezTo>
                    <a:pt x="1154" y="2798"/>
                    <a:pt x="748" y="2983"/>
                    <a:pt x="356" y="3222"/>
                  </a:cubicBezTo>
                  <a:cubicBezTo>
                    <a:pt x="356" y="3222"/>
                    <a:pt x="77" y="7232"/>
                    <a:pt x="0" y="10675"/>
                  </a:cubicBezTo>
                  <a:cubicBezTo>
                    <a:pt x="726" y="11596"/>
                    <a:pt x="1905" y="12111"/>
                    <a:pt x="3128" y="11858"/>
                  </a:cubicBezTo>
                  <a:lnTo>
                    <a:pt x="6332" y="11201"/>
                  </a:lnTo>
                  <a:lnTo>
                    <a:pt x="6350" y="11168"/>
                  </a:lnTo>
                  <a:lnTo>
                    <a:pt x="9819" y="10453"/>
                  </a:lnTo>
                  <a:lnTo>
                    <a:pt x="13287" y="9735"/>
                  </a:lnTo>
                  <a:lnTo>
                    <a:pt x="13320" y="9753"/>
                  </a:lnTo>
                  <a:lnTo>
                    <a:pt x="16520" y="9096"/>
                  </a:lnTo>
                  <a:cubicBezTo>
                    <a:pt x="17746" y="8853"/>
                    <a:pt x="18624" y="7914"/>
                    <a:pt x="18929" y="677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6597070" y="3579430"/>
              <a:ext cx="520590" cy="290130"/>
            </a:xfrm>
            <a:custGeom>
              <a:avLst/>
              <a:gdLst/>
              <a:ahLst/>
              <a:cxnLst/>
              <a:rect l="l" t="t" r="r" b="b"/>
              <a:pathLst>
                <a:path w="17859" h="9953" extrusionOk="0">
                  <a:moveTo>
                    <a:pt x="17049" y="3077"/>
                  </a:moveTo>
                  <a:cubicBezTo>
                    <a:pt x="16824" y="2598"/>
                    <a:pt x="16596" y="2123"/>
                    <a:pt x="16371" y="1651"/>
                  </a:cubicBezTo>
                  <a:cubicBezTo>
                    <a:pt x="15852" y="581"/>
                    <a:pt x="14673" y="0"/>
                    <a:pt x="13512" y="240"/>
                  </a:cubicBezTo>
                  <a:lnTo>
                    <a:pt x="2199" y="2569"/>
                  </a:lnTo>
                  <a:cubicBezTo>
                    <a:pt x="1031" y="2812"/>
                    <a:pt x="178" y="3810"/>
                    <a:pt x="131" y="4996"/>
                  </a:cubicBezTo>
                  <a:cubicBezTo>
                    <a:pt x="105" y="5519"/>
                    <a:pt x="87" y="6049"/>
                    <a:pt x="69" y="6578"/>
                  </a:cubicBezTo>
                  <a:cubicBezTo>
                    <a:pt x="0" y="8472"/>
                    <a:pt x="1665" y="9953"/>
                    <a:pt x="3443" y="9586"/>
                  </a:cubicBezTo>
                  <a:lnTo>
                    <a:pt x="15141" y="7177"/>
                  </a:lnTo>
                  <a:cubicBezTo>
                    <a:pt x="16919" y="6810"/>
                    <a:pt x="17858" y="4793"/>
                    <a:pt x="17049" y="30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6613248" y="3656007"/>
              <a:ext cx="177174" cy="177174"/>
            </a:xfrm>
            <a:custGeom>
              <a:avLst/>
              <a:gdLst/>
              <a:ahLst/>
              <a:cxnLst/>
              <a:rect l="l" t="t" r="r" b="b"/>
              <a:pathLst>
                <a:path w="6078" h="6078" extrusionOk="0">
                  <a:moveTo>
                    <a:pt x="6078" y="3041"/>
                  </a:moveTo>
                  <a:cubicBezTo>
                    <a:pt x="6078" y="4720"/>
                    <a:pt x="4717" y="6077"/>
                    <a:pt x="3041" y="6077"/>
                  </a:cubicBezTo>
                  <a:cubicBezTo>
                    <a:pt x="1361" y="6077"/>
                    <a:pt x="0" y="4720"/>
                    <a:pt x="0" y="3041"/>
                  </a:cubicBezTo>
                  <a:cubicBezTo>
                    <a:pt x="0" y="1361"/>
                    <a:pt x="1361" y="0"/>
                    <a:pt x="3041" y="0"/>
                  </a:cubicBezTo>
                  <a:cubicBezTo>
                    <a:pt x="4717" y="0"/>
                    <a:pt x="6078" y="1361"/>
                    <a:pt x="6078" y="304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6632924" y="3713433"/>
              <a:ext cx="42646" cy="83369"/>
            </a:xfrm>
            <a:custGeom>
              <a:avLst/>
              <a:gdLst/>
              <a:ahLst/>
              <a:cxnLst/>
              <a:rect l="l" t="t" r="r" b="b"/>
              <a:pathLst>
                <a:path w="1463" h="2860" extrusionOk="0">
                  <a:moveTo>
                    <a:pt x="1070" y="1339"/>
                  </a:moveTo>
                  <a:cubicBezTo>
                    <a:pt x="1012" y="1063"/>
                    <a:pt x="1049" y="784"/>
                    <a:pt x="1154" y="545"/>
                  </a:cubicBezTo>
                  <a:lnTo>
                    <a:pt x="327" y="0"/>
                  </a:lnTo>
                  <a:cubicBezTo>
                    <a:pt x="87" y="454"/>
                    <a:pt x="0" y="994"/>
                    <a:pt x="109" y="1535"/>
                  </a:cubicBezTo>
                  <a:cubicBezTo>
                    <a:pt x="225" y="2079"/>
                    <a:pt x="519" y="2536"/>
                    <a:pt x="918" y="2859"/>
                  </a:cubicBezTo>
                  <a:lnTo>
                    <a:pt x="1462" y="2032"/>
                  </a:lnTo>
                  <a:cubicBezTo>
                    <a:pt x="1270" y="1851"/>
                    <a:pt x="1128" y="1615"/>
                    <a:pt x="1070" y="133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6728216" y="3692591"/>
              <a:ext cx="42646" cy="83252"/>
            </a:xfrm>
            <a:custGeom>
              <a:avLst/>
              <a:gdLst/>
              <a:ahLst/>
              <a:cxnLst/>
              <a:rect l="l" t="t" r="r" b="b"/>
              <a:pathLst>
                <a:path w="1463" h="2856" extrusionOk="0">
                  <a:moveTo>
                    <a:pt x="392" y="1517"/>
                  </a:moveTo>
                  <a:cubicBezTo>
                    <a:pt x="450" y="1796"/>
                    <a:pt x="414" y="2072"/>
                    <a:pt x="309" y="2312"/>
                  </a:cubicBezTo>
                  <a:lnTo>
                    <a:pt x="1136" y="2856"/>
                  </a:lnTo>
                  <a:cubicBezTo>
                    <a:pt x="1375" y="2402"/>
                    <a:pt x="1462" y="1862"/>
                    <a:pt x="1353" y="1321"/>
                  </a:cubicBezTo>
                  <a:cubicBezTo>
                    <a:pt x="1241" y="777"/>
                    <a:pt x="943" y="320"/>
                    <a:pt x="544" y="1"/>
                  </a:cubicBezTo>
                  <a:lnTo>
                    <a:pt x="0" y="824"/>
                  </a:lnTo>
                  <a:cubicBezTo>
                    <a:pt x="192" y="1006"/>
                    <a:pt x="334" y="1241"/>
                    <a:pt x="392" y="151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6670674" y="3770975"/>
              <a:ext cx="83252" cy="42530"/>
            </a:xfrm>
            <a:custGeom>
              <a:avLst/>
              <a:gdLst/>
              <a:ahLst/>
              <a:cxnLst/>
              <a:rect l="l" t="t" r="r" b="b"/>
              <a:pathLst>
                <a:path w="2856" h="1459" extrusionOk="0">
                  <a:moveTo>
                    <a:pt x="2032" y="0"/>
                  </a:moveTo>
                  <a:cubicBezTo>
                    <a:pt x="1851" y="189"/>
                    <a:pt x="1615" y="330"/>
                    <a:pt x="1336" y="388"/>
                  </a:cubicBezTo>
                  <a:cubicBezTo>
                    <a:pt x="1060" y="450"/>
                    <a:pt x="784" y="414"/>
                    <a:pt x="545" y="308"/>
                  </a:cubicBezTo>
                  <a:lnTo>
                    <a:pt x="0" y="1132"/>
                  </a:lnTo>
                  <a:cubicBezTo>
                    <a:pt x="454" y="1375"/>
                    <a:pt x="991" y="1459"/>
                    <a:pt x="1531" y="1350"/>
                  </a:cubicBezTo>
                  <a:cubicBezTo>
                    <a:pt x="2076" y="1237"/>
                    <a:pt x="2533" y="943"/>
                    <a:pt x="2856" y="54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6649715" y="3675771"/>
              <a:ext cx="83398" cy="42559"/>
            </a:xfrm>
            <a:custGeom>
              <a:avLst/>
              <a:gdLst/>
              <a:ahLst/>
              <a:cxnLst/>
              <a:rect l="l" t="t" r="r" b="b"/>
              <a:pathLst>
                <a:path w="2861" h="1460" extrusionOk="0">
                  <a:moveTo>
                    <a:pt x="825" y="1459"/>
                  </a:moveTo>
                  <a:cubicBezTo>
                    <a:pt x="1006" y="1271"/>
                    <a:pt x="1242" y="1129"/>
                    <a:pt x="1521" y="1071"/>
                  </a:cubicBezTo>
                  <a:cubicBezTo>
                    <a:pt x="1797" y="1013"/>
                    <a:pt x="2073" y="1049"/>
                    <a:pt x="2316" y="1151"/>
                  </a:cubicBezTo>
                  <a:lnTo>
                    <a:pt x="2860" y="327"/>
                  </a:lnTo>
                  <a:cubicBezTo>
                    <a:pt x="2406" y="88"/>
                    <a:pt x="1866" y="1"/>
                    <a:pt x="1325" y="109"/>
                  </a:cubicBezTo>
                  <a:cubicBezTo>
                    <a:pt x="781" y="222"/>
                    <a:pt x="324" y="516"/>
                    <a:pt x="1" y="91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6682625" y="3725472"/>
              <a:ext cx="38536" cy="38332"/>
            </a:xfrm>
            <a:custGeom>
              <a:avLst/>
              <a:gdLst/>
              <a:ahLst/>
              <a:cxnLst/>
              <a:rect l="l" t="t" r="r" b="b"/>
              <a:pathLst>
                <a:path w="1322" h="1315" extrusionOk="0">
                  <a:moveTo>
                    <a:pt x="1252" y="534"/>
                  </a:moveTo>
                  <a:cubicBezTo>
                    <a:pt x="1321" y="861"/>
                    <a:pt x="1107" y="1184"/>
                    <a:pt x="780" y="1245"/>
                  </a:cubicBezTo>
                  <a:cubicBezTo>
                    <a:pt x="454" y="1314"/>
                    <a:pt x="135" y="1100"/>
                    <a:pt x="69" y="774"/>
                  </a:cubicBezTo>
                  <a:cubicBezTo>
                    <a:pt x="0" y="447"/>
                    <a:pt x="214" y="128"/>
                    <a:pt x="541" y="63"/>
                  </a:cubicBezTo>
                  <a:cubicBezTo>
                    <a:pt x="864" y="1"/>
                    <a:pt x="1187" y="208"/>
                    <a:pt x="1252" y="53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6925765" y="3588729"/>
              <a:ext cx="92697" cy="109721"/>
            </a:xfrm>
            <a:custGeom>
              <a:avLst/>
              <a:gdLst/>
              <a:ahLst/>
              <a:cxnLst/>
              <a:rect l="l" t="t" r="r" b="b"/>
              <a:pathLst>
                <a:path w="3180" h="3764" extrusionOk="0">
                  <a:moveTo>
                    <a:pt x="1390" y="538"/>
                  </a:moveTo>
                  <a:lnTo>
                    <a:pt x="276" y="2228"/>
                  </a:lnTo>
                  <a:cubicBezTo>
                    <a:pt x="1" y="2646"/>
                    <a:pt x="120" y="3208"/>
                    <a:pt x="538" y="3484"/>
                  </a:cubicBezTo>
                  <a:cubicBezTo>
                    <a:pt x="955" y="3763"/>
                    <a:pt x="1517" y="3643"/>
                    <a:pt x="1793" y="3226"/>
                  </a:cubicBezTo>
                  <a:lnTo>
                    <a:pt x="2903" y="1535"/>
                  </a:lnTo>
                  <a:cubicBezTo>
                    <a:pt x="3179" y="1118"/>
                    <a:pt x="3063" y="556"/>
                    <a:pt x="2646" y="280"/>
                  </a:cubicBezTo>
                  <a:cubicBezTo>
                    <a:pt x="2228" y="1"/>
                    <a:pt x="1666" y="117"/>
                    <a:pt x="1390" y="53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6937075" y="3644668"/>
              <a:ext cx="41189" cy="41276"/>
            </a:xfrm>
            <a:custGeom>
              <a:avLst/>
              <a:gdLst/>
              <a:ahLst/>
              <a:cxnLst/>
              <a:rect l="l" t="t" r="r" b="b"/>
              <a:pathLst>
                <a:path w="1413" h="1416" extrusionOk="0">
                  <a:moveTo>
                    <a:pt x="1064" y="200"/>
                  </a:moveTo>
                  <a:cubicBezTo>
                    <a:pt x="1347" y="400"/>
                    <a:pt x="1412" y="785"/>
                    <a:pt x="1216" y="1068"/>
                  </a:cubicBezTo>
                  <a:cubicBezTo>
                    <a:pt x="1020" y="1347"/>
                    <a:pt x="632" y="1416"/>
                    <a:pt x="353" y="1220"/>
                  </a:cubicBezTo>
                  <a:cubicBezTo>
                    <a:pt x="70" y="1020"/>
                    <a:pt x="1" y="636"/>
                    <a:pt x="197" y="356"/>
                  </a:cubicBezTo>
                  <a:cubicBezTo>
                    <a:pt x="393" y="70"/>
                    <a:pt x="785" y="1"/>
                    <a:pt x="1064" y="20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6965526" y="3601526"/>
              <a:ext cx="41189" cy="41160"/>
            </a:xfrm>
            <a:custGeom>
              <a:avLst/>
              <a:gdLst/>
              <a:ahLst/>
              <a:cxnLst/>
              <a:rect l="l" t="t" r="r" b="b"/>
              <a:pathLst>
                <a:path w="1413" h="1412" extrusionOk="0">
                  <a:moveTo>
                    <a:pt x="1064" y="197"/>
                  </a:moveTo>
                  <a:cubicBezTo>
                    <a:pt x="1343" y="396"/>
                    <a:pt x="1412" y="784"/>
                    <a:pt x="1216" y="1064"/>
                  </a:cubicBezTo>
                  <a:cubicBezTo>
                    <a:pt x="1020" y="1343"/>
                    <a:pt x="632" y="1412"/>
                    <a:pt x="349" y="1220"/>
                  </a:cubicBezTo>
                  <a:cubicBezTo>
                    <a:pt x="70" y="1020"/>
                    <a:pt x="1" y="632"/>
                    <a:pt x="197" y="353"/>
                  </a:cubicBezTo>
                  <a:cubicBezTo>
                    <a:pt x="393" y="70"/>
                    <a:pt x="781" y="1"/>
                    <a:pt x="1064" y="19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6974329" y="3644989"/>
              <a:ext cx="92668" cy="109604"/>
            </a:xfrm>
            <a:custGeom>
              <a:avLst/>
              <a:gdLst/>
              <a:ahLst/>
              <a:cxnLst/>
              <a:rect l="l" t="t" r="r" b="b"/>
              <a:pathLst>
                <a:path w="3179" h="3760" extrusionOk="0">
                  <a:moveTo>
                    <a:pt x="1386" y="534"/>
                  </a:moveTo>
                  <a:lnTo>
                    <a:pt x="276" y="2225"/>
                  </a:lnTo>
                  <a:cubicBezTo>
                    <a:pt x="0" y="2642"/>
                    <a:pt x="116" y="3205"/>
                    <a:pt x="533" y="3484"/>
                  </a:cubicBezTo>
                  <a:cubicBezTo>
                    <a:pt x="951" y="3760"/>
                    <a:pt x="1513" y="3640"/>
                    <a:pt x="1792" y="3223"/>
                  </a:cubicBezTo>
                  <a:lnTo>
                    <a:pt x="2903" y="1532"/>
                  </a:lnTo>
                  <a:cubicBezTo>
                    <a:pt x="3178" y="1115"/>
                    <a:pt x="3062" y="552"/>
                    <a:pt x="2645" y="277"/>
                  </a:cubicBezTo>
                  <a:cubicBezTo>
                    <a:pt x="2228" y="1"/>
                    <a:pt x="1662" y="113"/>
                    <a:pt x="1386" y="53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6985727" y="3700840"/>
              <a:ext cx="41189" cy="41160"/>
            </a:xfrm>
            <a:custGeom>
              <a:avLst/>
              <a:gdLst/>
              <a:ahLst/>
              <a:cxnLst/>
              <a:rect l="l" t="t" r="r" b="b"/>
              <a:pathLst>
                <a:path w="1413" h="1412" extrusionOk="0">
                  <a:moveTo>
                    <a:pt x="1064" y="196"/>
                  </a:moveTo>
                  <a:cubicBezTo>
                    <a:pt x="1347" y="396"/>
                    <a:pt x="1412" y="781"/>
                    <a:pt x="1220" y="1064"/>
                  </a:cubicBezTo>
                  <a:cubicBezTo>
                    <a:pt x="1020" y="1343"/>
                    <a:pt x="632" y="1412"/>
                    <a:pt x="353" y="1216"/>
                  </a:cubicBezTo>
                  <a:cubicBezTo>
                    <a:pt x="70" y="1016"/>
                    <a:pt x="1" y="632"/>
                    <a:pt x="197" y="352"/>
                  </a:cubicBezTo>
                  <a:cubicBezTo>
                    <a:pt x="393" y="69"/>
                    <a:pt x="777" y="1"/>
                    <a:pt x="1064" y="19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7014177" y="3657698"/>
              <a:ext cx="41189" cy="41160"/>
            </a:xfrm>
            <a:custGeom>
              <a:avLst/>
              <a:gdLst/>
              <a:ahLst/>
              <a:cxnLst/>
              <a:rect l="l" t="t" r="r" b="b"/>
              <a:pathLst>
                <a:path w="1413" h="1412" extrusionOk="0">
                  <a:moveTo>
                    <a:pt x="1064" y="200"/>
                  </a:moveTo>
                  <a:cubicBezTo>
                    <a:pt x="1343" y="399"/>
                    <a:pt x="1412" y="784"/>
                    <a:pt x="1216" y="1063"/>
                  </a:cubicBezTo>
                  <a:cubicBezTo>
                    <a:pt x="1017" y="1346"/>
                    <a:pt x="632" y="1412"/>
                    <a:pt x="349" y="1219"/>
                  </a:cubicBezTo>
                  <a:cubicBezTo>
                    <a:pt x="70" y="1020"/>
                    <a:pt x="1" y="635"/>
                    <a:pt x="197" y="352"/>
                  </a:cubicBezTo>
                  <a:cubicBezTo>
                    <a:pt x="393" y="73"/>
                    <a:pt x="777" y="0"/>
                    <a:pt x="1064" y="20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6826451" y="3712588"/>
              <a:ext cx="66141" cy="29966"/>
            </a:xfrm>
            <a:custGeom>
              <a:avLst/>
              <a:gdLst/>
              <a:ahLst/>
              <a:cxnLst/>
              <a:rect l="l" t="t" r="r" b="b"/>
              <a:pathLst>
                <a:path w="2269" h="1028" extrusionOk="0">
                  <a:moveTo>
                    <a:pt x="1851" y="40"/>
                  </a:moveTo>
                  <a:lnTo>
                    <a:pt x="287" y="359"/>
                  </a:lnTo>
                  <a:cubicBezTo>
                    <a:pt x="113" y="396"/>
                    <a:pt x="1" y="566"/>
                    <a:pt x="37" y="740"/>
                  </a:cubicBezTo>
                  <a:cubicBezTo>
                    <a:pt x="73" y="918"/>
                    <a:pt x="244" y="1027"/>
                    <a:pt x="418" y="991"/>
                  </a:cubicBezTo>
                  <a:lnTo>
                    <a:pt x="1982" y="668"/>
                  </a:lnTo>
                  <a:cubicBezTo>
                    <a:pt x="2156" y="632"/>
                    <a:pt x="2268" y="465"/>
                    <a:pt x="2232" y="287"/>
                  </a:cubicBezTo>
                  <a:cubicBezTo>
                    <a:pt x="2196" y="116"/>
                    <a:pt x="2029" y="0"/>
                    <a:pt x="1851" y="4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6834176" y="3749491"/>
              <a:ext cx="66141" cy="29966"/>
            </a:xfrm>
            <a:custGeom>
              <a:avLst/>
              <a:gdLst/>
              <a:ahLst/>
              <a:cxnLst/>
              <a:rect l="l" t="t" r="r" b="b"/>
              <a:pathLst>
                <a:path w="2269" h="1028" extrusionOk="0">
                  <a:moveTo>
                    <a:pt x="1851" y="37"/>
                  </a:moveTo>
                  <a:lnTo>
                    <a:pt x="287" y="360"/>
                  </a:lnTo>
                  <a:cubicBezTo>
                    <a:pt x="113" y="396"/>
                    <a:pt x="1" y="563"/>
                    <a:pt x="37" y="741"/>
                  </a:cubicBezTo>
                  <a:cubicBezTo>
                    <a:pt x="73" y="915"/>
                    <a:pt x="240" y="1027"/>
                    <a:pt x="418" y="991"/>
                  </a:cubicBezTo>
                  <a:lnTo>
                    <a:pt x="1982" y="668"/>
                  </a:lnTo>
                  <a:cubicBezTo>
                    <a:pt x="2156" y="632"/>
                    <a:pt x="2268" y="465"/>
                    <a:pt x="2232" y="287"/>
                  </a:cubicBezTo>
                  <a:cubicBezTo>
                    <a:pt x="2196" y="117"/>
                    <a:pt x="2022" y="0"/>
                    <a:pt x="1851" y="3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6838927" y="3689093"/>
              <a:ext cx="28188" cy="12826"/>
            </a:xfrm>
            <a:custGeom>
              <a:avLst/>
              <a:gdLst/>
              <a:ahLst/>
              <a:cxnLst/>
              <a:rect l="l" t="t" r="r" b="b"/>
              <a:pathLst>
                <a:path w="967" h="440" extrusionOk="0">
                  <a:moveTo>
                    <a:pt x="788" y="19"/>
                  </a:moveTo>
                  <a:lnTo>
                    <a:pt x="124" y="157"/>
                  </a:lnTo>
                  <a:cubicBezTo>
                    <a:pt x="48" y="168"/>
                    <a:pt x="1" y="240"/>
                    <a:pt x="15" y="320"/>
                  </a:cubicBezTo>
                  <a:cubicBezTo>
                    <a:pt x="26" y="393"/>
                    <a:pt x="99" y="440"/>
                    <a:pt x="179" y="429"/>
                  </a:cubicBezTo>
                  <a:lnTo>
                    <a:pt x="843" y="291"/>
                  </a:lnTo>
                  <a:cubicBezTo>
                    <a:pt x="915" y="277"/>
                    <a:pt x="966" y="204"/>
                    <a:pt x="952" y="128"/>
                  </a:cubicBezTo>
                  <a:cubicBezTo>
                    <a:pt x="933" y="52"/>
                    <a:pt x="861" y="1"/>
                    <a:pt x="788" y="1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7001497" y="3645309"/>
              <a:ext cx="302315" cy="355601"/>
            </a:xfrm>
            <a:custGeom>
              <a:avLst/>
              <a:gdLst/>
              <a:ahLst/>
              <a:cxnLst/>
              <a:rect l="l" t="t" r="r" b="b"/>
              <a:pathLst>
                <a:path w="10371" h="12199" extrusionOk="0">
                  <a:moveTo>
                    <a:pt x="10370" y="5218"/>
                  </a:moveTo>
                  <a:lnTo>
                    <a:pt x="5686" y="734"/>
                  </a:lnTo>
                  <a:cubicBezTo>
                    <a:pt x="5686" y="734"/>
                    <a:pt x="5008" y="193"/>
                    <a:pt x="4902" y="189"/>
                  </a:cubicBezTo>
                  <a:cubicBezTo>
                    <a:pt x="4801" y="182"/>
                    <a:pt x="1303" y="1"/>
                    <a:pt x="1230" y="19"/>
                  </a:cubicBezTo>
                  <a:cubicBezTo>
                    <a:pt x="1158" y="33"/>
                    <a:pt x="1" y="795"/>
                    <a:pt x="868" y="1753"/>
                  </a:cubicBezTo>
                  <a:cubicBezTo>
                    <a:pt x="1738" y="2711"/>
                    <a:pt x="3005" y="3045"/>
                    <a:pt x="3005" y="3045"/>
                  </a:cubicBezTo>
                  <a:lnTo>
                    <a:pt x="4079" y="4950"/>
                  </a:lnTo>
                  <a:cubicBezTo>
                    <a:pt x="4079" y="4950"/>
                    <a:pt x="3023" y="11263"/>
                    <a:pt x="9568" y="12199"/>
                  </a:cubicBezTo>
                  <a:close/>
                </a:path>
              </a:pathLst>
            </a:custGeom>
            <a:solidFill>
              <a:srgbClr val="F8C6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7026041" y="3646067"/>
              <a:ext cx="61885" cy="43055"/>
            </a:xfrm>
            <a:custGeom>
              <a:avLst/>
              <a:gdLst/>
              <a:ahLst/>
              <a:cxnLst/>
              <a:rect l="l" t="t" r="r" b="b"/>
              <a:pathLst>
                <a:path w="2123" h="1477" extrusionOk="0">
                  <a:moveTo>
                    <a:pt x="22" y="951"/>
                  </a:moveTo>
                  <a:cubicBezTo>
                    <a:pt x="22" y="951"/>
                    <a:pt x="0" y="428"/>
                    <a:pt x="592" y="0"/>
                  </a:cubicBezTo>
                  <a:cubicBezTo>
                    <a:pt x="896" y="7"/>
                    <a:pt x="1506" y="40"/>
                    <a:pt x="2123" y="65"/>
                  </a:cubicBezTo>
                  <a:lnTo>
                    <a:pt x="2123" y="65"/>
                  </a:lnTo>
                  <a:lnTo>
                    <a:pt x="987" y="1477"/>
                  </a:lnTo>
                  <a:cubicBezTo>
                    <a:pt x="991" y="1477"/>
                    <a:pt x="447" y="1390"/>
                    <a:pt x="22" y="951"/>
                  </a:cubicBezTo>
                  <a:close/>
                </a:path>
              </a:pathLst>
            </a:custGeom>
            <a:solidFill>
              <a:srgbClr val="F790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6455751" y="3737861"/>
              <a:ext cx="268559" cy="424978"/>
            </a:xfrm>
            <a:custGeom>
              <a:avLst/>
              <a:gdLst/>
              <a:ahLst/>
              <a:cxnLst/>
              <a:rect l="l" t="t" r="r" b="b"/>
              <a:pathLst>
                <a:path w="9213" h="14579" extrusionOk="0">
                  <a:moveTo>
                    <a:pt x="1" y="8596"/>
                  </a:moveTo>
                  <a:lnTo>
                    <a:pt x="2352" y="2551"/>
                  </a:lnTo>
                  <a:cubicBezTo>
                    <a:pt x="2352" y="2551"/>
                    <a:pt x="2736" y="1775"/>
                    <a:pt x="2827" y="1731"/>
                  </a:cubicBezTo>
                  <a:cubicBezTo>
                    <a:pt x="2918" y="1684"/>
                    <a:pt x="6013" y="37"/>
                    <a:pt x="6085" y="19"/>
                  </a:cubicBezTo>
                  <a:cubicBezTo>
                    <a:pt x="6158" y="0"/>
                    <a:pt x="7526" y="200"/>
                    <a:pt x="7145" y="1434"/>
                  </a:cubicBezTo>
                  <a:cubicBezTo>
                    <a:pt x="6764" y="2667"/>
                    <a:pt x="5752" y="3509"/>
                    <a:pt x="5752" y="3509"/>
                  </a:cubicBezTo>
                  <a:lnTo>
                    <a:pt x="5585" y="5689"/>
                  </a:lnTo>
                  <a:cubicBezTo>
                    <a:pt x="5585" y="5689"/>
                    <a:pt x="9213" y="10965"/>
                    <a:pt x="3680" y="14579"/>
                  </a:cubicBezTo>
                  <a:close/>
                </a:path>
              </a:pathLst>
            </a:custGeom>
            <a:solidFill>
              <a:srgbClr val="F8C6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6588179" y="3741038"/>
              <a:ext cx="66345" cy="44133"/>
            </a:xfrm>
            <a:custGeom>
              <a:avLst/>
              <a:gdLst/>
              <a:ahLst/>
              <a:cxnLst/>
              <a:rect l="l" t="t" r="r" b="b"/>
              <a:pathLst>
                <a:path w="2276" h="1514" extrusionOk="0">
                  <a:moveTo>
                    <a:pt x="2275" y="624"/>
                  </a:moveTo>
                  <a:cubicBezTo>
                    <a:pt x="2275" y="624"/>
                    <a:pt x="2076" y="142"/>
                    <a:pt x="1354" y="0"/>
                  </a:cubicBezTo>
                  <a:cubicBezTo>
                    <a:pt x="1082" y="142"/>
                    <a:pt x="548" y="425"/>
                    <a:pt x="0" y="715"/>
                  </a:cubicBezTo>
                  <a:lnTo>
                    <a:pt x="0" y="715"/>
                  </a:lnTo>
                  <a:lnTo>
                    <a:pt x="1622" y="1513"/>
                  </a:lnTo>
                  <a:cubicBezTo>
                    <a:pt x="1622" y="1513"/>
                    <a:pt x="2076" y="1201"/>
                    <a:pt x="2275" y="624"/>
                  </a:cubicBezTo>
                  <a:close/>
                </a:path>
              </a:pathLst>
            </a:custGeom>
            <a:solidFill>
              <a:srgbClr val="F790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0" name="Google Shape;1000;p40"/>
          <p:cNvSpPr txBox="1">
            <a:spLocks noGrp="1"/>
          </p:cNvSpPr>
          <p:nvPr>
            <p:ph type="title"/>
          </p:nvPr>
        </p:nvSpPr>
        <p:spPr>
          <a:xfrm>
            <a:off x="1096525" y="2417050"/>
            <a:ext cx="4969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Features</a:t>
            </a:r>
          </a:p>
        </p:txBody>
      </p:sp>
      <p:sp>
        <p:nvSpPr>
          <p:cNvPr id="1001" name="Google Shape;1001;p40"/>
          <p:cNvSpPr txBox="1">
            <a:spLocks noGrp="1"/>
          </p:cNvSpPr>
          <p:nvPr>
            <p:ph type="title" idx="2"/>
          </p:nvPr>
        </p:nvSpPr>
        <p:spPr>
          <a:xfrm>
            <a:off x="2989400" y="1191100"/>
            <a:ext cx="1184100" cy="11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01</a:t>
            </a:r>
          </a:p>
        </p:txBody>
      </p:sp>
      <p:sp>
        <p:nvSpPr>
          <p:cNvPr id="1002" name="Google Shape;1002;p40"/>
          <p:cNvSpPr txBox="1">
            <a:spLocks noGrp="1"/>
          </p:cNvSpPr>
          <p:nvPr>
            <p:ph type="subTitle" idx="1"/>
          </p:nvPr>
        </p:nvSpPr>
        <p:spPr>
          <a:xfrm>
            <a:off x="1096525" y="3411250"/>
            <a:ext cx="4969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Game Features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2"/>
          <p:cNvSpPr txBox="1">
            <a:spLocks noGrp="1"/>
          </p:cNvSpPr>
          <p:nvPr>
            <p:ph type="subTitle" idx="6"/>
          </p:nvPr>
        </p:nvSpPr>
        <p:spPr>
          <a:xfrm>
            <a:off x="6011853" y="3480105"/>
            <a:ext cx="2434200" cy="52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PLAY</a:t>
            </a:r>
          </a:p>
        </p:txBody>
      </p:sp>
      <p:sp>
        <p:nvSpPr>
          <p:cNvPr id="1037" name="Google Shape;1037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Core Gameplay Features</a:t>
            </a:r>
          </a:p>
        </p:txBody>
      </p:sp>
      <p:sp>
        <p:nvSpPr>
          <p:cNvPr id="1040" name="Google Shape;1040;p42"/>
          <p:cNvSpPr txBox="1">
            <a:spLocks noGrp="1"/>
          </p:cNvSpPr>
          <p:nvPr>
            <p:ph type="subTitle" idx="4"/>
          </p:nvPr>
        </p:nvSpPr>
        <p:spPr>
          <a:xfrm>
            <a:off x="1259205" y="1398905"/>
            <a:ext cx="4622800" cy="29165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Color Sorting Mechanics:</a:t>
            </a: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altLang="en-US"/>
              <a:t>Players pour colors between tubes to group them by type.</a:t>
            </a: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altLang="en-US"/>
              <a:t>Only valid moves are allowed, such as pouring on matching colors or empty spaces.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Dynamic Scoring System:</a:t>
            </a: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altLang="en-US"/>
              <a:t>Rewards valid moves and penalizes invalid ones.</a:t>
            </a: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altLang="en-US"/>
              <a:t>Displays real-time score during gameplay.</a:t>
            </a:r>
          </a:p>
        </p:txBody>
      </p:sp>
      <p:sp>
        <p:nvSpPr>
          <p:cNvPr id="1043" name="Google Shape;1043;p42"/>
          <p:cNvSpPr/>
          <p:nvPr/>
        </p:nvSpPr>
        <p:spPr>
          <a:xfrm>
            <a:off x="6909750" y="2738416"/>
            <a:ext cx="594300" cy="5943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42"/>
          <p:cNvSpPr/>
          <p:nvPr/>
        </p:nvSpPr>
        <p:spPr>
          <a:xfrm>
            <a:off x="7041700" y="2845635"/>
            <a:ext cx="340186" cy="318922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pic>
        <p:nvPicPr>
          <p:cNvPr id="4" name="Picture 3" descr="Tube2"/>
          <p:cNvPicPr>
            <a:picLocks noChangeAspect="1"/>
          </p:cNvPicPr>
          <p:nvPr/>
        </p:nvPicPr>
        <p:blipFill>
          <a:blip r:embed="rId3"/>
          <a:srcRect l="5938" t="13119" r="80743" b="15963"/>
          <a:stretch>
            <a:fillRect/>
          </a:stretch>
        </p:blipFill>
        <p:spPr>
          <a:xfrm rot="2340000">
            <a:off x="6308090" y="464820"/>
            <a:ext cx="692150" cy="15995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Controller</a:t>
            </a:r>
          </a:p>
        </p:txBody>
      </p:sp>
      <p:grpSp>
        <p:nvGrpSpPr>
          <p:cNvPr id="1891" name="Google Shape;1891;p68"/>
          <p:cNvGrpSpPr/>
          <p:nvPr/>
        </p:nvGrpSpPr>
        <p:grpSpPr>
          <a:xfrm>
            <a:off x="3519805" y="1487805"/>
            <a:ext cx="2289175" cy="2683510"/>
            <a:chOff x="7360162" y="3160500"/>
            <a:chExt cx="1063833" cy="1235788"/>
          </a:xfrm>
        </p:grpSpPr>
        <p:sp>
          <p:nvSpPr>
            <p:cNvPr id="1892" name="Google Shape;1892;p68"/>
            <p:cNvSpPr/>
            <p:nvPr/>
          </p:nvSpPr>
          <p:spPr>
            <a:xfrm>
              <a:off x="7360162" y="3225702"/>
              <a:ext cx="1063833" cy="1170586"/>
            </a:xfrm>
            <a:custGeom>
              <a:avLst/>
              <a:gdLst/>
              <a:ahLst/>
              <a:cxnLst/>
              <a:rect l="l" t="t" r="r" b="b"/>
              <a:pathLst>
                <a:path w="64067" h="70496" extrusionOk="0">
                  <a:moveTo>
                    <a:pt x="55231" y="9469"/>
                  </a:moveTo>
                  <a:lnTo>
                    <a:pt x="48802" y="3769"/>
                  </a:lnTo>
                  <a:lnTo>
                    <a:pt x="32081" y="0"/>
                  </a:lnTo>
                  <a:lnTo>
                    <a:pt x="15328" y="3706"/>
                  </a:lnTo>
                  <a:lnTo>
                    <a:pt x="8931" y="9406"/>
                  </a:lnTo>
                  <a:cubicBezTo>
                    <a:pt x="8931" y="9406"/>
                    <a:pt x="0" y="61280"/>
                    <a:pt x="20965" y="68310"/>
                  </a:cubicBezTo>
                  <a:cubicBezTo>
                    <a:pt x="26824" y="70305"/>
                    <a:pt x="29864" y="70495"/>
                    <a:pt x="31163" y="70432"/>
                  </a:cubicBezTo>
                  <a:cubicBezTo>
                    <a:pt x="31733" y="70369"/>
                    <a:pt x="32271" y="70369"/>
                    <a:pt x="32873" y="70432"/>
                  </a:cubicBezTo>
                  <a:cubicBezTo>
                    <a:pt x="34203" y="70495"/>
                    <a:pt x="37275" y="70305"/>
                    <a:pt x="43133" y="68374"/>
                  </a:cubicBezTo>
                  <a:cubicBezTo>
                    <a:pt x="64067" y="61343"/>
                    <a:pt x="55231" y="9469"/>
                    <a:pt x="55231" y="94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8"/>
            <p:cNvSpPr/>
            <p:nvPr/>
          </p:nvSpPr>
          <p:spPr>
            <a:xfrm>
              <a:off x="7443762" y="3160500"/>
              <a:ext cx="895043" cy="1167962"/>
            </a:xfrm>
            <a:custGeom>
              <a:avLst/>
              <a:gdLst/>
              <a:ahLst/>
              <a:cxnLst/>
              <a:rect l="l" t="t" r="r" b="b"/>
              <a:pathLst>
                <a:path w="53902" h="70338" extrusionOk="0">
                  <a:moveTo>
                    <a:pt x="45382" y="6619"/>
                  </a:moveTo>
                  <a:cubicBezTo>
                    <a:pt x="41962" y="3769"/>
                    <a:pt x="27014" y="0"/>
                    <a:pt x="27014" y="0"/>
                  </a:cubicBezTo>
                  <a:cubicBezTo>
                    <a:pt x="27014" y="0"/>
                    <a:pt x="12003" y="3737"/>
                    <a:pt x="8646" y="6587"/>
                  </a:cubicBezTo>
                  <a:cubicBezTo>
                    <a:pt x="2756" y="36546"/>
                    <a:pt x="1" y="70274"/>
                    <a:pt x="26983" y="70305"/>
                  </a:cubicBezTo>
                  <a:cubicBezTo>
                    <a:pt x="53901" y="70337"/>
                    <a:pt x="51241" y="36578"/>
                    <a:pt x="45382" y="661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8"/>
            <p:cNvSpPr/>
            <p:nvPr/>
          </p:nvSpPr>
          <p:spPr>
            <a:xfrm>
              <a:off x="7689847" y="3160500"/>
              <a:ext cx="400728" cy="1120622"/>
            </a:xfrm>
            <a:custGeom>
              <a:avLst/>
              <a:gdLst/>
              <a:ahLst/>
              <a:cxnLst/>
              <a:rect l="l" t="t" r="r" b="b"/>
              <a:pathLst>
                <a:path w="24133" h="67487" extrusionOk="0">
                  <a:moveTo>
                    <a:pt x="23911" y="3484"/>
                  </a:moveTo>
                  <a:cubicBezTo>
                    <a:pt x="18527" y="1584"/>
                    <a:pt x="12130" y="0"/>
                    <a:pt x="12130" y="0"/>
                  </a:cubicBezTo>
                  <a:cubicBezTo>
                    <a:pt x="12130" y="0"/>
                    <a:pt x="5764" y="1584"/>
                    <a:pt x="381" y="3484"/>
                  </a:cubicBezTo>
                  <a:cubicBezTo>
                    <a:pt x="1996" y="7791"/>
                    <a:pt x="5733" y="18210"/>
                    <a:pt x="6810" y="27394"/>
                  </a:cubicBezTo>
                  <a:cubicBezTo>
                    <a:pt x="8235" y="39333"/>
                    <a:pt x="2851" y="51937"/>
                    <a:pt x="1426" y="56181"/>
                  </a:cubicBezTo>
                  <a:cubicBezTo>
                    <a:pt x="1" y="60425"/>
                    <a:pt x="1109" y="67487"/>
                    <a:pt x="12067" y="67487"/>
                  </a:cubicBezTo>
                  <a:cubicBezTo>
                    <a:pt x="23024" y="67487"/>
                    <a:pt x="24133" y="60425"/>
                    <a:pt x="22707" y="56181"/>
                  </a:cubicBezTo>
                  <a:cubicBezTo>
                    <a:pt x="21282" y="51937"/>
                    <a:pt x="15930" y="39365"/>
                    <a:pt x="17355" y="27394"/>
                  </a:cubicBezTo>
                  <a:cubicBezTo>
                    <a:pt x="18559" y="18210"/>
                    <a:pt x="22296" y="7791"/>
                    <a:pt x="23911" y="348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8"/>
            <p:cNvSpPr/>
            <p:nvPr/>
          </p:nvSpPr>
          <p:spPr>
            <a:xfrm>
              <a:off x="7884926" y="3189938"/>
              <a:ext cx="15277" cy="739902"/>
            </a:xfrm>
            <a:custGeom>
              <a:avLst/>
              <a:gdLst/>
              <a:ahLst/>
              <a:cxnLst/>
              <a:rect l="l" t="t" r="r" b="b"/>
              <a:pathLst>
                <a:path w="920" h="44559" extrusionOk="0">
                  <a:moveTo>
                    <a:pt x="1" y="1"/>
                  </a:moveTo>
                  <a:lnTo>
                    <a:pt x="1" y="44559"/>
                  </a:lnTo>
                  <a:lnTo>
                    <a:pt x="919" y="44559"/>
                  </a:lnTo>
                  <a:lnTo>
                    <a:pt x="919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8"/>
            <p:cNvSpPr/>
            <p:nvPr/>
          </p:nvSpPr>
          <p:spPr>
            <a:xfrm>
              <a:off x="7835513" y="3307193"/>
              <a:ext cx="109908" cy="221411"/>
            </a:xfrm>
            <a:custGeom>
              <a:avLst/>
              <a:gdLst/>
              <a:ahLst/>
              <a:cxnLst/>
              <a:rect l="l" t="t" r="r" b="b"/>
              <a:pathLst>
                <a:path w="6619" h="13334" extrusionOk="0">
                  <a:moveTo>
                    <a:pt x="3325" y="1"/>
                  </a:moveTo>
                  <a:cubicBezTo>
                    <a:pt x="1488" y="1"/>
                    <a:pt x="0" y="1458"/>
                    <a:pt x="0" y="3263"/>
                  </a:cubicBezTo>
                  <a:lnTo>
                    <a:pt x="0" y="10008"/>
                  </a:lnTo>
                  <a:cubicBezTo>
                    <a:pt x="0" y="11877"/>
                    <a:pt x="1457" y="13334"/>
                    <a:pt x="3294" y="13334"/>
                  </a:cubicBezTo>
                  <a:cubicBezTo>
                    <a:pt x="5162" y="13334"/>
                    <a:pt x="6619" y="11877"/>
                    <a:pt x="6619" y="10040"/>
                  </a:cubicBezTo>
                  <a:lnTo>
                    <a:pt x="6619" y="3326"/>
                  </a:lnTo>
                  <a:cubicBezTo>
                    <a:pt x="6619" y="1458"/>
                    <a:pt x="5162" y="1"/>
                    <a:pt x="332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8"/>
            <p:cNvSpPr/>
            <p:nvPr/>
          </p:nvSpPr>
          <p:spPr>
            <a:xfrm>
              <a:off x="8029014" y="3342426"/>
              <a:ext cx="257162" cy="725705"/>
            </a:xfrm>
            <a:custGeom>
              <a:avLst/>
              <a:gdLst/>
              <a:ahLst/>
              <a:cxnLst/>
              <a:rect l="l" t="t" r="r" b="b"/>
              <a:pathLst>
                <a:path w="15487" h="43704" extrusionOk="0">
                  <a:moveTo>
                    <a:pt x="10958" y="1"/>
                  </a:moveTo>
                  <a:lnTo>
                    <a:pt x="10958" y="1"/>
                  </a:lnTo>
                  <a:cubicBezTo>
                    <a:pt x="6492" y="10040"/>
                    <a:pt x="0" y="30213"/>
                    <a:pt x="12161" y="43704"/>
                  </a:cubicBezTo>
                  <a:cubicBezTo>
                    <a:pt x="15486" y="32145"/>
                    <a:pt x="13808" y="15804"/>
                    <a:pt x="109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8"/>
            <p:cNvSpPr/>
            <p:nvPr/>
          </p:nvSpPr>
          <p:spPr>
            <a:xfrm>
              <a:off x="7497392" y="3341911"/>
              <a:ext cx="256116" cy="725705"/>
            </a:xfrm>
            <a:custGeom>
              <a:avLst/>
              <a:gdLst/>
              <a:ahLst/>
              <a:cxnLst/>
              <a:rect l="l" t="t" r="r" b="b"/>
              <a:pathLst>
                <a:path w="15424" h="43704" extrusionOk="0">
                  <a:moveTo>
                    <a:pt x="4530" y="0"/>
                  </a:moveTo>
                  <a:lnTo>
                    <a:pt x="4530" y="0"/>
                  </a:lnTo>
                  <a:cubicBezTo>
                    <a:pt x="1648" y="15803"/>
                    <a:pt x="1" y="32144"/>
                    <a:pt x="3326" y="43703"/>
                  </a:cubicBezTo>
                  <a:cubicBezTo>
                    <a:pt x="15424" y="30212"/>
                    <a:pt x="8963" y="10008"/>
                    <a:pt x="453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8"/>
            <p:cNvSpPr/>
            <p:nvPr/>
          </p:nvSpPr>
          <p:spPr>
            <a:xfrm>
              <a:off x="7823940" y="3335601"/>
              <a:ext cx="137788" cy="17"/>
            </a:xfrm>
            <a:custGeom>
              <a:avLst/>
              <a:gdLst/>
              <a:ahLst/>
              <a:cxnLst/>
              <a:rect l="l" t="t" r="r" b="b"/>
              <a:pathLst>
                <a:path w="8298" h="1" fill="none" extrusionOk="0">
                  <a:moveTo>
                    <a:pt x="0" y="0"/>
                  </a:moveTo>
                  <a:lnTo>
                    <a:pt x="8298" y="0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 w="118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8"/>
            <p:cNvSpPr/>
            <p:nvPr/>
          </p:nvSpPr>
          <p:spPr>
            <a:xfrm>
              <a:off x="7823940" y="3371880"/>
              <a:ext cx="137788" cy="17"/>
            </a:xfrm>
            <a:custGeom>
              <a:avLst/>
              <a:gdLst/>
              <a:ahLst/>
              <a:cxnLst/>
              <a:rect l="l" t="t" r="r" b="b"/>
              <a:pathLst>
                <a:path w="8298" h="1" fill="none" extrusionOk="0">
                  <a:moveTo>
                    <a:pt x="0" y="0"/>
                  </a:moveTo>
                  <a:lnTo>
                    <a:pt x="8298" y="0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 w="118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8"/>
            <p:cNvSpPr/>
            <p:nvPr/>
          </p:nvSpPr>
          <p:spPr>
            <a:xfrm>
              <a:off x="7823940" y="3408691"/>
              <a:ext cx="137788" cy="17"/>
            </a:xfrm>
            <a:custGeom>
              <a:avLst/>
              <a:gdLst/>
              <a:ahLst/>
              <a:cxnLst/>
              <a:rect l="l" t="t" r="r" b="b"/>
              <a:pathLst>
                <a:path w="8298" h="1" fill="none" extrusionOk="0">
                  <a:moveTo>
                    <a:pt x="0" y="0"/>
                  </a:moveTo>
                  <a:lnTo>
                    <a:pt x="8298" y="0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 w="118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8"/>
            <p:cNvSpPr/>
            <p:nvPr/>
          </p:nvSpPr>
          <p:spPr>
            <a:xfrm>
              <a:off x="7823940" y="3446015"/>
              <a:ext cx="137788" cy="17"/>
            </a:xfrm>
            <a:custGeom>
              <a:avLst/>
              <a:gdLst/>
              <a:ahLst/>
              <a:cxnLst/>
              <a:rect l="l" t="t" r="r" b="b"/>
              <a:pathLst>
                <a:path w="8298" h="1" fill="none" extrusionOk="0">
                  <a:moveTo>
                    <a:pt x="0" y="1"/>
                  </a:moveTo>
                  <a:lnTo>
                    <a:pt x="8298" y="1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 w="118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8"/>
            <p:cNvSpPr/>
            <p:nvPr/>
          </p:nvSpPr>
          <p:spPr>
            <a:xfrm>
              <a:off x="7823940" y="3482826"/>
              <a:ext cx="137788" cy="17"/>
            </a:xfrm>
            <a:custGeom>
              <a:avLst/>
              <a:gdLst/>
              <a:ahLst/>
              <a:cxnLst/>
              <a:rect l="l" t="t" r="r" b="b"/>
              <a:pathLst>
                <a:path w="8298" h="1" fill="none" extrusionOk="0">
                  <a:moveTo>
                    <a:pt x="0" y="0"/>
                  </a:moveTo>
                  <a:lnTo>
                    <a:pt x="8298" y="0"/>
                  </a:ln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 w="118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68"/>
            <p:cNvSpPr/>
            <p:nvPr/>
          </p:nvSpPr>
          <p:spPr>
            <a:xfrm>
              <a:off x="8078958" y="3270399"/>
              <a:ext cx="136742" cy="840861"/>
            </a:xfrm>
            <a:custGeom>
              <a:avLst/>
              <a:gdLst/>
              <a:ahLst/>
              <a:cxnLst/>
              <a:rect l="l" t="t" r="r" b="b"/>
              <a:pathLst>
                <a:path w="8235" h="50639" fill="none" extrusionOk="0">
                  <a:moveTo>
                    <a:pt x="7126" y="0"/>
                  </a:moveTo>
                  <a:cubicBezTo>
                    <a:pt x="7126" y="0"/>
                    <a:pt x="1" y="13111"/>
                    <a:pt x="64" y="29199"/>
                  </a:cubicBezTo>
                  <a:cubicBezTo>
                    <a:pt x="191" y="45287"/>
                    <a:pt x="8235" y="50639"/>
                    <a:pt x="8235" y="50639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5400700" scaled="0"/>
            </a:gradFill>
            <a:ln w="11875" cap="flat" cmpd="sng">
              <a:solidFill>
                <a:srgbClr val="FFFFFF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8"/>
            <p:cNvSpPr/>
            <p:nvPr/>
          </p:nvSpPr>
          <p:spPr>
            <a:xfrm>
              <a:off x="7568905" y="3278286"/>
              <a:ext cx="136742" cy="832973"/>
            </a:xfrm>
            <a:custGeom>
              <a:avLst/>
              <a:gdLst/>
              <a:ahLst/>
              <a:cxnLst/>
              <a:rect l="l" t="t" r="r" b="b"/>
              <a:pathLst>
                <a:path w="8235" h="50164" fill="none" extrusionOk="0">
                  <a:moveTo>
                    <a:pt x="1331" y="0"/>
                  </a:moveTo>
                  <a:cubicBezTo>
                    <a:pt x="1331" y="0"/>
                    <a:pt x="8235" y="12668"/>
                    <a:pt x="8140" y="28724"/>
                  </a:cubicBezTo>
                  <a:cubicBezTo>
                    <a:pt x="8045" y="44812"/>
                    <a:pt x="1" y="50164"/>
                    <a:pt x="1" y="50164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5400700" scaled="0"/>
            </a:gradFill>
            <a:ln w="118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8"/>
            <p:cNvSpPr/>
            <p:nvPr/>
          </p:nvSpPr>
          <p:spPr>
            <a:xfrm>
              <a:off x="7361208" y="3160500"/>
              <a:ext cx="839798" cy="1234964"/>
            </a:xfrm>
            <a:custGeom>
              <a:avLst/>
              <a:gdLst/>
              <a:ahLst/>
              <a:cxnLst/>
              <a:rect l="l" t="t" r="r" b="b"/>
              <a:pathLst>
                <a:path w="50575" h="74373" extrusionOk="0">
                  <a:moveTo>
                    <a:pt x="31891" y="0"/>
                  </a:moveTo>
                  <a:cubicBezTo>
                    <a:pt x="31860" y="0"/>
                    <a:pt x="31860" y="0"/>
                    <a:pt x="31828" y="32"/>
                  </a:cubicBezTo>
                  <a:cubicBezTo>
                    <a:pt x="31765" y="32"/>
                    <a:pt x="31701" y="64"/>
                    <a:pt x="31670" y="64"/>
                  </a:cubicBezTo>
                  <a:lnTo>
                    <a:pt x="31575" y="64"/>
                  </a:lnTo>
                  <a:cubicBezTo>
                    <a:pt x="31543" y="64"/>
                    <a:pt x="31511" y="127"/>
                    <a:pt x="31416" y="127"/>
                  </a:cubicBezTo>
                  <a:cubicBezTo>
                    <a:pt x="31353" y="127"/>
                    <a:pt x="31321" y="159"/>
                    <a:pt x="31226" y="159"/>
                  </a:cubicBezTo>
                  <a:cubicBezTo>
                    <a:pt x="31195" y="159"/>
                    <a:pt x="31131" y="190"/>
                    <a:pt x="31100" y="190"/>
                  </a:cubicBezTo>
                  <a:cubicBezTo>
                    <a:pt x="31068" y="190"/>
                    <a:pt x="31005" y="254"/>
                    <a:pt x="30941" y="254"/>
                  </a:cubicBezTo>
                  <a:cubicBezTo>
                    <a:pt x="30910" y="254"/>
                    <a:pt x="30878" y="285"/>
                    <a:pt x="30846" y="285"/>
                  </a:cubicBezTo>
                  <a:cubicBezTo>
                    <a:pt x="30720" y="317"/>
                    <a:pt x="30593" y="349"/>
                    <a:pt x="30435" y="412"/>
                  </a:cubicBezTo>
                  <a:cubicBezTo>
                    <a:pt x="30403" y="412"/>
                    <a:pt x="30371" y="444"/>
                    <a:pt x="30308" y="444"/>
                  </a:cubicBezTo>
                  <a:cubicBezTo>
                    <a:pt x="30054" y="507"/>
                    <a:pt x="29738" y="602"/>
                    <a:pt x="29421" y="665"/>
                  </a:cubicBezTo>
                  <a:cubicBezTo>
                    <a:pt x="29358" y="665"/>
                    <a:pt x="29326" y="729"/>
                    <a:pt x="29294" y="729"/>
                  </a:cubicBezTo>
                  <a:cubicBezTo>
                    <a:pt x="28946" y="792"/>
                    <a:pt x="28566" y="919"/>
                    <a:pt x="28186" y="1045"/>
                  </a:cubicBezTo>
                  <a:cubicBezTo>
                    <a:pt x="28154" y="1045"/>
                    <a:pt x="28091" y="1077"/>
                    <a:pt x="28059" y="1077"/>
                  </a:cubicBezTo>
                  <a:cubicBezTo>
                    <a:pt x="27838" y="1140"/>
                    <a:pt x="27553" y="1235"/>
                    <a:pt x="27268" y="1299"/>
                  </a:cubicBezTo>
                  <a:lnTo>
                    <a:pt x="27236" y="1299"/>
                  </a:lnTo>
                  <a:cubicBezTo>
                    <a:pt x="27078" y="1362"/>
                    <a:pt x="26951" y="1394"/>
                    <a:pt x="26793" y="1425"/>
                  </a:cubicBezTo>
                  <a:cubicBezTo>
                    <a:pt x="26761" y="1425"/>
                    <a:pt x="26729" y="1425"/>
                    <a:pt x="26729" y="1457"/>
                  </a:cubicBezTo>
                  <a:lnTo>
                    <a:pt x="25874" y="1710"/>
                  </a:lnTo>
                  <a:cubicBezTo>
                    <a:pt x="25843" y="1710"/>
                    <a:pt x="25843" y="1710"/>
                    <a:pt x="25811" y="1742"/>
                  </a:cubicBezTo>
                  <a:cubicBezTo>
                    <a:pt x="25652" y="1774"/>
                    <a:pt x="25526" y="1837"/>
                    <a:pt x="25367" y="1869"/>
                  </a:cubicBezTo>
                  <a:cubicBezTo>
                    <a:pt x="25336" y="1869"/>
                    <a:pt x="25304" y="1900"/>
                    <a:pt x="25209" y="1900"/>
                  </a:cubicBezTo>
                  <a:cubicBezTo>
                    <a:pt x="24924" y="1996"/>
                    <a:pt x="24702" y="2059"/>
                    <a:pt x="24417" y="2154"/>
                  </a:cubicBezTo>
                  <a:cubicBezTo>
                    <a:pt x="24386" y="2154"/>
                    <a:pt x="24291" y="2186"/>
                    <a:pt x="24259" y="2186"/>
                  </a:cubicBezTo>
                  <a:cubicBezTo>
                    <a:pt x="24101" y="2217"/>
                    <a:pt x="23974" y="2249"/>
                    <a:pt x="23816" y="2312"/>
                  </a:cubicBezTo>
                  <a:cubicBezTo>
                    <a:pt x="23784" y="2312"/>
                    <a:pt x="23752" y="2344"/>
                    <a:pt x="23721" y="2344"/>
                  </a:cubicBezTo>
                  <a:cubicBezTo>
                    <a:pt x="23436" y="2407"/>
                    <a:pt x="23182" y="2502"/>
                    <a:pt x="22929" y="2566"/>
                  </a:cubicBezTo>
                  <a:cubicBezTo>
                    <a:pt x="22834" y="2629"/>
                    <a:pt x="22802" y="2629"/>
                    <a:pt x="22707" y="2661"/>
                  </a:cubicBezTo>
                  <a:cubicBezTo>
                    <a:pt x="22549" y="2692"/>
                    <a:pt x="22454" y="2724"/>
                    <a:pt x="22296" y="2787"/>
                  </a:cubicBezTo>
                  <a:cubicBezTo>
                    <a:pt x="22201" y="2819"/>
                    <a:pt x="22137" y="2819"/>
                    <a:pt x="22074" y="2851"/>
                  </a:cubicBezTo>
                  <a:cubicBezTo>
                    <a:pt x="21852" y="2946"/>
                    <a:pt x="21599" y="3009"/>
                    <a:pt x="21409" y="3104"/>
                  </a:cubicBezTo>
                  <a:cubicBezTo>
                    <a:pt x="21346" y="3136"/>
                    <a:pt x="21250" y="3136"/>
                    <a:pt x="21187" y="3167"/>
                  </a:cubicBezTo>
                  <a:cubicBezTo>
                    <a:pt x="21060" y="3199"/>
                    <a:pt x="20902" y="3262"/>
                    <a:pt x="20775" y="3294"/>
                  </a:cubicBezTo>
                  <a:cubicBezTo>
                    <a:pt x="20617" y="3326"/>
                    <a:pt x="20459" y="3421"/>
                    <a:pt x="20332" y="3452"/>
                  </a:cubicBezTo>
                  <a:cubicBezTo>
                    <a:pt x="17450" y="4466"/>
                    <a:pt x="14790" y="5574"/>
                    <a:pt x="13618" y="6587"/>
                  </a:cubicBezTo>
                  <a:cubicBezTo>
                    <a:pt x="13428" y="7601"/>
                    <a:pt x="13207" y="8646"/>
                    <a:pt x="13017" y="9691"/>
                  </a:cubicBezTo>
                  <a:lnTo>
                    <a:pt x="8900" y="13333"/>
                  </a:lnTo>
                  <a:cubicBezTo>
                    <a:pt x="8900" y="13333"/>
                    <a:pt x="1" y="65207"/>
                    <a:pt x="20934" y="72237"/>
                  </a:cubicBezTo>
                  <a:cubicBezTo>
                    <a:pt x="26227" y="74040"/>
                    <a:pt x="29220" y="74369"/>
                    <a:pt x="30729" y="74369"/>
                  </a:cubicBezTo>
                  <a:cubicBezTo>
                    <a:pt x="30890" y="74369"/>
                    <a:pt x="31035" y="74365"/>
                    <a:pt x="31163" y="74359"/>
                  </a:cubicBezTo>
                  <a:cubicBezTo>
                    <a:pt x="31432" y="74327"/>
                    <a:pt x="31709" y="74311"/>
                    <a:pt x="31990" y="74311"/>
                  </a:cubicBezTo>
                  <a:cubicBezTo>
                    <a:pt x="32271" y="74311"/>
                    <a:pt x="32556" y="74327"/>
                    <a:pt x="32841" y="74359"/>
                  </a:cubicBezTo>
                  <a:cubicBezTo>
                    <a:pt x="32984" y="74367"/>
                    <a:pt x="33148" y="74372"/>
                    <a:pt x="33332" y="74372"/>
                  </a:cubicBezTo>
                  <a:cubicBezTo>
                    <a:pt x="34536" y="74372"/>
                    <a:pt x="36644" y="74157"/>
                    <a:pt x="39967" y="73251"/>
                  </a:cubicBezTo>
                  <a:cubicBezTo>
                    <a:pt x="43261" y="71604"/>
                    <a:pt x="45762" y="69704"/>
                    <a:pt x="47029" y="67550"/>
                  </a:cubicBezTo>
                  <a:cubicBezTo>
                    <a:pt x="50574" y="61288"/>
                    <a:pt x="49159" y="59727"/>
                    <a:pt x="45395" y="59727"/>
                  </a:cubicBezTo>
                  <a:cubicBezTo>
                    <a:pt x="41653" y="59727"/>
                    <a:pt x="35588" y="61271"/>
                    <a:pt x="29771" y="61271"/>
                  </a:cubicBezTo>
                  <a:cubicBezTo>
                    <a:pt x="29368" y="61271"/>
                    <a:pt x="28966" y="61264"/>
                    <a:pt x="28566" y="61248"/>
                  </a:cubicBezTo>
                  <a:cubicBezTo>
                    <a:pt x="16595" y="60773"/>
                    <a:pt x="14790" y="46395"/>
                    <a:pt x="18527" y="26634"/>
                  </a:cubicBezTo>
                  <a:cubicBezTo>
                    <a:pt x="22201" y="6873"/>
                    <a:pt x="31986" y="0"/>
                    <a:pt x="3198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8" name="Google Shape;1078;p43"/>
          <p:cNvSpPr txBox="1"/>
          <p:nvPr/>
        </p:nvSpPr>
        <p:spPr>
          <a:xfrm>
            <a:off x="6445389" y="1819975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Pour</a:t>
            </a:r>
          </a:p>
        </p:txBody>
      </p:sp>
      <p:sp>
        <p:nvSpPr>
          <p:cNvPr id="1079" name="Google Shape;1079;p43"/>
          <p:cNvSpPr txBox="1"/>
          <p:nvPr/>
        </p:nvSpPr>
        <p:spPr>
          <a:xfrm>
            <a:off x="6447189" y="2199125"/>
            <a:ext cx="1984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If Color is Same Then Pour into Tube</a:t>
            </a:r>
          </a:p>
        </p:txBody>
      </p:sp>
      <p:sp>
        <p:nvSpPr>
          <p:cNvPr id="1080" name="Google Shape;1080;p43"/>
          <p:cNvSpPr txBox="1"/>
          <p:nvPr/>
        </p:nvSpPr>
        <p:spPr>
          <a:xfrm>
            <a:off x="712611" y="3024225"/>
            <a:ext cx="1984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Invalid</a:t>
            </a:r>
          </a:p>
        </p:txBody>
      </p:sp>
      <p:sp>
        <p:nvSpPr>
          <p:cNvPr id="1081" name="Google Shape;1081;p43"/>
          <p:cNvSpPr txBox="1"/>
          <p:nvPr/>
        </p:nvSpPr>
        <p:spPr>
          <a:xfrm>
            <a:off x="712611" y="2199125"/>
            <a:ext cx="1984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Left Click to Select any Color </a:t>
            </a:r>
          </a:p>
        </p:txBody>
      </p:sp>
      <p:sp>
        <p:nvSpPr>
          <p:cNvPr id="1082" name="Google Shape;1082;p43"/>
          <p:cNvSpPr txBox="1"/>
          <p:nvPr/>
        </p:nvSpPr>
        <p:spPr>
          <a:xfrm>
            <a:off x="712611" y="3403375"/>
            <a:ext cx="1984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Invalid Attempt When you Pour Color in Wrong Tube</a:t>
            </a:r>
          </a:p>
        </p:txBody>
      </p:sp>
      <p:sp>
        <p:nvSpPr>
          <p:cNvPr id="1083" name="Google Shape;1083;p43"/>
          <p:cNvSpPr txBox="1"/>
          <p:nvPr/>
        </p:nvSpPr>
        <p:spPr>
          <a:xfrm>
            <a:off x="6445389" y="3024225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Score</a:t>
            </a:r>
          </a:p>
        </p:txBody>
      </p:sp>
      <p:sp>
        <p:nvSpPr>
          <p:cNvPr id="1084" name="Google Shape;1084;p43"/>
          <p:cNvSpPr txBox="1"/>
          <p:nvPr/>
        </p:nvSpPr>
        <p:spPr>
          <a:xfrm>
            <a:off x="6447189" y="3403375"/>
            <a:ext cx="1984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Score Maintain</a:t>
            </a:r>
          </a:p>
        </p:txBody>
      </p:sp>
      <p:sp>
        <p:nvSpPr>
          <p:cNvPr id="1085" name="Google Shape;1085;p43"/>
          <p:cNvSpPr txBox="1"/>
          <p:nvPr/>
        </p:nvSpPr>
        <p:spPr>
          <a:xfrm>
            <a:off x="712611" y="1819975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Select</a:t>
            </a:r>
          </a:p>
        </p:txBody>
      </p:sp>
      <p:cxnSp>
        <p:nvCxnSpPr>
          <p:cNvPr id="1086" name="Google Shape;1086;p43"/>
          <p:cNvCxnSpPr>
            <a:stCxn id="1085" idx="3"/>
            <a:endCxn id="1087" idx="1"/>
          </p:cNvCxnSpPr>
          <p:nvPr/>
        </p:nvCxnSpPr>
        <p:spPr>
          <a:xfrm rot="10800000" flipH="1">
            <a:off x="2698611" y="1869025"/>
            <a:ext cx="1170000" cy="2148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8" name="Google Shape;1088;p43"/>
          <p:cNvCxnSpPr>
            <a:stCxn id="1078" idx="1"/>
            <a:endCxn id="1089" idx="3"/>
          </p:cNvCxnSpPr>
          <p:nvPr/>
        </p:nvCxnSpPr>
        <p:spPr>
          <a:xfrm flipH="1">
            <a:off x="5424189" y="2083825"/>
            <a:ext cx="1021200" cy="3576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0" name="Google Shape;1090;p43"/>
          <p:cNvCxnSpPr>
            <a:stCxn id="1080" idx="3"/>
            <a:endCxn id="1091" idx="1"/>
          </p:cNvCxnSpPr>
          <p:nvPr/>
        </p:nvCxnSpPr>
        <p:spPr>
          <a:xfrm rot="10800000" flipH="1">
            <a:off x="2696811" y="2629875"/>
            <a:ext cx="1171800" cy="6582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2" name="Google Shape;1092;p43"/>
          <p:cNvCxnSpPr>
            <a:stCxn id="1083" idx="1"/>
            <a:endCxn id="1093" idx="3"/>
          </p:cNvCxnSpPr>
          <p:nvPr/>
        </p:nvCxnSpPr>
        <p:spPr>
          <a:xfrm flipH="1">
            <a:off x="5624589" y="3288075"/>
            <a:ext cx="820800" cy="585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7" name="Google Shape;1087;p43"/>
          <p:cNvSpPr/>
          <p:nvPr/>
        </p:nvSpPr>
        <p:spPr>
          <a:xfrm>
            <a:off x="3868625" y="1735351"/>
            <a:ext cx="267300" cy="267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43"/>
          <p:cNvSpPr/>
          <p:nvPr/>
        </p:nvSpPr>
        <p:spPr>
          <a:xfrm>
            <a:off x="3868625" y="2496226"/>
            <a:ext cx="267300" cy="267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43"/>
          <p:cNvSpPr/>
          <p:nvPr/>
        </p:nvSpPr>
        <p:spPr>
          <a:xfrm>
            <a:off x="5157013" y="2307876"/>
            <a:ext cx="267300" cy="267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43"/>
          <p:cNvSpPr/>
          <p:nvPr/>
        </p:nvSpPr>
        <p:spPr>
          <a:xfrm>
            <a:off x="5357238" y="3212776"/>
            <a:ext cx="267300" cy="267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44"/>
          <p:cNvSpPr txBox="1">
            <a:spLocks noGrp="1"/>
          </p:cNvSpPr>
          <p:nvPr>
            <p:ph type="title"/>
          </p:nvPr>
        </p:nvSpPr>
        <p:spPr>
          <a:xfrm>
            <a:off x="2087100" y="2417050"/>
            <a:ext cx="4969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Levels</a:t>
            </a:r>
          </a:p>
        </p:txBody>
      </p:sp>
      <p:sp>
        <p:nvSpPr>
          <p:cNvPr id="1099" name="Google Shape;1099;p44"/>
          <p:cNvSpPr txBox="1">
            <a:spLocks noGrp="1"/>
          </p:cNvSpPr>
          <p:nvPr>
            <p:ph type="title" idx="2"/>
          </p:nvPr>
        </p:nvSpPr>
        <p:spPr>
          <a:xfrm>
            <a:off x="3979975" y="1191100"/>
            <a:ext cx="1184100" cy="11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</a:p>
        </p:txBody>
      </p:sp>
      <p:sp>
        <p:nvSpPr>
          <p:cNvPr id="1100" name="Google Shape;1100;p44"/>
          <p:cNvSpPr txBox="1">
            <a:spLocks noGrp="1"/>
          </p:cNvSpPr>
          <p:nvPr>
            <p:ph type="subTitle" idx="1"/>
          </p:nvPr>
        </p:nvSpPr>
        <p:spPr>
          <a:xfrm>
            <a:off x="2087100" y="3411250"/>
            <a:ext cx="4969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 How Level Design</a:t>
            </a:r>
          </a:p>
        </p:txBody>
      </p:sp>
      <p:grpSp>
        <p:nvGrpSpPr>
          <p:cNvPr id="1101" name="Google Shape;1101;p44"/>
          <p:cNvGrpSpPr/>
          <p:nvPr/>
        </p:nvGrpSpPr>
        <p:grpSpPr>
          <a:xfrm>
            <a:off x="6411818" y="1191136"/>
            <a:ext cx="1616052" cy="1992982"/>
            <a:chOff x="6483508" y="1279678"/>
            <a:chExt cx="1544392" cy="1904608"/>
          </a:xfrm>
        </p:grpSpPr>
        <p:sp>
          <p:nvSpPr>
            <p:cNvPr id="1102" name="Google Shape;1102;p44"/>
            <p:cNvSpPr/>
            <p:nvPr/>
          </p:nvSpPr>
          <p:spPr>
            <a:xfrm>
              <a:off x="6508274" y="1331850"/>
              <a:ext cx="1519626" cy="1852436"/>
            </a:xfrm>
            <a:custGeom>
              <a:avLst/>
              <a:gdLst/>
              <a:ahLst/>
              <a:cxnLst/>
              <a:rect l="l" t="t" r="r" b="b"/>
              <a:pathLst>
                <a:path w="13806" h="16830" extrusionOk="0">
                  <a:moveTo>
                    <a:pt x="13722" y="13034"/>
                  </a:moveTo>
                  <a:lnTo>
                    <a:pt x="8231" y="522"/>
                  </a:lnTo>
                  <a:cubicBezTo>
                    <a:pt x="8089" y="167"/>
                    <a:pt x="7674" y="1"/>
                    <a:pt x="7318" y="167"/>
                  </a:cubicBezTo>
                  <a:lnTo>
                    <a:pt x="522" y="3143"/>
                  </a:lnTo>
                  <a:cubicBezTo>
                    <a:pt x="166" y="3286"/>
                    <a:pt x="0" y="3701"/>
                    <a:pt x="166" y="4068"/>
                  </a:cubicBezTo>
                  <a:lnTo>
                    <a:pt x="5539" y="16308"/>
                  </a:lnTo>
                  <a:cubicBezTo>
                    <a:pt x="5681" y="16663"/>
                    <a:pt x="6096" y="16829"/>
                    <a:pt x="6452" y="16663"/>
                  </a:cubicBezTo>
                  <a:lnTo>
                    <a:pt x="13509" y="13580"/>
                  </a:lnTo>
                  <a:cubicBezTo>
                    <a:pt x="13699" y="13473"/>
                    <a:pt x="13805" y="13236"/>
                    <a:pt x="13722" y="1303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4"/>
            <p:cNvSpPr/>
            <p:nvPr/>
          </p:nvSpPr>
          <p:spPr>
            <a:xfrm>
              <a:off x="6483508" y="1279678"/>
              <a:ext cx="1519516" cy="1852436"/>
            </a:xfrm>
            <a:custGeom>
              <a:avLst/>
              <a:gdLst/>
              <a:ahLst/>
              <a:cxnLst/>
              <a:rect l="l" t="t" r="r" b="b"/>
              <a:pathLst>
                <a:path w="13805" h="16830" extrusionOk="0">
                  <a:moveTo>
                    <a:pt x="13686" y="12927"/>
                  </a:moveTo>
                  <a:lnTo>
                    <a:pt x="8255" y="522"/>
                  </a:lnTo>
                  <a:cubicBezTo>
                    <a:pt x="8100" y="166"/>
                    <a:pt x="7685" y="0"/>
                    <a:pt x="7329" y="166"/>
                  </a:cubicBezTo>
                  <a:lnTo>
                    <a:pt x="522" y="3143"/>
                  </a:lnTo>
                  <a:cubicBezTo>
                    <a:pt x="166" y="3297"/>
                    <a:pt x="0" y="3712"/>
                    <a:pt x="166" y="4068"/>
                  </a:cubicBezTo>
                  <a:lnTo>
                    <a:pt x="5539" y="16307"/>
                  </a:lnTo>
                  <a:cubicBezTo>
                    <a:pt x="5681" y="16663"/>
                    <a:pt x="6096" y="16829"/>
                    <a:pt x="6452" y="16663"/>
                  </a:cubicBezTo>
                  <a:lnTo>
                    <a:pt x="13414" y="13615"/>
                  </a:lnTo>
                  <a:cubicBezTo>
                    <a:pt x="13674" y="13508"/>
                    <a:pt x="13805" y="13188"/>
                    <a:pt x="13686" y="1292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4"/>
            <p:cNvSpPr/>
            <p:nvPr/>
          </p:nvSpPr>
          <p:spPr>
            <a:xfrm>
              <a:off x="6542175" y="1428490"/>
              <a:ext cx="1190627" cy="1082184"/>
            </a:xfrm>
            <a:custGeom>
              <a:avLst/>
              <a:gdLst/>
              <a:ahLst/>
              <a:cxnLst/>
              <a:rect l="l" t="t" r="r" b="b"/>
              <a:pathLst>
                <a:path w="10817" h="9832" extrusionOk="0">
                  <a:moveTo>
                    <a:pt x="1" y="3546"/>
                  </a:moveTo>
                  <a:lnTo>
                    <a:pt x="2740" y="9832"/>
                  </a:lnTo>
                  <a:lnTo>
                    <a:pt x="10817" y="6286"/>
                  </a:lnTo>
                  <a:lnTo>
                    <a:pt x="808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4"/>
            <p:cNvSpPr/>
            <p:nvPr/>
          </p:nvSpPr>
          <p:spPr>
            <a:xfrm>
              <a:off x="6640138" y="1505427"/>
              <a:ext cx="993492" cy="923026"/>
            </a:xfrm>
            <a:custGeom>
              <a:avLst/>
              <a:gdLst/>
              <a:ahLst/>
              <a:cxnLst/>
              <a:rect l="l" t="t" r="r" b="b"/>
              <a:pathLst>
                <a:path w="9026" h="8386" extrusionOk="0">
                  <a:moveTo>
                    <a:pt x="9026" y="5492"/>
                  </a:moveTo>
                  <a:lnTo>
                    <a:pt x="2408" y="8386"/>
                  </a:lnTo>
                  <a:lnTo>
                    <a:pt x="0" y="2895"/>
                  </a:lnTo>
                  <a:lnTo>
                    <a:pt x="663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4"/>
            <p:cNvSpPr/>
            <p:nvPr/>
          </p:nvSpPr>
          <p:spPr>
            <a:xfrm>
              <a:off x="7624384" y="2735101"/>
              <a:ext cx="75838" cy="131971"/>
            </a:xfrm>
            <a:custGeom>
              <a:avLst/>
              <a:gdLst/>
              <a:ahLst/>
              <a:cxnLst/>
              <a:rect l="l" t="t" r="r" b="b"/>
              <a:pathLst>
                <a:path w="689" h="1199" extrusionOk="0">
                  <a:moveTo>
                    <a:pt x="214" y="72"/>
                  </a:moveTo>
                  <a:cubicBezTo>
                    <a:pt x="178" y="36"/>
                    <a:pt x="119" y="1"/>
                    <a:pt x="84" y="36"/>
                  </a:cubicBezTo>
                  <a:cubicBezTo>
                    <a:pt x="36" y="60"/>
                    <a:pt x="1" y="119"/>
                    <a:pt x="36" y="167"/>
                  </a:cubicBezTo>
                  <a:lnTo>
                    <a:pt x="475" y="1127"/>
                  </a:lnTo>
                  <a:cubicBezTo>
                    <a:pt x="511" y="1175"/>
                    <a:pt x="570" y="1199"/>
                    <a:pt x="617" y="1175"/>
                  </a:cubicBezTo>
                  <a:cubicBezTo>
                    <a:pt x="653" y="1139"/>
                    <a:pt x="688" y="1080"/>
                    <a:pt x="653" y="104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4"/>
            <p:cNvSpPr/>
            <p:nvPr/>
          </p:nvSpPr>
          <p:spPr>
            <a:xfrm>
              <a:off x="7674025" y="2712977"/>
              <a:ext cx="74517" cy="131861"/>
            </a:xfrm>
            <a:custGeom>
              <a:avLst/>
              <a:gdLst/>
              <a:ahLst/>
              <a:cxnLst/>
              <a:rect l="l" t="t" r="r" b="b"/>
              <a:pathLst>
                <a:path w="677" h="1198" extrusionOk="0">
                  <a:moveTo>
                    <a:pt x="202" y="71"/>
                  </a:moveTo>
                  <a:cubicBezTo>
                    <a:pt x="178" y="24"/>
                    <a:pt x="119" y="0"/>
                    <a:pt x="71" y="24"/>
                  </a:cubicBezTo>
                  <a:cubicBezTo>
                    <a:pt x="24" y="48"/>
                    <a:pt x="0" y="107"/>
                    <a:pt x="24" y="154"/>
                  </a:cubicBezTo>
                  <a:lnTo>
                    <a:pt x="475" y="1127"/>
                  </a:lnTo>
                  <a:cubicBezTo>
                    <a:pt x="498" y="1162"/>
                    <a:pt x="558" y="1198"/>
                    <a:pt x="605" y="1162"/>
                  </a:cubicBezTo>
                  <a:cubicBezTo>
                    <a:pt x="653" y="1139"/>
                    <a:pt x="676" y="1079"/>
                    <a:pt x="653" y="10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4"/>
            <p:cNvSpPr/>
            <p:nvPr/>
          </p:nvSpPr>
          <p:spPr>
            <a:xfrm>
              <a:off x="7724878" y="2688102"/>
              <a:ext cx="74517" cy="131971"/>
            </a:xfrm>
            <a:custGeom>
              <a:avLst/>
              <a:gdLst/>
              <a:ahLst/>
              <a:cxnLst/>
              <a:rect l="l" t="t" r="r" b="b"/>
              <a:pathLst>
                <a:path w="677" h="1199" extrusionOk="0">
                  <a:moveTo>
                    <a:pt x="202" y="72"/>
                  </a:moveTo>
                  <a:cubicBezTo>
                    <a:pt x="179" y="25"/>
                    <a:pt x="119" y="1"/>
                    <a:pt x="72" y="25"/>
                  </a:cubicBezTo>
                  <a:cubicBezTo>
                    <a:pt x="24" y="60"/>
                    <a:pt x="1" y="119"/>
                    <a:pt x="24" y="167"/>
                  </a:cubicBezTo>
                  <a:lnTo>
                    <a:pt x="475" y="1127"/>
                  </a:lnTo>
                  <a:cubicBezTo>
                    <a:pt x="499" y="1175"/>
                    <a:pt x="558" y="1199"/>
                    <a:pt x="606" y="1175"/>
                  </a:cubicBezTo>
                  <a:cubicBezTo>
                    <a:pt x="653" y="1139"/>
                    <a:pt x="677" y="1080"/>
                    <a:pt x="653" y="103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4"/>
            <p:cNvSpPr/>
            <p:nvPr/>
          </p:nvSpPr>
          <p:spPr>
            <a:xfrm>
              <a:off x="7771877" y="2664658"/>
              <a:ext cx="74517" cy="131971"/>
            </a:xfrm>
            <a:custGeom>
              <a:avLst/>
              <a:gdLst/>
              <a:ahLst/>
              <a:cxnLst/>
              <a:rect l="l" t="t" r="r" b="b"/>
              <a:pathLst>
                <a:path w="677" h="1199" extrusionOk="0">
                  <a:moveTo>
                    <a:pt x="202" y="83"/>
                  </a:moveTo>
                  <a:cubicBezTo>
                    <a:pt x="179" y="36"/>
                    <a:pt x="119" y="0"/>
                    <a:pt x="72" y="36"/>
                  </a:cubicBezTo>
                  <a:cubicBezTo>
                    <a:pt x="24" y="60"/>
                    <a:pt x="1" y="119"/>
                    <a:pt x="24" y="166"/>
                  </a:cubicBezTo>
                  <a:lnTo>
                    <a:pt x="475" y="1127"/>
                  </a:lnTo>
                  <a:cubicBezTo>
                    <a:pt x="499" y="1174"/>
                    <a:pt x="558" y="1198"/>
                    <a:pt x="606" y="1174"/>
                  </a:cubicBezTo>
                  <a:cubicBezTo>
                    <a:pt x="653" y="1151"/>
                    <a:pt x="677" y="1091"/>
                    <a:pt x="653" y="104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4"/>
            <p:cNvSpPr/>
            <p:nvPr/>
          </p:nvSpPr>
          <p:spPr>
            <a:xfrm>
              <a:off x="7826692" y="2641103"/>
              <a:ext cx="75838" cy="131971"/>
            </a:xfrm>
            <a:custGeom>
              <a:avLst/>
              <a:gdLst/>
              <a:ahLst/>
              <a:cxnLst/>
              <a:rect l="l" t="t" r="r" b="b"/>
              <a:pathLst>
                <a:path w="689" h="1199" extrusionOk="0">
                  <a:moveTo>
                    <a:pt x="214" y="72"/>
                  </a:moveTo>
                  <a:cubicBezTo>
                    <a:pt x="179" y="25"/>
                    <a:pt x="119" y="1"/>
                    <a:pt x="84" y="25"/>
                  </a:cubicBezTo>
                  <a:cubicBezTo>
                    <a:pt x="36" y="48"/>
                    <a:pt x="1" y="108"/>
                    <a:pt x="36" y="155"/>
                  </a:cubicBezTo>
                  <a:lnTo>
                    <a:pt x="475" y="1116"/>
                  </a:lnTo>
                  <a:cubicBezTo>
                    <a:pt x="511" y="1163"/>
                    <a:pt x="570" y="1199"/>
                    <a:pt x="618" y="1163"/>
                  </a:cubicBezTo>
                  <a:cubicBezTo>
                    <a:pt x="653" y="1139"/>
                    <a:pt x="689" y="1080"/>
                    <a:pt x="653" y="103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4"/>
            <p:cNvSpPr/>
            <p:nvPr/>
          </p:nvSpPr>
          <p:spPr>
            <a:xfrm>
              <a:off x="7873692" y="2617659"/>
              <a:ext cx="74517" cy="131971"/>
            </a:xfrm>
            <a:custGeom>
              <a:avLst/>
              <a:gdLst/>
              <a:ahLst/>
              <a:cxnLst/>
              <a:rect l="l" t="t" r="r" b="b"/>
              <a:pathLst>
                <a:path w="677" h="1199" extrusionOk="0">
                  <a:moveTo>
                    <a:pt x="665" y="1032"/>
                  </a:moveTo>
                  <a:lnTo>
                    <a:pt x="214" y="72"/>
                  </a:lnTo>
                  <a:cubicBezTo>
                    <a:pt x="191" y="24"/>
                    <a:pt x="131" y="0"/>
                    <a:pt x="84" y="24"/>
                  </a:cubicBezTo>
                  <a:cubicBezTo>
                    <a:pt x="36" y="60"/>
                    <a:pt x="1" y="119"/>
                    <a:pt x="36" y="166"/>
                  </a:cubicBezTo>
                  <a:lnTo>
                    <a:pt x="487" y="1127"/>
                  </a:lnTo>
                  <a:cubicBezTo>
                    <a:pt x="511" y="1174"/>
                    <a:pt x="570" y="1198"/>
                    <a:pt x="617" y="1174"/>
                  </a:cubicBezTo>
                  <a:cubicBezTo>
                    <a:pt x="665" y="1139"/>
                    <a:pt x="677" y="1080"/>
                    <a:pt x="665" y="10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4"/>
            <p:cNvSpPr/>
            <p:nvPr/>
          </p:nvSpPr>
          <p:spPr>
            <a:xfrm>
              <a:off x="7382890" y="2637251"/>
              <a:ext cx="142431" cy="92787"/>
            </a:xfrm>
            <a:custGeom>
              <a:avLst/>
              <a:gdLst/>
              <a:ahLst/>
              <a:cxnLst/>
              <a:rect l="l" t="t" r="r" b="b"/>
              <a:pathLst>
                <a:path w="1294" h="843" extrusionOk="0">
                  <a:moveTo>
                    <a:pt x="949" y="48"/>
                  </a:moveTo>
                  <a:lnTo>
                    <a:pt x="167" y="392"/>
                  </a:lnTo>
                  <a:cubicBezTo>
                    <a:pt x="60" y="427"/>
                    <a:pt x="1" y="558"/>
                    <a:pt x="48" y="688"/>
                  </a:cubicBezTo>
                  <a:cubicBezTo>
                    <a:pt x="95" y="783"/>
                    <a:pt x="226" y="842"/>
                    <a:pt x="344" y="807"/>
                  </a:cubicBezTo>
                  <a:lnTo>
                    <a:pt x="1127" y="463"/>
                  </a:lnTo>
                  <a:cubicBezTo>
                    <a:pt x="1234" y="415"/>
                    <a:pt x="1293" y="285"/>
                    <a:pt x="1246" y="166"/>
                  </a:cubicBezTo>
                  <a:cubicBezTo>
                    <a:pt x="1186" y="48"/>
                    <a:pt x="1056" y="0"/>
                    <a:pt x="949" y="4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4"/>
            <p:cNvSpPr/>
            <p:nvPr/>
          </p:nvSpPr>
          <p:spPr>
            <a:xfrm>
              <a:off x="7399841" y="2651560"/>
              <a:ext cx="105887" cy="62738"/>
            </a:xfrm>
            <a:custGeom>
              <a:avLst/>
              <a:gdLst/>
              <a:ahLst/>
              <a:cxnLst/>
              <a:rect l="l" t="t" r="r" b="b"/>
              <a:pathLst>
                <a:path w="962" h="570" extrusionOk="0">
                  <a:moveTo>
                    <a:pt x="783" y="36"/>
                  </a:moveTo>
                  <a:lnTo>
                    <a:pt x="84" y="333"/>
                  </a:lnTo>
                  <a:cubicBezTo>
                    <a:pt x="24" y="357"/>
                    <a:pt x="1" y="416"/>
                    <a:pt x="24" y="475"/>
                  </a:cubicBezTo>
                  <a:cubicBezTo>
                    <a:pt x="60" y="534"/>
                    <a:pt x="119" y="570"/>
                    <a:pt x="179" y="534"/>
                  </a:cubicBezTo>
                  <a:lnTo>
                    <a:pt x="878" y="238"/>
                  </a:lnTo>
                  <a:cubicBezTo>
                    <a:pt x="938" y="214"/>
                    <a:pt x="961" y="155"/>
                    <a:pt x="938" y="96"/>
                  </a:cubicBezTo>
                  <a:cubicBezTo>
                    <a:pt x="914" y="36"/>
                    <a:pt x="843" y="1"/>
                    <a:pt x="783" y="3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4"/>
            <p:cNvSpPr/>
            <p:nvPr/>
          </p:nvSpPr>
          <p:spPr>
            <a:xfrm>
              <a:off x="7341063" y="2539291"/>
              <a:ext cx="142431" cy="92787"/>
            </a:xfrm>
            <a:custGeom>
              <a:avLst/>
              <a:gdLst/>
              <a:ahLst/>
              <a:cxnLst/>
              <a:rect l="l" t="t" r="r" b="b"/>
              <a:pathLst>
                <a:path w="1294" h="843" extrusionOk="0">
                  <a:moveTo>
                    <a:pt x="950" y="48"/>
                  </a:moveTo>
                  <a:lnTo>
                    <a:pt x="167" y="392"/>
                  </a:lnTo>
                  <a:cubicBezTo>
                    <a:pt x="60" y="428"/>
                    <a:pt x="1" y="558"/>
                    <a:pt x="48" y="689"/>
                  </a:cubicBezTo>
                  <a:cubicBezTo>
                    <a:pt x="84" y="784"/>
                    <a:pt x="226" y="843"/>
                    <a:pt x="345" y="807"/>
                  </a:cubicBezTo>
                  <a:lnTo>
                    <a:pt x="1128" y="463"/>
                  </a:lnTo>
                  <a:cubicBezTo>
                    <a:pt x="1234" y="416"/>
                    <a:pt x="1294" y="285"/>
                    <a:pt x="1246" y="167"/>
                  </a:cubicBezTo>
                  <a:cubicBezTo>
                    <a:pt x="1199" y="48"/>
                    <a:pt x="1057" y="1"/>
                    <a:pt x="950" y="4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4"/>
            <p:cNvSpPr/>
            <p:nvPr/>
          </p:nvSpPr>
          <p:spPr>
            <a:xfrm>
              <a:off x="7356803" y="2553710"/>
              <a:ext cx="105777" cy="62738"/>
            </a:xfrm>
            <a:custGeom>
              <a:avLst/>
              <a:gdLst/>
              <a:ahLst/>
              <a:cxnLst/>
              <a:rect l="l" t="t" r="r" b="b"/>
              <a:pathLst>
                <a:path w="961" h="570" extrusionOk="0">
                  <a:moveTo>
                    <a:pt x="795" y="36"/>
                  </a:moveTo>
                  <a:lnTo>
                    <a:pt x="95" y="332"/>
                  </a:lnTo>
                  <a:cubicBezTo>
                    <a:pt x="36" y="356"/>
                    <a:pt x="0" y="415"/>
                    <a:pt x="36" y="475"/>
                  </a:cubicBezTo>
                  <a:cubicBezTo>
                    <a:pt x="60" y="534"/>
                    <a:pt x="119" y="570"/>
                    <a:pt x="178" y="534"/>
                  </a:cubicBezTo>
                  <a:lnTo>
                    <a:pt x="878" y="237"/>
                  </a:lnTo>
                  <a:cubicBezTo>
                    <a:pt x="937" y="214"/>
                    <a:pt x="961" y="154"/>
                    <a:pt x="937" y="95"/>
                  </a:cubicBezTo>
                  <a:cubicBezTo>
                    <a:pt x="925" y="36"/>
                    <a:pt x="854" y="0"/>
                    <a:pt x="795" y="3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4"/>
            <p:cNvSpPr/>
            <p:nvPr/>
          </p:nvSpPr>
          <p:spPr>
            <a:xfrm>
              <a:off x="6988619" y="2423169"/>
              <a:ext cx="346060" cy="344731"/>
            </a:xfrm>
            <a:custGeom>
              <a:avLst/>
              <a:gdLst/>
              <a:ahLst/>
              <a:cxnLst/>
              <a:rect l="l" t="t" r="r" b="b"/>
              <a:pathLst>
                <a:path w="3144" h="3132" extrusionOk="0">
                  <a:moveTo>
                    <a:pt x="2835" y="1008"/>
                  </a:moveTo>
                  <a:cubicBezTo>
                    <a:pt x="3144" y="1708"/>
                    <a:pt x="2812" y="2526"/>
                    <a:pt x="2124" y="2823"/>
                  </a:cubicBezTo>
                  <a:cubicBezTo>
                    <a:pt x="1424" y="3131"/>
                    <a:pt x="606" y="2799"/>
                    <a:pt x="309" y="2111"/>
                  </a:cubicBezTo>
                  <a:cubicBezTo>
                    <a:pt x="1" y="1412"/>
                    <a:pt x="321" y="593"/>
                    <a:pt x="1021" y="297"/>
                  </a:cubicBezTo>
                  <a:cubicBezTo>
                    <a:pt x="1721" y="0"/>
                    <a:pt x="2539" y="321"/>
                    <a:pt x="2835" y="100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4"/>
            <p:cNvSpPr/>
            <p:nvPr/>
          </p:nvSpPr>
          <p:spPr>
            <a:xfrm>
              <a:off x="7048718" y="2493613"/>
              <a:ext cx="84974" cy="124156"/>
            </a:xfrm>
            <a:custGeom>
              <a:avLst/>
              <a:gdLst/>
              <a:ahLst/>
              <a:cxnLst/>
              <a:rect l="l" t="t" r="r" b="b"/>
              <a:pathLst>
                <a:path w="772" h="1128" extrusionOk="0">
                  <a:moveTo>
                    <a:pt x="522" y="653"/>
                  </a:moveTo>
                  <a:cubicBezTo>
                    <a:pt x="582" y="546"/>
                    <a:pt x="665" y="463"/>
                    <a:pt x="771" y="416"/>
                  </a:cubicBezTo>
                  <a:lnTo>
                    <a:pt x="653" y="1"/>
                  </a:lnTo>
                  <a:cubicBezTo>
                    <a:pt x="451" y="96"/>
                    <a:pt x="273" y="238"/>
                    <a:pt x="155" y="463"/>
                  </a:cubicBezTo>
                  <a:cubicBezTo>
                    <a:pt x="36" y="665"/>
                    <a:pt x="0" y="926"/>
                    <a:pt x="48" y="1127"/>
                  </a:cubicBezTo>
                  <a:lnTo>
                    <a:pt x="463" y="1009"/>
                  </a:lnTo>
                  <a:cubicBezTo>
                    <a:pt x="451" y="878"/>
                    <a:pt x="463" y="760"/>
                    <a:pt x="522" y="65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4"/>
            <p:cNvSpPr/>
            <p:nvPr/>
          </p:nvSpPr>
          <p:spPr>
            <a:xfrm>
              <a:off x="7191038" y="2573302"/>
              <a:ext cx="84864" cy="122725"/>
            </a:xfrm>
            <a:custGeom>
              <a:avLst/>
              <a:gdLst/>
              <a:ahLst/>
              <a:cxnLst/>
              <a:rect l="l" t="t" r="r" b="b"/>
              <a:pathLst>
                <a:path w="771" h="1115" extrusionOk="0">
                  <a:moveTo>
                    <a:pt x="724" y="0"/>
                  </a:moveTo>
                  <a:lnTo>
                    <a:pt x="308" y="119"/>
                  </a:lnTo>
                  <a:cubicBezTo>
                    <a:pt x="320" y="237"/>
                    <a:pt x="308" y="356"/>
                    <a:pt x="249" y="463"/>
                  </a:cubicBezTo>
                  <a:cubicBezTo>
                    <a:pt x="190" y="569"/>
                    <a:pt x="107" y="652"/>
                    <a:pt x="0" y="700"/>
                  </a:cubicBezTo>
                  <a:lnTo>
                    <a:pt x="119" y="1115"/>
                  </a:lnTo>
                  <a:cubicBezTo>
                    <a:pt x="320" y="1032"/>
                    <a:pt x="498" y="878"/>
                    <a:pt x="617" y="652"/>
                  </a:cubicBezTo>
                  <a:cubicBezTo>
                    <a:pt x="735" y="463"/>
                    <a:pt x="771" y="225"/>
                    <a:pt x="72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4"/>
            <p:cNvSpPr/>
            <p:nvPr/>
          </p:nvSpPr>
          <p:spPr>
            <a:xfrm>
              <a:off x="7060495" y="2624153"/>
              <a:ext cx="124049" cy="84972"/>
            </a:xfrm>
            <a:custGeom>
              <a:avLst/>
              <a:gdLst/>
              <a:ahLst/>
              <a:cxnLst/>
              <a:rect l="l" t="t" r="r" b="b"/>
              <a:pathLst>
                <a:path w="1127" h="772" extrusionOk="0">
                  <a:moveTo>
                    <a:pt x="652" y="250"/>
                  </a:moveTo>
                  <a:cubicBezTo>
                    <a:pt x="546" y="190"/>
                    <a:pt x="463" y="107"/>
                    <a:pt x="415" y="1"/>
                  </a:cubicBezTo>
                  <a:lnTo>
                    <a:pt x="0" y="119"/>
                  </a:lnTo>
                  <a:cubicBezTo>
                    <a:pt x="83" y="333"/>
                    <a:pt x="237" y="511"/>
                    <a:pt x="463" y="629"/>
                  </a:cubicBezTo>
                  <a:cubicBezTo>
                    <a:pt x="664" y="748"/>
                    <a:pt x="913" y="772"/>
                    <a:pt x="1127" y="724"/>
                  </a:cubicBezTo>
                  <a:lnTo>
                    <a:pt x="1008" y="309"/>
                  </a:lnTo>
                  <a:cubicBezTo>
                    <a:pt x="878" y="333"/>
                    <a:pt x="759" y="309"/>
                    <a:pt x="652" y="25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4"/>
            <p:cNvSpPr/>
            <p:nvPr/>
          </p:nvSpPr>
          <p:spPr>
            <a:xfrm>
              <a:off x="7140076" y="2481835"/>
              <a:ext cx="124159" cy="84972"/>
            </a:xfrm>
            <a:custGeom>
              <a:avLst/>
              <a:gdLst/>
              <a:ahLst/>
              <a:cxnLst/>
              <a:rect l="l" t="t" r="r" b="b"/>
              <a:pathLst>
                <a:path w="1128" h="772" extrusionOk="0">
                  <a:moveTo>
                    <a:pt x="475" y="523"/>
                  </a:moveTo>
                  <a:cubicBezTo>
                    <a:pt x="582" y="582"/>
                    <a:pt x="665" y="677"/>
                    <a:pt x="712" y="772"/>
                  </a:cubicBezTo>
                  <a:lnTo>
                    <a:pt x="1127" y="653"/>
                  </a:lnTo>
                  <a:cubicBezTo>
                    <a:pt x="1044" y="452"/>
                    <a:pt x="890" y="274"/>
                    <a:pt x="665" y="155"/>
                  </a:cubicBezTo>
                  <a:cubicBezTo>
                    <a:pt x="463" y="37"/>
                    <a:pt x="214" y="1"/>
                    <a:pt x="1" y="48"/>
                  </a:cubicBezTo>
                  <a:lnTo>
                    <a:pt x="119" y="464"/>
                  </a:lnTo>
                  <a:cubicBezTo>
                    <a:pt x="238" y="452"/>
                    <a:pt x="368" y="464"/>
                    <a:pt x="475" y="52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4"/>
            <p:cNvSpPr/>
            <p:nvPr/>
          </p:nvSpPr>
          <p:spPr>
            <a:xfrm>
              <a:off x="7128298" y="2562845"/>
              <a:ext cx="65382" cy="66701"/>
            </a:xfrm>
            <a:custGeom>
              <a:avLst/>
              <a:gdLst/>
              <a:ahLst/>
              <a:cxnLst/>
              <a:rect l="l" t="t" r="r" b="b"/>
              <a:pathLst>
                <a:path w="594" h="606" extrusionOk="0">
                  <a:moveTo>
                    <a:pt x="440" y="71"/>
                  </a:moveTo>
                  <a:cubicBezTo>
                    <a:pt x="297" y="0"/>
                    <a:pt x="143" y="60"/>
                    <a:pt x="84" y="178"/>
                  </a:cubicBezTo>
                  <a:cubicBezTo>
                    <a:pt x="1" y="309"/>
                    <a:pt x="60" y="475"/>
                    <a:pt x="179" y="534"/>
                  </a:cubicBezTo>
                  <a:cubicBezTo>
                    <a:pt x="321" y="605"/>
                    <a:pt x="475" y="546"/>
                    <a:pt x="535" y="427"/>
                  </a:cubicBezTo>
                  <a:cubicBezTo>
                    <a:pt x="594" y="309"/>
                    <a:pt x="570" y="131"/>
                    <a:pt x="440" y="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4"/>
            <p:cNvSpPr/>
            <p:nvPr/>
          </p:nvSpPr>
          <p:spPr>
            <a:xfrm>
              <a:off x="7452124" y="2245631"/>
              <a:ext cx="312048" cy="312041"/>
            </a:xfrm>
            <a:custGeom>
              <a:avLst/>
              <a:gdLst/>
              <a:ahLst/>
              <a:cxnLst/>
              <a:rect l="l" t="t" r="r" b="b"/>
              <a:pathLst>
                <a:path w="2835" h="2835" extrusionOk="0">
                  <a:moveTo>
                    <a:pt x="2799" y="1459"/>
                  </a:moveTo>
                  <a:cubicBezTo>
                    <a:pt x="2787" y="2230"/>
                    <a:pt x="2135" y="2835"/>
                    <a:pt x="1376" y="2799"/>
                  </a:cubicBezTo>
                  <a:cubicBezTo>
                    <a:pt x="605" y="2787"/>
                    <a:pt x="0" y="2135"/>
                    <a:pt x="24" y="1376"/>
                  </a:cubicBezTo>
                  <a:cubicBezTo>
                    <a:pt x="48" y="605"/>
                    <a:pt x="700" y="0"/>
                    <a:pt x="1447" y="36"/>
                  </a:cubicBezTo>
                  <a:cubicBezTo>
                    <a:pt x="2218" y="60"/>
                    <a:pt x="2835" y="700"/>
                    <a:pt x="2799" y="145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4"/>
            <p:cNvSpPr/>
            <p:nvPr/>
          </p:nvSpPr>
          <p:spPr>
            <a:xfrm>
              <a:off x="7505618" y="2288667"/>
              <a:ext cx="206381" cy="225969"/>
            </a:xfrm>
            <a:custGeom>
              <a:avLst/>
              <a:gdLst/>
              <a:ahLst/>
              <a:cxnLst/>
              <a:rect l="l" t="t" r="r" b="b"/>
              <a:pathLst>
                <a:path w="1875" h="2053" extrusionOk="0">
                  <a:moveTo>
                    <a:pt x="961" y="13"/>
                  </a:moveTo>
                  <a:cubicBezTo>
                    <a:pt x="463" y="1"/>
                    <a:pt x="36" y="392"/>
                    <a:pt x="12" y="902"/>
                  </a:cubicBezTo>
                  <a:lnTo>
                    <a:pt x="12" y="1092"/>
                  </a:lnTo>
                  <a:cubicBezTo>
                    <a:pt x="0" y="1602"/>
                    <a:pt x="404" y="2029"/>
                    <a:pt x="902" y="2041"/>
                  </a:cubicBezTo>
                  <a:cubicBezTo>
                    <a:pt x="1412" y="2052"/>
                    <a:pt x="1839" y="1661"/>
                    <a:pt x="1850" y="1151"/>
                  </a:cubicBezTo>
                  <a:lnTo>
                    <a:pt x="1850" y="961"/>
                  </a:lnTo>
                  <a:cubicBezTo>
                    <a:pt x="1874" y="451"/>
                    <a:pt x="1471" y="24"/>
                    <a:pt x="961" y="1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4"/>
            <p:cNvSpPr/>
            <p:nvPr/>
          </p:nvSpPr>
          <p:spPr>
            <a:xfrm>
              <a:off x="7505618" y="2288667"/>
              <a:ext cx="206381" cy="205056"/>
            </a:xfrm>
            <a:custGeom>
              <a:avLst/>
              <a:gdLst/>
              <a:ahLst/>
              <a:cxnLst/>
              <a:rect l="l" t="t" r="r" b="b"/>
              <a:pathLst>
                <a:path w="1875" h="1863" extrusionOk="0">
                  <a:moveTo>
                    <a:pt x="1850" y="961"/>
                  </a:moveTo>
                  <a:cubicBezTo>
                    <a:pt x="1839" y="1459"/>
                    <a:pt x="1412" y="1863"/>
                    <a:pt x="902" y="1851"/>
                  </a:cubicBezTo>
                  <a:cubicBezTo>
                    <a:pt x="404" y="1839"/>
                    <a:pt x="0" y="1400"/>
                    <a:pt x="12" y="902"/>
                  </a:cubicBezTo>
                  <a:cubicBezTo>
                    <a:pt x="24" y="392"/>
                    <a:pt x="463" y="1"/>
                    <a:pt x="961" y="13"/>
                  </a:cubicBezTo>
                  <a:cubicBezTo>
                    <a:pt x="1471" y="24"/>
                    <a:pt x="1874" y="451"/>
                    <a:pt x="1850" y="96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4"/>
            <p:cNvSpPr/>
            <p:nvPr/>
          </p:nvSpPr>
          <p:spPr>
            <a:xfrm>
              <a:off x="7304520" y="2822604"/>
              <a:ext cx="101925" cy="101923"/>
            </a:xfrm>
            <a:custGeom>
              <a:avLst/>
              <a:gdLst/>
              <a:ahLst/>
              <a:cxnLst/>
              <a:rect l="l" t="t" r="r" b="b"/>
              <a:pathLst>
                <a:path w="926" h="926" extrusionOk="0">
                  <a:moveTo>
                    <a:pt x="926" y="463"/>
                  </a:moveTo>
                  <a:cubicBezTo>
                    <a:pt x="926" y="724"/>
                    <a:pt x="713" y="925"/>
                    <a:pt x="463" y="925"/>
                  </a:cubicBezTo>
                  <a:cubicBezTo>
                    <a:pt x="214" y="925"/>
                    <a:pt x="1" y="724"/>
                    <a:pt x="1" y="463"/>
                  </a:cubicBezTo>
                  <a:cubicBezTo>
                    <a:pt x="1" y="214"/>
                    <a:pt x="214" y="0"/>
                    <a:pt x="463" y="0"/>
                  </a:cubicBezTo>
                  <a:cubicBezTo>
                    <a:pt x="713" y="0"/>
                    <a:pt x="926" y="214"/>
                    <a:pt x="926" y="46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4"/>
            <p:cNvSpPr/>
            <p:nvPr/>
          </p:nvSpPr>
          <p:spPr>
            <a:xfrm>
              <a:off x="7326754" y="2843517"/>
              <a:ext cx="61419" cy="61418"/>
            </a:xfrm>
            <a:custGeom>
              <a:avLst/>
              <a:gdLst/>
              <a:ahLst/>
              <a:cxnLst/>
              <a:rect l="l" t="t" r="r" b="b"/>
              <a:pathLst>
                <a:path w="558" h="558" extrusionOk="0">
                  <a:moveTo>
                    <a:pt x="558" y="273"/>
                  </a:moveTo>
                  <a:cubicBezTo>
                    <a:pt x="558" y="439"/>
                    <a:pt x="427" y="558"/>
                    <a:pt x="273" y="558"/>
                  </a:cubicBezTo>
                  <a:cubicBezTo>
                    <a:pt x="119" y="558"/>
                    <a:pt x="1" y="427"/>
                    <a:pt x="1" y="273"/>
                  </a:cubicBezTo>
                  <a:cubicBezTo>
                    <a:pt x="1" y="119"/>
                    <a:pt x="131" y="0"/>
                    <a:pt x="273" y="0"/>
                  </a:cubicBezTo>
                  <a:cubicBezTo>
                    <a:pt x="427" y="0"/>
                    <a:pt x="558" y="119"/>
                    <a:pt x="558" y="27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4"/>
            <p:cNvSpPr/>
            <p:nvPr/>
          </p:nvSpPr>
          <p:spPr>
            <a:xfrm>
              <a:off x="7168804" y="2893048"/>
              <a:ext cx="101925" cy="101923"/>
            </a:xfrm>
            <a:custGeom>
              <a:avLst/>
              <a:gdLst/>
              <a:ahLst/>
              <a:cxnLst/>
              <a:rect l="l" t="t" r="r" b="b"/>
              <a:pathLst>
                <a:path w="926" h="926" extrusionOk="0">
                  <a:moveTo>
                    <a:pt x="926" y="463"/>
                  </a:moveTo>
                  <a:cubicBezTo>
                    <a:pt x="926" y="712"/>
                    <a:pt x="724" y="926"/>
                    <a:pt x="463" y="926"/>
                  </a:cubicBezTo>
                  <a:cubicBezTo>
                    <a:pt x="214" y="926"/>
                    <a:pt x="0" y="712"/>
                    <a:pt x="0" y="463"/>
                  </a:cubicBezTo>
                  <a:cubicBezTo>
                    <a:pt x="0" y="214"/>
                    <a:pt x="214" y="1"/>
                    <a:pt x="463" y="1"/>
                  </a:cubicBezTo>
                  <a:cubicBezTo>
                    <a:pt x="724" y="1"/>
                    <a:pt x="926" y="214"/>
                    <a:pt x="926" y="46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4"/>
            <p:cNvSpPr/>
            <p:nvPr/>
          </p:nvSpPr>
          <p:spPr>
            <a:xfrm>
              <a:off x="7188396" y="2912640"/>
              <a:ext cx="62740" cy="62738"/>
            </a:xfrm>
            <a:custGeom>
              <a:avLst/>
              <a:gdLst/>
              <a:ahLst/>
              <a:cxnLst/>
              <a:rect l="l" t="t" r="r" b="b"/>
              <a:pathLst>
                <a:path w="570" h="570" extrusionOk="0">
                  <a:moveTo>
                    <a:pt x="570" y="285"/>
                  </a:moveTo>
                  <a:cubicBezTo>
                    <a:pt x="570" y="451"/>
                    <a:pt x="439" y="570"/>
                    <a:pt x="285" y="570"/>
                  </a:cubicBezTo>
                  <a:cubicBezTo>
                    <a:pt x="131" y="570"/>
                    <a:pt x="0" y="428"/>
                    <a:pt x="0" y="285"/>
                  </a:cubicBezTo>
                  <a:cubicBezTo>
                    <a:pt x="0" y="131"/>
                    <a:pt x="143" y="1"/>
                    <a:pt x="285" y="1"/>
                  </a:cubicBezTo>
                  <a:cubicBezTo>
                    <a:pt x="439" y="1"/>
                    <a:pt x="570" y="131"/>
                    <a:pt x="570" y="28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4"/>
            <p:cNvSpPr/>
            <p:nvPr/>
          </p:nvSpPr>
          <p:spPr>
            <a:xfrm>
              <a:off x="6490002" y="1283531"/>
              <a:ext cx="890356" cy="425741"/>
            </a:xfrm>
            <a:custGeom>
              <a:avLst/>
              <a:gdLst/>
              <a:ahLst/>
              <a:cxnLst/>
              <a:rect l="l" t="t" r="r" b="b"/>
              <a:pathLst>
                <a:path w="8089" h="3868" extrusionOk="0">
                  <a:moveTo>
                    <a:pt x="439" y="3511"/>
                  </a:moveTo>
                  <a:lnTo>
                    <a:pt x="7626" y="357"/>
                  </a:lnTo>
                  <a:cubicBezTo>
                    <a:pt x="7780" y="297"/>
                    <a:pt x="7935" y="274"/>
                    <a:pt x="8089" y="309"/>
                  </a:cubicBezTo>
                  <a:cubicBezTo>
                    <a:pt x="7899" y="84"/>
                    <a:pt x="7567" y="1"/>
                    <a:pt x="7270" y="131"/>
                  </a:cubicBezTo>
                  <a:lnTo>
                    <a:pt x="463" y="3108"/>
                  </a:lnTo>
                  <a:cubicBezTo>
                    <a:pt x="166" y="3238"/>
                    <a:pt x="0" y="3559"/>
                    <a:pt x="48" y="3867"/>
                  </a:cubicBezTo>
                  <a:cubicBezTo>
                    <a:pt x="143" y="3701"/>
                    <a:pt x="261" y="3582"/>
                    <a:pt x="439" y="351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4"/>
            <p:cNvSpPr/>
            <p:nvPr/>
          </p:nvSpPr>
          <p:spPr>
            <a:xfrm>
              <a:off x="6826816" y="1483303"/>
              <a:ext cx="275505" cy="154094"/>
            </a:xfrm>
            <a:custGeom>
              <a:avLst/>
              <a:gdLst/>
              <a:ahLst/>
              <a:cxnLst/>
              <a:rect l="l" t="t" r="r" b="b"/>
              <a:pathLst>
                <a:path w="2503" h="1400" extrusionOk="0">
                  <a:moveTo>
                    <a:pt x="2171" y="60"/>
                  </a:moveTo>
                  <a:lnTo>
                    <a:pt x="166" y="937"/>
                  </a:lnTo>
                  <a:cubicBezTo>
                    <a:pt x="60" y="985"/>
                    <a:pt x="0" y="1115"/>
                    <a:pt x="48" y="1234"/>
                  </a:cubicBezTo>
                  <a:cubicBezTo>
                    <a:pt x="83" y="1340"/>
                    <a:pt x="226" y="1400"/>
                    <a:pt x="344" y="1352"/>
                  </a:cubicBezTo>
                  <a:lnTo>
                    <a:pt x="2348" y="475"/>
                  </a:lnTo>
                  <a:cubicBezTo>
                    <a:pt x="2443" y="439"/>
                    <a:pt x="2503" y="297"/>
                    <a:pt x="2467" y="178"/>
                  </a:cubicBezTo>
                  <a:cubicBezTo>
                    <a:pt x="2408" y="60"/>
                    <a:pt x="2265" y="0"/>
                    <a:pt x="2171" y="6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4"/>
            <p:cNvSpPr/>
            <p:nvPr/>
          </p:nvSpPr>
          <p:spPr>
            <a:xfrm>
              <a:off x="6845088" y="1500254"/>
              <a:ext cx="238962" cy="120194"/>
            </a:xfrm>
            <a:custGeom>
              <a:avLst/>
              <a:gdLst/>
              <a:ahLst/>
              <a:cxnLst/>
              <a:rect l="l" t="t" r="r" b="b"/>
              <a:pathLst>
                <a:path w="2171" h="1092" extrusionOk="0">
                  <a:moveTo>
                    <a:pt x="2005" y="12"/>
                  </a:moveTo>
                  <a:lnTo>
                    <a:pt x="83" y="854"/>
                  </a:lnTo>
                  <a:cubicBezTo>
                    <a:pt x="24" y="890"/>
                    <a:pt x="0" y="949"/>
                    <a:pt x="24" y="1009"/>
                  </a:cubicBezTo>
                  <a:cubicBezTo>
                    <a:pt x="60" y="1068"/>
                    <a:pt x="119" y="1092"/>
                    <a:pt x="178" y="1068"/>
                  </a:cubicBezTo>
                  <a:lnTo>
                    <a:pt x="2088" y="226"/>
                  </a:lnTo>
                  <a:cubicBezTo>
                    <a:pt x="2147" y="190"/>
                    <a:pt x="2171" y="131"/>
                    <a:pt x="2147" y="72"/>
                  </a:cubicBezTo>
                  <a:cubicBezTo>
                    <a:pt x="2123" y="24"/>
                    <a:pt x="2064" y="0"/>
                    <a:pt x="2005" y="1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Video Games Competition Newsletter by Slidesgo">
  <a:themeElements>
    <a:clrScheme name="Simple Light">
      <a:dk1>
        <a:srgbClr val="FFFFFF"/>
      </a:dk1>
      <a:lt1>
        <a:srgbClr val="2E0557"/>
      </a:lt1>
      <a:dk2>
        <a:srgbClr val="FF4C70"/>
      </a:dk2>
      <a:lt2>
        <a:srgbClr val="6DCFF6"/>
      </a:lt2>
      <a:accent1>
        <a:srgbClr val="4FBFA5"/>
      </a:accent1>
      <a:accent2>
        <a:srgbClr val="5C2D9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Microsoft Office PowerPoint</Application>
  <PresentationFormat>On-screen Show (16:9)</PresentationFormat>
  <Paragraphs>100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Teko</vt:lpstr>
      <vt:lpstr>Roboto</vt:lpstr>
      <vt:lpstr>Bebas Neue</vt:lpstr>
      <vt:lpstr>Arial</vt:lpstr>
      <vt:lpstr>Anaheim</vt:lpstr>
      <vt:lpstr>Video Games Competition Newsletter by Slidesgo</vt:lpstr>
      <vt:lpstr>Video Game Presentation WaterScapes</vt:lpstr>
      <vt:lpstr>Team Members</vt:lpstr>
      <vt:lpstr>Introduction</vt:lpstr>
      <vt:lpstr>Introduction</vt:lpstr>
      <vt:lpstr>01</vt:lpstr>
      <vt:lpstr>Features</vt:lpstr>
      <vt:lpstr>Core Gameplay Features</vt:lpstr>
      <vt:lpstr>Controller</vt:lpstr>
      <vt:lpstr>Levels</vt:lpstr>
      <vt:lpstr>Levels</vt:lpstr>
      <vt:lpstr>Data Structure</vt:lpstr>
      <vt:lpstr>Data Structure</vt:lpstr>
      <vt:lpstr>Graphical User Interface</vt:lpstr>
      <vt:lpstr>Graphical User Interface</vt:lpstr>
      <vt:lpstr>Audio Integration</vt:lpstr>
      <vt:lpstr>Audio Integration</vt:lpstr>
      <vt:lpstr>Conclusion</vt:lpstr>
      <vt:lpstr>A picture is worth a thousand 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Game_x000d_Presentation WaterScapes</dc:title>
  <dc:creator>Muhammad Adnan</dc:creator>
  <cp:lastModifiedBy>Muhammad Adnan</cp:lastModifiedBy>
  <cp:revision>3</cp:revision>
  <dcterms:created xsi:type="dcterms:W3CDTF">2024-12-17T11:30:00Z</dcterms:created>
  <dcterms:modified xsi:type="dcterms:W3CDTF">2024-12-21T12:56:00Z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489664ED8DDD40CD8210263E9163D362_12</vt:lpwstr>
  </property>
  <property fmtid="{D5CDD505-2E9C-101B-9397-08002B2CF9AE}" pid="3" name="KSOProductBuildVer">
    <vt:lpwstr>1033-12.2.0.19307</vt:lpwstr>
  </property>
</Properties>
</file>