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1B76E5"/>
    <a:srgbClr val="2908B4"/>
    <a:srgbClr val="2608A8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8F8C-03BD-4684-9DEA-561B0287B223}" type="datetimeFigureOut">
              <a:rPr lang="en-IN" smtClean="0"/>
              <a:t>25-09-2016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6AC70-5D48-4FD2-ACAC-12DF0016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9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6AC70-5D48-4FD2-ACAC-12DF0016D3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E9447A-4119-45C1-8A93-918FE2AB8944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42DF-AAA4-489D-9F8A-917A685DD802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6D5-CE30-40D4-8AFD-78B44EB18F40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BA1A-F7A9-4BD4-B50B-9E16E3D11CDE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AB1493-1440-4745-B130-013E56A6A372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13E-1074-4DA7-9008-7B29CFF3C76B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DAA4-6DC2-454E-8EEB-FB90A6CB49A0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6C69A7-89D7-4DEE-9E48-D9B36C279D49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344C-6124-4147-914E-1A2A083D0907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34DAF6-BE6F-439A-A211-1C14F7E9E55D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70C335-F2F8-42E3-835F-21232E580A95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2753A95-94A9-4F8D-AE07-CD566AEFD1B6}" type="datetime1">
              <a:rPr lang="en-IN" smtClean="0"/>
              <a:t>25-09-2016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E1F9674B-3D88-49A1-9A3F-F36F26F26C95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4221087"/>
            <a:ext cx="5120640" cy="1440161"/>
          </a:xfrm>
        </p:spPr>
        <p:txBody>
          <a:bodyPr>
            <a:normAutofit fontScale="77500" lnSpcReduction="20000"/>
          </a:bodyPr>
          <a:lstStyle/>
          <a:p>
            <a:r>
              <a:rPr lang="en-IN" sz="2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SADIA TAZEEN</a:t>
            </a:r>
          </a:p>
          <a:p>
            <a:r>
              <a:rPr lang="en-IN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                        (3pd15scn12)</a:t>
            </a:r>
            <a:endParaRPr lang="en-IN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8E000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3928" y="1337467"/>
            <a:ext cx="4493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Internship</a:t>
            </a:r>
          </a:p>
          <a:p>
            <a:pPr algn="ctr"/>
            <a:r>
              <a:rPr lang="en-I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Under</a:t>
            </a:r>
          </a:p>
          <a:p>
            <a:pPr algn="ctr"/>
            <a:r>
              <a:rPr lang="en-IN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8E000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Minds Solvit Pvt LTD</a:t>
            </a:r>
            <a:endParaRPr lang="en-IN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8E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40160"/>
          </a:xfrm>
        </p:spPr>
        <p:txBody>
          <a:bodyPr/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 of Bootstrap: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700808"/>
            <a:ext cx="8595360" cy="45354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Easy to use: </a:t>
            </a: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a basic knowledge of HTML &amp; CSS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Responsive feature: </a:t>
            </a: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a phone &amp; Tablets, Desktops.</a:t>
            </a:r>
          </a:p>
          <a:p>
            <a:pPr marL="0" indent="0">
              <a:buNone/>
            </a:pPr>
            <a:endParaRPr lang="en-IN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Browser Compatibility: </a:t>
            </a: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is compatible with all modern browsers(Internet Explorer, Chrome, Firefox, Opera, Safari) etc.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It contains beautiful and functional </a:t>
            </a: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built-in components </a:t>
            </a:r>
            <a:r>
              <a:rPr lang="en-IN" sz="2800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which are easy to customize. </a:t>
            </a:r>
            <a:endParaRPr lang="en-IN" sz="28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Best of all it is open source.</a:t>
            </a:r>
            <a:endParaRPr lang="en-IN" sz="2800" b="1" dirty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case study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4251960" cy="493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team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This team deals with the different development  technological tools like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Mongo DB,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Node js,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Express js etc.  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15815" y="1412776"/>
            <a:ext cx="4251960" cy="4823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Testing Team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team deals with the different testing tools on automation &amp; manual testing like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rail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Jera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Selenium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Jmeter etc.  </a:t>
            </a:r>
            <a:r>
              <a:rPr lang="en-IN" sz="24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</a:t>
            </a:r>
            <a:endParaRPr lang="en-IN" sz="2400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07904" y="2204864"/>
            <a:ext cx="5120640" cy="2304256"/>
          </a:xfrm>
        </p:spPr>
        <p:txBody>
          <a:bodyPr/>
          <a:lstStyle/>
          <a:p>
            <a:r>
              <a:rPr lang="en-IN" dirty="0" smtClean="0"/>
              <a:t>                ***********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  <a:cs typeface="Times New Roman" pitchFamily="18" charset="0"/>
              </a:rPr>
              <a:t>THANK YOU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6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sz="4000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772816"/>
            <a:ext cx="8595360" cy="446339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Introduction about Industry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Description of training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case study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1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125113" cy="9964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sz="3600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3600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3600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ndustry:</a:t>
            </a:r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3600" i="1" u="sng" dirty="0" smtClean="0">
                <a:solidFill>
                  <a:srgbClr val="2908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Minds Solvit Pvt Ltd</a:t>
            </a:r>
            <a:endParaRPr lang="en-IN" sz="3600" i="1" u="sng" dirty="0">
              <a:solidFill>
                <a:srgbClr val="2908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1772816"/>
            <a:ext cx="7125112" cy="4320480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First IT company in </a:t>
            </a:r>
            <a:r>
              <a:rPr lang="en-IN" sz="9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Hyd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9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Kar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9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96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 History:         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Established in 2013.</a:t>
            </a:r>
          </a:p>
          <a:p>
            <a:pPr marL="0" indent="0" algn="just">
              <a:buNone/>
            </a:pPr>
            <a:endParaRPr lang="en-IN" sz="96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96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Departments: 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development team</a:t>
            </a:r>
          </a:p>
          <a:p>
            <a:pPr marL="0" indent="0" algn="just">
              <a:buNone/>
            </a:pP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UI Team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96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QA department: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CEO Testing Team</a:t>
            </a:r>
          </a:p>
          <a:p>
            <a:pPr marL="0" indent="0" algn="just">
              <a:buNone/>
            </a:pPr>
            <a:r>
              <a:rPr lang="en-IN" sz="9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Solutions QA Team</a:t>
            </a:r>
          </a:p>
          <a:p>
            <a:pPr marL="0" indent="0" algn="just">
              <a:buNone/>
            </a:pPr>
            <a:r>
              <a:rPr lang="en-IN" sz="9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Product QA Team</a:t>
            </a:r>
          </a:p>
          <a:p>
            <a:pPr marL="0" indent="0" algn="just">
              <a:buNone/>
            </a:pPr>
            <a:r>
              <a:rPr lang="en-IN" sz="9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Automation Testing Team</a:t>
            </a:r>
          </a:p>
          <a:p>
            <a:pPr marL="0" indent="0" algn="just">
              <a:buNone/>
            </a:pPr>
            <a:r>
              <a:rPr lang="en-IN" sz="9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Business Analyst</a:t>
            </a:r>
          </a:p>
          <a:p>
            <a:pPr marL="0" indent="0" algn="just">
              <a:buNone/>
            </a:pPr>
            <a:r>
              <a:rPr lang="en-IN" sz="9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Marketing Team</a:t>
            </a:r>
          </a:p>
          <a:p>
            <a:pPr marL="0" indent="0" algn="just">
              <a:buNone/>
            </a:pPr>
            <a:endParaRPr lang="en-IN" sz="96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99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Continue…….!!!!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Services: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website designing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web development, web consulting, online applications development, search engine optimization and other types of internet marketing solutions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400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Major Milestone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“Entrepreneur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the year in IT for the year 2015” by Silicon India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Magazine.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“Indian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Leadership Award for Industrial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Development”.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“Fastest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Growing Indian Company Excellence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Award”.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“Awarded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among top twenty Software QA Companies in India by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Silicon India Magazine”.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Objectives: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8595360" cy="460740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Software development methodology </a:t>
            </a: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AGILE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Distributed Version Control System  GITHUB</a:t>
            </a:r>
          </a:p>
          <a:p>
            <a:pPr marL="0" indent="0">
              <a:buNone/>
            </a:pPr>
            <a:endParaRPr lang="en-IN" sz="28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Front end frame work BOOTSTRAP</a:t>
            </a:r>
            <a:endParaRPr lang="en-IN" sz="2800" b="1" dirty="0">
              <a:solidFill>
                <a:srgbClr val="8E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5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404663"/>
            <a:ext cx="8591550" cy="72008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development methodology </a:t>
            </a:r>
            <a: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AGILE</a:t>
            </a:r>
            <a:br>
              <a:rPr lang="en-IN" b="1" dirty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908720"/>
            <a:ext cx="8595360" cy="532748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AGILE is a methodology that promotes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 iteration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development and testing throughout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development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 cycle of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Waterfall versus Agile: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852936"/>
            <a:ext cx="8458200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Continue….!!!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663" y="980728"/>
            <a:ext cx="5062537" cy="532859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27112" y="1700808"/>
            <a:ext cx="3096344" cy="4421128"/>
          </a:xfrm>
        </p:spPr>
        <p:txBody>
          <a:bodyPr/>
          <a:lstStyle/>
          <a:p>
            <a:r>
              <a:rPr lang="en-IN" sz="2400" dirty="0" smtClean="0">
                <a:solidFill>
                  <a:srgbClr val="1B76E5"/>
                </a:solidFill>
                <a:latin typeface="Times New Roman" pitchFamily="18" charset="0"/>
                <a:cs typeface="Times New Roman" pitchFamily="18" charset="0"/>
              </a:rPr>
              <a:t>Advantages are:</a:t>
            </a:r>
          </a:p>
          <a:p>
            <a:r>
              <a:rPr lang="en-IN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1)It removes the critical path.</a:t>
            </a:r>
          </a:p>
          <a:p>
            <a:r>
              <a:rPr lang="en-IN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2)It interacts with the product during the development.</a:t>
            </a:r>
          </a:p>
          <a:p>
            <a:endParaRPr lang="en-IN" sz="1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Build Great Agile Program</a:t>
            </a:r>
            <a:r>
              <a:rPr lang="en-IN" sz="1800" dirty="0" smtClean="0">
                <a:solidFill>
                  <a:srgbClr val="FFC000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Roadmap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Backlogs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Delivery Vehicles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Run on trust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8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Distributed Version Control System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GITHUB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6225" y="1628800"/>
            <a:ext cx="4251960" cy="46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Terminologies: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Local repository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Branches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Commits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15815" y="1628800"/>
            <a:ext cx="4251960" cy="46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&amp; open source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Fast &amp; Small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Implicit backup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need of powerful hardware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Easier Branching</a:t>
            </a:r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824136"/>
          </a:xfrm>
        </p:spPr>
        <p:txBody>
          <a:bodyPr/>
          <a:lstStyle/>
          <a:p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Front-end framework</a:t>
            </a:r>
            <a:r>
              <a:rPr lang="en-IN" b="1" dirty="0" smtClean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BOOTSTRAP</a:t>
            </a:r>
            <a:endParaRPr lang="en-IN" b="1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Bootstrap is the most popular HTML,CSS &amp; JavaScript framework for developing websites.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is a free front-end framework for faster &amp; easier web development.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include HTML &amp; CSS based design templates for Typography,Forms,Bottons,Tables,Navigation,Models,Images etc.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has the ability to create responsive designs for phones &amp; large desktops.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8E0000"/>
                </a:solidFill>
                <a:latin typeface="Times New Roman" pitchFamily="18" charset="0"/>
                <a:cs typeface="Times New Roman" pitchFamily="18" charset="0"/>
              </a:rPr>
              <a:t>How to get Bootstrap?</a:t>
            </a:r>
          </a:p>
          <a:p>
            <a:pPr marL="457200" indent="-457200"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Download from getbootstrap.com</a:t>
            </a:r>
          </a:p>
          <a:p>
            <a:pPr marL="457200" indent="-457200"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Include bootstrap from a CDN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8E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E1F9674B-3D88-49A1-9A3F-F36F26F26C95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0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TM01790493[[fn=SOHO]]</Template>
  <TotalTime>420</TotalTime>
  <Words>495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Soho</vt:lpstr>
      <vt:lpstr>PowerPoint Presentation</vt:lpstr>
      <vt:lpstr>Contents:</vt:lpstr>
      <vt:lpstr>                 About Industry:              Minds Solvit Pvt Ltd</vt:lpstr>
      <vt:lpstr>Continue…….!!!!</vt:lpstr>
      <vt:lpstr>Objectives:</vt:lpstr>
      <vt:lpstr>      Software development methodology  AGILE </vt:lpstr>
      <vt:lpstr>Continue….!!!</vt:lpstr>
      <vt:lpstr>Distributed Version Control System GITHUB</vt:lpstr>
      <vt:lpstr>Front-end framework BOOTSTRAP</vt:lpstr>
      <vt:lpstr>Advantages of Bootstrap:</vt:lpstr>
      <vt:lpstr>Proposed case study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sadia tazeen</dc:creator>
  <cp:lastModifiedBy>sadia tazeen</cp:lastModifiedBy>
  <cp:revision>54</cp:revision>
  <dcterms:created xsi:type="dcterms:W3CDTF">2016-09-22T13:24:44Z</dcterms:created>
  <dcterms:modified xsi:type="dcterms:W3CDTF">2016-09-25T02:09:27Z</dcterms:modified>
</cp:coreProperties>
</file>