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0D79-7DA6-46A5-8DB5-4D564DEFC98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C04F-8CC3-4322-B618-C30C30B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0D79-7DA6-46A5-8DB5-4D564DEFC98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C04F-8CC3-4322-B618-C30C30B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0D79-7DA6-46A5-8DB5-4D564DEFC98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C04F-8CC3-4322-B618-C30C30B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0D79-7DA6-46A5-8DB5-4D564DEFC98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C04F-8CC3-4322-B618-C30C30B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0D79-7DA6-46A5-8DB5-4D564DEFC98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C04F-8CC3-4322-B618-C30C30B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0D79-7DA6-46A5-8DB5-4D564DEFC98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C04F-8CC3-4322-B618-C30C30B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0D79-7DA6-46A5-8DB5-4D564DEFC98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C04F-8CC3-4322-B618-C30C30B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7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0D79-7DA6-46A5-8DB5-4D564DEFC98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C04F-8CC3-4322-B618-C30C30B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0D79-7DA6-46A5-8DB5-4D564DEFC98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C04F-8CC3-4322-B618-C30C30B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1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0D79-7DA6-46A5-8DB5-4D564DEFC98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C04F-8CC3-4322-B618-C30C30B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6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0D79-7DA6-46A5-8DB5-4D564DEFC98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1C04F-8CC3-4322-B618-C30C30B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6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50D79-7DA6-46A5-8DB5-4D564DEFC98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1C04F-8CC3-4322-B618-C30C30B6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5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NUL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37969" y="3543072"/>
            <a:ext cx="3514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Sadia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(i22b0008s01)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dk1"/>
              </a:buClr>
              <a:buSzPts val="1100"/>
            </a:pPr>
            <a:endParaRPr lang="en-US" sz="1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hape">
            <a:extLst>
              <a:ext uri="{FF2B5EF4-FFF2-40B4-BE49-F238E27FC236}">
                <a16:creationId xmlns="" xmlns:a16="http://schemas.microsoft.com/office/drawing/2014/main" id="{1AA6B203-6B99-4C75-9C93-A558BD12F875}"/>
              </a:ext>
            </a:extLst>
          </p:cNvPr>
          <p:cNvSpPr/>
          <p:nvPr/>
        </p:nvSpPr>
        <p:spPr>
          <a:xfrm>
            <a:off x="0" y="6092765"/>
            <a:ext cx="12190323" cy="765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25" name="Shape">
            <a:extLst>
              <a:ext uri="{FF2B5EF4-FFF2-40B4-BE49-F238E27FC236}">
                <a16:creationId xmlns="" xmlns:a16="http://schemas.microsoft.com/office/drawing/2014/main" id="{B94F33D4-FDCB-4EFC-A43E-CF06504362CD}"/>
              </a:ext>
            </a:extLst>
          </p:cNvPr>
          <p:cNvSpPr/>
          <p:nvPr/>
        </p:nvSpPr>
        <p:spPr>
          <a:xfrm>
            <a:off x="0" y="2"/>
            <a:ext cx="12190323" cy="668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solidFill>
            <a:srgbClr val="FCDE4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20" name="TextBox 19"/>
          <p:cNvSpPr txBox="1"/>
          <p:nvPr/>
        </p:nvSpPr>
        <p:spPr>
          <a:xfrm>
            <a:off x="654994" y="1419414"/>
            <a:ext cx="10880333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err="1">
                <a:solidFill>
                  <a:srgbClr val="37617C"/>
                </a:solidFill>
              </a:rPr>
              <a:t>eSRD</a:t>
            </a:r>
            <a:r>
              <a:rPr lang="en-US" sz="3600" dirty="0">
                <a:solidFill>
                  <a:srgbClr val="37617C"/>
                </a:solidFill>
              </a:rPr>
              <a:t>-Lab &amp; MYSOFT Health Data Analytics Summer </a:t>
            </a:r>
            <a:r>
              <a:rPr lang="en-US" sz="3600" dirty="0" err="1">
                <a:solidFill>
                  <a:srgbClr val="37617C"/>
                </a:solidFill>
              </a:rPr>
              <a:t>vInternship</a:t>
            </a:r>
            <a:r>
              <a:rPr lang="en-US" sz="3600" dirty="0">
                <a:solidFill>
                  <a:srgbClr val="37617C"/>
                </a:solidFill>
              </a:rPr>
              <a:t> </a:t>
            </a:r>
            <a:r>
              <a:rPr lang="en-US" sz="3600" dirty="0" smtClean="0">
                <a:solidFill>
                  <a:srgbClr val="37617C"/>
                </a:solidFill>
              </a:rPr>
              <a:t>2022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2000" dirty="0"/>
              <a:t>Batch - 0008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2000" dirty="0"/>
              <a:t>Track - Health Data Analytics </a:t>
            </a:r>
          </a:p>
          <a:p>
            <a:pPr algn="ctr"/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9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C3493684-AC72-4041-A724-161B447845FC}"/>
              </a:ext>
            </a:extLst>
          </p:cNvPr>
          <p:cNvGrpSpPr/>
          <p:nvPr/>
        </p:nvGrpSpPr>
        <p:grpSpPr>
          <a:xfrm>
            <a:off x="3376112" y="1780501"/>
            <a:ext cx="1828800" cy="609600"/>
            <a:chOff x="4963887" y="5221960"/>
            <a:chExt cx="3847232" cy="1256880"/>
          </a:xfrm>
        </p:grpSpPr>
        <p:sp>
          <p:nvSpPr>
            <p:cNvPr id="73" name="Rectangle: Rounded Corners 8">
              <a:extLst>
                <a:ext uri="{FF2B5EF4-FFF2-40B4-BE49-F238E27FC236}">
                  <a16:creationId xmlns:a16="http://schemas.microsoft.com/office/drawing/2014/main" xmlns="" id="{A73C5CB0-00C9-448D-A826-1821484B6735}"/>
                </a:ext>
              </a:extLst>
            </p:cNvPr>
            <p:cNvSpPr/>
            <p:nvPr/>
          </p:nvSpPr>
          <p:spPr>
            <a:xfrm>
              <a:off x="4963887" y="522196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4" name="Rectangle: Rounded Corners 4">
              <a:extLst>
                <a:ext uri="{FF2B5EF4-FFF2-40B4-BE49-F238E27FC236}">
                  <a16:creationId xmlns:a16="http://schemas.microsoft.com/office/drawing/2014/main" xmlns="" id="{EE96FBD9-28D8-4FB4-8850-F2672AC77D40}"/>
                </a:ext>
              </a:extLst>
            </p:cNvPr>
            <p:cNvSpPr/>
            <p:nvPr/>
          </p:nvSpPr>
          <p:spPr>
            <a:xfrm>
              <a:off x="7554238" y="522196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5" name="Rectangle: Rounded Corners 5">
              <a:extLst>
                <a:ext uri="{FF2B5EF4-FFF2-40B4-BE49-F238E27FC236}">
                  <a16:creationId xmlns:a16="http://schemas.microsoft.com/office/drawing/2014/main" xmlns="" id="{38B686B5-6A6F-4A64-BD94-B53C57F1A773}"/>
                </a:ext>
              </a:extLst>
            </p:cNvPr>
            <p:cNvSpPr/>
            <p:nvPr/>
          </p:nvSpPr>
          <p:spPr>
            <a:xfrm>
              <a:off x="7715263" y="538298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80" name="Graphic 10" descr="Bullseye">
              <a:extLst>
                <a:ext uri="{FF2B5EF4-FFF2-40B4-BE49-F238E27FC236}">
                  <a16:creationId xmlns:a16="http://schemas.microsoft.com/office/drawing/2014/main" xmlns="" id="{15802A86-9120-4041-9861-9C8C3CB59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127463" y="5751446"/>
              <a:ext cx="365760" cy="36576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9F69D546-C745-463B-BE12-97A95DEEA983}"/>
              </a:ext>
            </a:extLst>
          </p:cNvPr>
          <p:cNvGrpSpPr/>
          <p:nvPr/>
        </p:nvGrpSpPr>
        <p:grpSpPr>
          <a:xfrm>
            <a:off x="7069493" y="1274159"/>
            <a:ext cx="1828800" cy="585983"/>
            <a:chOff x="6204712" y="4509220"/>
            <a:chExt cx="3847232" cy="1256880"/>
          </a:xfrm>
        </p:grpSpPr>
        <p:sp>
          <p:nvSpPr>
            <p:cNvPr id="136" name="Rectangle: Rounded Corners 40">
              <a:extLst>
                <a:ext uri="{FF2B5EF4-FFF2-40B4-BE49-F238E27FC236}">
                  <a16:creationId xmlns:a16="http://schemas.microsoft.com/office/drawing/2014/main" xmlns="" id="{6B61648A-9927-4F33-A3D8-9BCF323A3E50}"/>
                </a:ext>
              </a:extLst>
            </p:cNvPr>
            <p:cNvSpPr/>
            <p:nvPr/>
          </p:nvSpPr>
          <p:spPr>
            <a:xfrm>
              <a:off x="6204712" y="450922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7" name="Rectangle: Rounded Corners 41">
              <a:extLst>
                <a:ext uri="{FF2B5EF4-FFF2-40B4-BE49-F238E27FC236}">
                  <a16:creationId xmlns:a16="http://schemas.microsoft.com/office/drawing/2014/main" xmlns="" id="{9E2B9244-B060-49E3-BFBF-5054353E6E17}"/>
                </a:ext>
              </a:extLst>
            </p:cNvPr>
            <p:cNvSpPr/>
            <p:nvPr/>
          </p:nvSpPr>
          <p:spPr>
            <a:xfrm>
              <a:off x="6240548" y="450922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" name="Rectangle: Rounded Corners 42">
              <a:extLst>
                <a:ext uri="{FF2B5EF4-FFF2-40B4-BE49-F238E27FC236}">
                  <a16:creationId xmlns:a16="http://schemas.microsoft.com/office/drawing/2014/main" xmlns="" id="{663F0F05-4353-4A60-87B1-A53FAD941621}"/>
                </a:ext>
              </a:extLst>
            </p:cNvPr>
            <p:cNvSpPr/>
            <p:nvPr/>
          </p:nvSpPr>
          <p:spPr>
            <a:xfrm>
              <a:off x="6401573" y="467024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143" name="Graphic 47" descr="Bullseye">
              <a:extLst>
                <a:ext uri="{FF2B5EF4-FFF2-40B4-BE49-F238E27FC236}">
                  <a16:creationId xmlns:a16="http://schemas.microsoft.com/office/drawing/2014/main" xmlns="" id="{E25AE5C0-4CCE-41F0-84F9-3C60C1736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558443" y="4954780"/>
              <a:ext cx="365760" cy="365760"/>
            </a:xfrm>
            <a:prstGeom prst="rect">
              <a:avLst/>
            </a:prstGeom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xmlns="" id="{C3493684-AC72-4041-A724-161B447845FC}"/>
              </a:ext>
            </a:extLst>
          </p:cNvPr>
          <p:cNvGrpSpPr/>
          <p:nvPr/>
        </p:nvGrpSpPr>
        <p:grpSpPr>
          <a:xfrm>
            <a:off x="3376112" y="738179"/>
            <a:ext cx="1828800" cy="609600"/>
            <a:chOff x="4963887" y="5221960"/>
            <a:chExt cx="3847232" cy="1256880"/>
          </a:xfrm>
        </p:grpSpPr>
        <p:sp>
          <p:nvSpPr>
            <p:cNvPr id="224" name="Rectangle: Rounded Corners 8">
              <a:extLst>
                <a:ext uri="{FF2B5EF4-FFF2-40B4-BE49-F238E27FC236}">
                  <a16:creationId xmlns:a16="http://schemas.microsoft.com/office/drawing/2014/main" xmlns="" id="{A73C5CB0-00C9-448D-A826-1821484B6735}"/>
                </a:ext>
              </a:extLst>
            </p:cNvPr>
            <p:cNvSpPr/>
            <p:nvPr/>
          </p:nvSpPr>
          <p:spPr>
            <a:xfrm>
              <a:off x="4963887" y="522196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5" name="Rectangle: Rounded Corners 4">
              <a:extLst>
                <a:ext uri="{FF2B5EF4-FFF2-40B4-BE49-F238E27FC236}">
                  <a16:creationId xmlns:a16="http://schemas.microsoft.com/office/drawing/2014/main" xmlns="" id="{EE96FBD9-28D8-4FB4-8850-F2672AC77D40}"/>
                </a:ext>
              </a:extLst>
            </p:cNvPr>
            <p:cNvSpPr/>
            <p:nvPr/>
          </p:nvSpPr>
          <p:spPr>
            <a:xfrm>
              <a:off x="7554238" y="522196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6" name="Rectangle: Rounded Corners 5">
              <a:extLst>
                <a:ext uri="{FF2B5EF4-FFF2-40B4-BE49-F238E27FC236}">
                  <a16:creationId xmlns:a16="http://schemas.microsoft.com/office/drawing/2014/main" xmlns="" id="{38B686B5-6A6F-4A64-BD94-B53C57F1A773}"/>
                </a:ext>
              </a:extLst>
            </p:cNvPr>
            <p:cNvSpPr/>
            <p:nvPr/>
          </p:nvSpPr>
          <p:spPr>
            <a:xfrm>
              <a:off x="7715263" y="538298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231" name="Graphic 10" descr="Bullseye">
              <a:extLst>
                <a:ext uri="{FF2B5EF4-FFF2-40B4-BE49-F238E27FC236}">
                  <a16:creationId xmlns:a16="http://schemas.microsoft.com/office/drawing/2014/main" xmlns="" id="{15802A86-9120-4041-9861-9C8C3CB59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127463" y="5751446"/>
              <a:ext cx="365760" cy="365760"/>
            </a:xfrm>
            <a:prstGeom prst="rect">
              <a:avLst/>
            </a:prstGeom>
          </p:spPr>
        </p:pic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xmlns="" id="{C3493684-AC72-4041-A724-161B447845FC}"/>
              </a:ext>
            </a:extLst>
          </p:cNvPr>
          <p:cNvGrpSpPr/>
          <p:nvPr/>
        </p:nvGrpSpPr>
        <p:grpSpPr>
          <a:xfrm>
            <a:off x="3420425" y="2868525"/>
            <a:ext cx="1828800" cy="609600"/>
            <a:chOff x="4963887" y="5221960"/>
            <a:chExt cx="3847232" cy="1256880"/>
          </a:xfrm>
        </p:grpSpPr>
        <p:sp>
          <p:nvSpPr>
            <p:cNvPr id="233" name="Rectangle: Rounded Corners 8">
              <a:extLst>
                <a:ext uri="{FF2B5EF4-FFF2-40B4-BE49-F238E27FC236}">
                  <a16:creationId xmlns:a16="http://schemas.microsoft.com/office/drawing/2014/main" xmlns="" id="{A73C5CB0-00C9-448D-A826-1821484B6735}"/>
                </a:ext>
              </a:extLst>
            </p:cNvPr>
            <p:cNvSpPr/>
            <p:nvPr/>
          </p:nvSpPr>
          <p:spPr>
            <a:xfrm>
              <a:off x="4963887" y="522196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34" name="Rectangle: Rounded Corners 4">
              <a:extLst>
                <a:ext uri="{FF2B5EF4-FFF2-40B4-BE49-F238E27FC236}">
                  <a16:creationId xmlns:a16="http://schemas.microsoft.com/office/drawing/2014/main" xmlns="" id="{EE96FBD9-28D8-4FB4-8850-F2672AC77D40}"/>
                </a:ext>
              </a:extLst>
            </p:cNvPr>
            <p:cNvSpPr/>
            <p:nvPr/>
          </p:nvSpPr>
          <p:spPr>
            <a:xfrm>
              <a:off x="7554238" y="522196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35" name="Rectangle: Rounded Corners 5">
              <a:extLst>
                <a:ext uri="{FF2B5EF4-FFF2-40B4-BE49-F238E27FC236}">
                  <a16:creationId xmlns:a16="http://schemas.microsoft.com/office/drawing/2014/main" xmlns="" id="{38B686B5-6A6F-4A64-BD94-B53C57F1A773}"/>
                </a:ext>
              </a:extLst>
            </p:cNvPr>
            <p:cNvSpPr/>
            <p:nvPr/>
          </p:nvSpPr>
          <p:spPr>
            <a:xfrm>
              <a:off x="7715263" y="538298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240" name="Graphic 10" descr="Bullseye">
              <a:extLst>
                <a:ext uri="{FF2B5EF4-FFF2-40B4-BE49-F238E27FC236}">
                  <a16:creationId xmlns:a16="http://schemas.microsoft.com/office/drawing/2014/main" xmlns="" id="{15802A86-9120-4041-9861-9C8C3CB59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127463" y="5751446"/>
              <a:ext cx="365760" cy="365760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xmlns="" id="{C3493684-AC72-4041-A724-161B447845FC}"/>
              </a:ext>
            </a:extLst>
          </p:cNvPr>
          <p:cNvGrpSpPr/>
          <p:nvPr/>
        </p:nvGrpSpPr>
        <p:grpSpPr>
          <a:xfrm>
            <a:off x="3420425" y="3935813"/>
            <a:ext cx="1828800" cy="609600"/>
            <a:chOff x="4963887" y="5221960"/>
            <a:chExt cx="3847232" cy="1256880"/>
          </a:xfrm>
        </p:grpSpPr>
        <p:sp>
          <p:nvSpPr>
            <p:cNvPr id="242" name="Rectangle: Rounded Corners 8">
              <a:extLst>
                <a:ext uri="{FF2B5EF4-FFF2-40B4-BE49-F238E27FC236}">
                  <a16:creationId xmlns:a16="http://schemas.microsoft.com/office/drawing/2014/main" xmlns="" id="{A73C5CB0-00C9-448D-A826-1821484B6735}"/>
                </a:ext>
              </a:extLst>
            </p:cNvPr>
            <p:cNvSpPr/>
            <p:nvPr/>
          </p:nvSpPr>
          <p:spPr>
            <a:xfrm>
              <a:off x="4963887" y="522196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3" name="Rectangle: Rounded Corners 4">
              <a:extLst>
                <a:ext uri="{FF2B5EF4-FFF2-40B4-BE49-F238E27FC236}">
                  <a16:creationId xmlns:a16="http://schemas.microsoft.com/office/drawing/2014/main" xmlns="" id="{EE96FBD9-28D8-4FB4-8850-F2672AC77D40}"/>
                </a:ext>
              </a:extLst>
            </p:cNvPr>
            <p:cNvSpPr/>
            <p:nvPr/>
          </p:nvSpPr>
          <p:spPr>
            <a:xfrm>
              <a:off x="7554238" y="522196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4" name="Rectangle: Rounded Corners 5">
              <a:extLst>
                <a:ext uri="{FF2B5EF4-FFF2-40B4-BE49-F238E27FC236}">
                  <a16:creationId xmlns:a16="http://schemas.microsoft.com/office/drawing/2014/main" xmlns="" id="{38B686B5-6A6F-4A64-BD94-B53C57F1A773}"/>
                </a:ext>
              </a:extLst>
            </p:cNvPr>
            <p:cNvSpPr/>
            <p:nvPr/>
          </p:nvSpPr>
          <p:spPr>
            <a:xfrm>
              <a:off x="7715263" y="538298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249" name="Graphic 10" descr="Bullseye">
              <a:extLst>
                <a:ext uri="{FF2B5EF4-FFF2-40B4-BE49-F238E27FC236}">
                  <a16:creationId xmlns:a16="http://schemas.microsoft.com/office/drawing/2014/main" xmlns="" id="{15802A86-9120-4041-9861-9C8C3CB59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127463" y="5751446"/>
              <a:ext cx="365760" cy="365760"/>
            </a:xfrm>
            <a:prstGeom prst="rect">
              <a:avLst/>
            </a:prstGeom>
          </p:spPr>
        </p:pic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xmlns="" id="{C3493684-AC72-4041-A724-161B447845FC}"/>
              </a:ext>
            </a:extLst>
          </p:cNvPr>
          <p:cNvGrpSpPr/>
          <p:nvPr/>
        </p:nvGrpSpPr>
        <p:grpSpPr>
          <a:xfrm>
            <a:off x="3420425" y="4991973"/>
            <a:ext cx="1828800" cy="609600"/>
            <a:chOff x="4963887" y="5221960"/>
            <a:chExt cx="3847232" cy="1256880"/>
          </a:xfrm>
        </p:grpSpPr>
        <p:sp>
          <p:nvSpPr>
            <p:cNvPr id="251" name="Rectangle: Rounded Corners 8">
              <a:extLst>
                <a:ext uri="{FF2B5EF4-FFF2-40B4-BE49-F238E27FC236}">
                  <a16:creationId xmlns:a16="http://schemas.microsoft.com/office/drawing/2014/main" xmlns="" id="{A73C5CB0-00C9-448D-A826-1821484B6735}"/>
                </a:ext>
              </a:extLst>
            </p:cNvPr>
            <p:cNvSpPr/>
            <p:nvPr/>
          </p:nvSpPr>
          <p:spPr>
            <a:xfrm>
              <a:off x="4963887" y="522196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2" name="Rectangle: Rounded Corners 4">
              <a:extLst>
                <a:ext uri="{FF2B5EF4-FFF2-40B4-BE49-F238E27FC236}">
                  <a16:creationId xmlns:a16="http://schemas.microsoft.com/office/drawing/2014/main" xmlns="" id="{EE96FBD9-28D8-4FB4-8850-F2672AC77D40}"/>
                </a:ext>
              </a:extLst>
            </p:cNvPr>
            <p:cNvSpPr/>
            <p:nvPr/>
          </p:nvSpPr>
          <p:spPr>
            <a:xfrm>
              <a:off x="7554238" y="522196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3" name="Rectangle: Rounded Corners 5">
              <a:extLst>
                <a:ext uri="{FF2B5EF4-FFF2-40B4-BE49-F238E27FC236}">
                  <a16:creationId xmlns:a16="http://schemas.microsoft.com/office/drawing/2014/main" xmlns="" id="{38B686B5-6A6F-4A64-BD94-B53C57F1A773}"/>
                </a:ext>
              </a:extLst>
            </p:cNvPr>
            <p:cNvSpPr/>
            <p:nvPr/>
          </p:nvSpPr>
          <p:spPr>
            <a:xfrm>
              <a:off x="7715263" y="538298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258" name="Graphic 10" descr="Bullseye">
              <a:extLst>
                <a:ext uri="{FF2B5EF4-FFF2-40B4-BE49-F238E27FC236}">
                  <a16:creationId xmlns:a16="http://schemas.microsoft.com/office/drawing/2014/main" xmlns="" id="{15802A86-9120-4041-9861-9C8C3CB59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127463" y="5751446"/>
              <a:ext cx="365760" cy="365760"/>
            </a:xfrm>
            <a:prstGeom prst="rect">
              <a:avLst/>
            </a:prstGeom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xmlns="" id="{C3493684-AC72-4041-A724-161B447845FC}"/>
              </a:ext>
            </a:extLst>
          </p:cNvPr>
          <p:cNvGrpSpPr/>
          <p:nvPr/>
        </p:nvGrpSpPr>
        <p:grpSpPr>
          <a:xfrm>
            <a:off x="3452656" y="6042914"/>
            <a:ext cx="1828800" cy="609603"/>
            <a:chOff x="4963887" y="5221960"/>
            <a:chExt cx="3847232" cy="1256886"/>
          </a:xfrm>
        </p:grpSpPr>
        <p:sp>
          <p:nvSpPr>
            <p:cNvPr id="260" name="Rectangle: Rounded Corners 8">
              <a:extLst>
                <a:ext uri="{FF2B5EF4-FFF2-40B4-BE49-F238E27FC236}">
                  <a16:creationId xmlns:a16="http://schemas.microsoft.com/office/drawing/2014/main" xmlns="" id="{A73C5CB0-00C9-448D-A826-1821484B6735}"/>
                </a:ext>
              </a:extLst>
            </p:cNvPr>
            <p:cNvSpPr/>
            <p:nvPr/>
          </p:nvSpPr>
          <p:spPr>
            <a:xfrm>
              <a:off x="4963887" y="522196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61" name="Rectangle: Rounded Corners 4">
              <a:extLst>
                <a:ext uri="{FF2B5EF4-FFF2-40B4-BE49-F238E27FC236}">
                  <a16:creationId xmlns:a16="http://schemas.microsoft.com/office/drawing/2014/main" xmlns="" id="{EE96FBD9-28D8-4FB4-8850-F2672AC77D40}"/>
                </a:ext>
              </a:extLst>
            </p:cNvPr>
            <p:cNvSpPr/>
            <p:nvPr/>
          </p:nvSpPr>
          <p:spPr>
            <a:xfrm>
              <a:off x="7554238" y="5221965"/>
              <a:ext cx="1256880" cy="1256881"/>
            </a:xfrm>
            <a:prstGeom prst="roundRect">
              <a:avLst/>
            </a:prstGeom>
            <a:gradFill flip="none" rotWithShape="1"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62" name="Rectangle: Rounded Corners 5">
              <a:extLst>
                <a:ext uri="{FF2B5EF4-FFF2-40B4-BE49-F238E27FC236}">
                  <a16:creationId xmlns:a16="http://schemas.microsoft.com/office/drawing/2014/main" xmlns="" id="{38B686B5-6A6F-4A64-BD94-B53C57F1A773}"/>
                </a:ext>
              </a:extLst>
            </p:cNvPr>
            <p:cNvSpPr/>
            <p:nvPr/>
          </p:nvSpPr>
          <p:spPr>
            <a:xfrm>
              <a:off x="7715263" y="538298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xmlns="" id="{A50260CF-3CD0-4E6F-8FBC-930D78E31066}"/>
                </a:ext>
              </a:extLst>
            </p:cNvPr>
            <p:cNvSpPr txBox="1"/>
            <p:nvPr/>
          </p:nvSpPr>
          <p:spPr>
            <a:xfrm>
              <a:off x="7740413" y="5503094"/>
              <a:ext cx="1022455" cy="61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b="1" dirty="0">
                  <a:solidFill>
                    <a:srgbClr val="FF9900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pic>
          <p:nvPicPr>
            <p:cNvPr id="267" name="Graphic 10" descr="Bullseye">
              <a:extLst>
                <a:ext uri="{FF2B5EF4-FFF2-40B4-BE49-F238E27FC236}">
                  <a16:creationId xmlns:a16="http://schemas.microsoft.com/office/drawing/2014/main" xmlns="" id="{15802A86-9120-4041-9861-9C8C3CB59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127463" y="5751446"/>
              <a:ext cx="365760" cy="365760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xmlns="" id="{9F69D546-C745-463B-BE12-97A95DEEA983}"/>
              </a:ext>
            </a:extLst>
          </p:cNvPr>
          <p:cNvGrpSpPr/>
          <p:nvPr/>
        </p:nvGrpSpPr>
        <p:grpSpPr>
          <a:xfrm>
            <a:off x="7101716" y="2329377"/>
            <a:ext cx="1828800" cy="585983"/>
            <a:chOff x="6204712" y="4509220"/>
            <a:chExt cx="3847232" cy="1256880"/>
          </a:xfrm>
        </p:grpSpPr>
        <p:sp>
          <p:nvSpPr>
            <p:cNvPr id="278" name="Rectangle: Rounded Corners 40">
              <a:extLst>
                <a:ext uri="{FF2B5EF4-FFF2-40B4-BE49-F238E27FC236}">
                  <a16:creationId xmlns:a16="http://schemas.microsoft.com/office/drawing/2014/main" xmlns="" id="{6B61648A-9927-4F33-A3D8-9BCF323A3E50}"/>
                </a:ext>
              </a:extLst>
            </p:cNvPr>
            <p:cNvSpPr/>
            <p:nvPr/>
          </p:nvSpPr>
          <p:spPr>
            <a:xfrm>
              <a:off x="6204712" y="450922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79" name="Rectangle: Rounded Corners 41">
              <a:extLst>
                <a:ext uri="{FF2B5EF4-FFF2-40B4-BE49-F238E27FC236}">
                  <a16:creationId xmlns:a16="http://schemas.microsoft.com/office/drawing/2014/main" xmlns="" id="{9E2B9244-B060-49E3-BFBF-5054353E6E17}"/>
                </a:ext>
              </a:extLst>
            </p:cNvPr>
            <p:cNvSpPr/>
            <p:nvPr/>
          </p:nvSpPr>
          <p:spPr>
            <a:xfrm>
              <a:off x="6240548" y="450922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80" name="Rectangle: Rounded Corners 42">
              <a:extLst>
                <a:ext uri="{FF2B5EF4-FFF2-40B4-BE49-F238E27FC236}">
                  <a16:creationId xmlns:a16="http://schemas.microsoft.com/office/drawing/2014/main" xmlns="" id="{663F0F05-4353-4A60-87B1-A53FAD941621}"/>
                </a:ext>
              </a:extLst>
            </p:cNvPr>
            <p:cNvSpPr/>
            <p:nvPr/>
          </p:nvSpPr>
          <p:spPr>
            <a:xfrm>
              <a:off x="6401573" y="467024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285" name="Graphic 47" descr="Bullseye">
              <a:extLst>
                <a:ext uri="{FF2B5EF4-FFF2-40B4-BE49-F238E27FC236}">
                  <a16:creationId xmlns:a16="http://schemas.microsoft.com/office/drawing/2014/main" xmlns="" id="{E25AE5C0-4CCE-41F0-84F9-3C60C1736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558443" y="4954780"/>
              <a:ext cx="365760" cy="365760"/>
            </a:xfrm>
            <a:prstGeom prst="rect">
              <a:avLst/>
            </a:prstGeom>
          </p:spPr>
        </p:pic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xmlns="" id="{9F69D546-C745-463B-BE12-97A95DEEA983}"/>
              </a:ext>
            </a:extLst>
          </p:cNvPr>
          <p:cNvGrpSpPr/>
          <p:nvPr/>
        </p:nvGrpSpPr>
        <p:grpSpPr>
          <a:xfrm>
            <a:off x="7094041" y="3403051"/>
            <a:ext cx="1828800" cy="585983"/>
            <a:chOff x="6204712" y="4509220"/>
            <a:chExt cx="3847232" cy="1256880"/>
          </a:xfrm>
        </p:grpSpPr>
        <p:sp>
          <p:nvSpPr>
            <p:cNvPr id="287" name="Rectangle: Rounded Corners 40">
              <a:extLst>
                <a:ext uri="{FF2B5EF4-FFF2-40B4-BE49-F238E27FC236}">
                  <a16:creationId xmlns:a16="http://schemas.microsoft.com/office/drawing/2014/main" xmlns="" id="{6B61648A-9927-4F33-A3D8-9BCF323A3E50}"/>
                </a:ext>
              </a:extLst>
            </p:cNvPr>
            <p:cNvSpPr/>
            <p:nvPr/>
          </p:nvSpPr>
          <p:spPr>
            <a:xfrm>
              <a:off x="6204712" y="450922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88" name="Rectangle: Rounded Corners 41">
              <a:extLst>
                <a:ext uri="{FF2B5EF4-FFF2-40B4-BE49-F238E27FC236}">
                  <a16:creationId xmlns:a16="http://schemas.microsoft.com/office/drawing/2014/main" xmlns="" id="{9E2B9244-B060-49E3-BFBF-5054353E6E17}"/>
                </a:ext>
              </a:extLst>
            </p:cNvPr>
            <p:cNvSpPr/>
            <p:nvPr/>
          </p:nvSpPr>
          <p:spPr>
            <a:xfrm>
              <a:off x="6240548" y="450922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89" name="Rectangle: Rounded Corners 42">
              <a:extLst>
                <a:ext uri="{FF2B5EF4-FFF2-40B4-BE49-F238E27FC236}">
                  <a16:creationId xmlns:a16="http://schemas.microsoft.com/office/drawing/2014/main" xmlns="" id="{663F0F05-4353-4A60-87B1-A53FAD941621}"/>
                </a:ext>
              </a:extLst>
            </p:cNvPr>
            <p:cNvSpPr/>
            <p:nvPr/>
          </p:nvSpPr>
          <p:spPr>
            <a:xfrm>
              <a:off x="6401573" y="467024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294" name="Graphic 47" descr="Bullseye">
              <a:extLst>
                <a:ext uri="{FF2B5EF4-FFF2-40B4-BE49-F238E27FC236}">
                  <a16:creationId xmlns:a16="http://schemas.microsoft.com/office/drawing/2014/main" xmlns="" id="{E25AE5C0-4CCE-41F0-84F9-3C60C1736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558443" y="4954780"/>
              <a:ext cx="365760" cy="365760"/>
            </a:xfrm>
            <a:prstGeom prst="rect">
              <a:avLst/>
            </a:prstGeom>
          </p:spPr>
        </p:pic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xmlns="" id="{9F69D546-C745-463B-BE12-97A95DEEA983}"/>
              </a:ext>
            </a:extLst>
          </p:cNvPr>
          <p:cNvGrpSpPr/>
          <p:nvPr/>
        </p:nvGrpSpPr>
        <p:grpSpPr>
          <a:xfrm>
            <a:off x="7094041" y="5540849"/>
            <a:ext cx="1828800" cy="585983"/>
            <a:chOff x="6204712" y="4509220"/>
            <a:chExt cx="3847232" cy="1256880"/>
          </a:xfrm>
        </p:grpSpPr>
        <p:sp>
          <p:nvSpPr>
            <p:cNvPr id="296" name="Rectangle: Rounded Corners 40">
              <a:extLst>
                <a:ext uri="{FF2B5EF4-FFF2-40B4-BE49-F238E27FC236}">
                  <a16:creationId xmlns:a16="http://schemas.microsoft.com/office/drawing/2014/main" xmlns="" id="{6B61648A-9927-4F33-A3D8-9BCF323A3E50}"/>
                </a:ext>
              </a:extLst>
            </p:cNvPr>
            <p:cNvSpPr/>
            <p:nvPr/>
          </p:nvSpPr>
          <p:spPr>
            <a:xfrm>
              <a:off x="6204712" y="450922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7" name="Rectangle: Rounded Corners 41">
              <a:extLst>
                <a:ext uri="{FF2B5EF4-FFF2-40B4-BE49-F238E27FC236}">
                  <a16:creationId xmlns:a16="http://schemas.microsoft.com/office/drawing/2014/main" xmlns="" id="{9E2B9244-B060-49E3-BFBF-5054353E6E17}"/>
                </a:ext>
              </a:extLst>
            </p:cNvPr>
            <p:cNvSpPr/>
            <p:nvPr/>
          </p:nvSpPr>
          <p:spPr>
            <a:xfrm>
              <a:off x="6240548" y="450922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8" name="Rectangle: Rounded Corners 42">
              <a:extLst>
                <a:ext uri="{FF2B5EF4-FFF2-40B4-BE49-F238E27FC236}">
                  <a16:creationId xmlns:a16="http://schemas.microsoft.com/office/drawing/2014/main" xmlns="" id="{663F0F05-4353-4A60-87B1-A53FAD941621}"/>
                </a:ext>
              </a:extLst>
            </p:cNvPr>
            <p:cNvSpPr/>
            <p:nvPr/>
          </p:nvSpPr>
          <p:spPr>
            <a:xfrm>
              <a:off x="6401573" y="467024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303" name="Graphic 47" descr="Bullseye">
              <a:extLst>
                <a:ext uri="{FF2B5EF4-FFF2-40B4-BE49-F238E27FC236}">
                  <a16:creationId xmlns:a16="http://schemas.microsoft.com/office/drawing/2014/main" xmlns="" id="{E25AE5C0-4CCE-41F0-84F9-3C60C1736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558443" y="4954780"/>
              <a:ext cx="365760" cy="365760"/>
            </a:xfrm>
            <a:prstGeom prst="rect">
              <a:avLst/>
            </a:prstGeom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xmlns="" id="{9F69D546-C745-463B-BE12-97A95DEEA983}"/>
              </a:ext>
            </a:extLst>
          </p:cNvPr>
          <p:cNvGrpSpPr/>
          <p:nvPr/>
        </p:nvGrpSpPr>
        <p:grpSpPr>
          <a:xfrm>
            <a:off x="7069493" y="4444434"/>
            <a:ext cx="1828800" cy="585983"/>
            <a:chOff x="6204712" y="4509220"/>
            <a:chExt cx="3847232" cy="1256880"/>
          </a:xfrm>
        </p:grpSpPr>
        <p:sp>
          <p:nvSpPr>
            <p:cNvPr id="305" name="Rectangle: Rounded Corners 40">
              <a:extLst>
                <a:ext uri="{FF2B5EF4-FFF2-40B4-BE49-F238E27FC236}">
                  <a16:creationId xmlns:a16="http://schemas.microsoft.com/office/drawing/2014/main" xmlns="" id="{6B61648A-9927-4F33-A3D8-9BCF323A3E50}"/>
                </a:ext>
              </a:extLst>
            </p:cNvPr>
            <p:cNvSpPr/>
            <p:nvPr/>
          </p:nvSpPr>
          <p:spPr>
            <a:xfrm>
              <a:off x="6204712" y="450922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06" name="Rectangle: Rounded Corners 41">
              <a:extLst>
                <a:ext uri="{FF2B5EF4-FFF2-40B4-BE49-F238E27FC236}">
                  <a16:creationId xmlns:a16="http://schemas.microsoft.com/office/drawing/2014/main" xmlns="" id="{9E2B9244-B060-49E3-BFBF-5054353E6E17}"/>
                </a:ext>
              </a:extLst>
            </p:cNvPr>
            <p:cNvSpPr/>
            <p:nvPr/>
          </p:nvSpPr>
          <p:spPr>
            <a:xfrm>
              <a:off x="6240548" y="450922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07" name="Rectangle: Rounded Corners 42">
              <a:extLst>
                <a:ext uri="{FF2B5EF4-FFF2-40B4-BE49-F238E27FC236}">
                  <a16:creationId xmlns:a16="http://schemas.microsoft.com/office/drawing/2014/main" xmlns="" id="{663F0F05-4353-4A60-87B1-A53FAD941621}"/>
                </a:ext>
              </a:extLst>
            </p:cNvPr>
            <p:cNvSpPr/>
            <p:nvPr/>
          </p:nvSpPr>
          <p:spPr>
            <a:xfrm>
              <a:off x="6401573" y="467024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312" name="Graphic 47" descr="Bullseye">
              <a:extLst>
                <a:ext uri="{FF2B5EF4-FFF2-40B4-BE49-F238E27FC236}">
                  <a16:creationId xmlns:a16="http://schemas.microsoft.com/office/drawing/2014/main" xmlns="" id="{E25AE5C0-4CCE-41F0-84F9-3C60C1736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558443" y="4954780"/>
              <a:ext cx="365760" cy="365760"/>
            </a:xfrm>
            <a:prstGeom prst="rect">
              <a:avLst/>
            </a:prstGeom>
          </p:spPr>
        </p:pic>
      </p:grpSp>
      <p:cxnSp>
        <p:nvCxnSpPr>
          <p:cNvPr id="3" name="Straight Arrow Connector 2"/>
          <p:cNvCxnSpPr>
            <a:stCxn id="261" idx="3"/>
            <a:endCxn id="296" idx="1"/>
          </p:cNvCxnSpPr>
          <p:nvPr/>
        </p:nvCxnSpPr>
        <p:spPr>
          <a:xfrm flipV="1">
            <a:off x="5281457" y="5833842"/>
            <a:ext cx="1812585" cy="513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97" idx="1"/>
            <a:endCxn id="252" idx="3"/>
          </p:cNvCxnSpPr>
          <p:nvPr/>
        </p:nvCxnSpPr>
        <p:spPr>
          <a:xfrm flipH="1" flipV="1">
            <a:off x="5249225" y="5296774"/>
            <a:ext cx="1861851" cy="53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52" idx="3"/>
            <a:endCxn id="306" idx="1"/>
          </p:cNvCxnSpPr>
          <p:nvPr/>
        </p:nvCxnSpPr>
        <p:spPr>
          <a:xfrm flipV="1">
            <a:off x="5249226" y="4737427"/>
            <a:ext cx="1837303" cy="55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06" idx="1"/>
            <a:endCxn id="243" idx="3"/>
          </p:cNvCxnSpPr>
          <p:nvPr/>
        </p:nvCxnSpPr>
        <p:spPr>
          <a:xfrm flipH="1" flipV="1">
            <a:off x="5249226" y="4240614"/>
            <a:ext cx="1837303" cy="496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43" idx="3"/>
            <a:endCxn id="287" idx="1"/>
          </p:cNvCxnSpPr>
          <p:nvPr/>
        </p:nvCxnSpPr>
        <p:spPr>
          <a:xfrm flipV="1">
            <a:off x="5249225" y="3696045"/>
            <a:ext cx="1844816" cy="544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88" idx="1"/>
            <a:endCxn id="234" idx="3"/>
          </p:cNvCxnSpPr>
          <p:nvPr/>
        </p:nvCxnSpPr>
        <p:spPr>
          <a:xfrm flipH="1" flipV="1">
            <a:off x="5249225" y="3173326"/>
            <a:ext cx="1861851" cy="522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233" idx="3"/>
            <a:endCxn id="279" idx="1"/>
          </p:cNvCxnSpPr>
          <p:nvPr/>
        </p:nvCxnSpPr>
        <p:spPr>
          <a:xfrm flipV="1">
            <a:off x="5249226" y="2622370"/>
            <a:ext cx="1869525" cy="55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279" idx="1"/>
            <a:endCxn id="74" idx="3"/>
          </p:cNvCxnSpPr>
          <p:nvPr/>
        </p:nvCxnSpPr>
        <p:spPr>
          <a:xfrm flipH="1" flipV="1">
            <a:off x="5204913" y="2085302"/>
            <a:ext cx="1913839" cy="53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stCxn id="74" idx="3"/>
            <a:endCxn id="136" idx="1"/>
          </p:cNvCxnSpPr>
          <p:nvPr/>
        </p:nvCxnSpPr>
        <p:spPr>
          <a:xfrm flipV="1">
            <a:off x="5204912" y="1567152"/>
            <a:ext cx="1864581" cy="51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137" idx="1"/>
            <a:endCxn id="225" idx="3"/>
          </p:cNvCxnSpPr>
          <p:nvPr/>
        </p:nvCxnSpPr>
        <p:spPr>
          <a:xfrm flipH="1" flipV="1">
            <a:off x="5204912" y="1042979"/>
            <a:ext cx="1881616" cy="524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endCxn id="377" idx="1"/>
          </p:cNvCxnSpPr>
          <p:nvPr/>
        </p:nvCxnSpPr>
        <p:spPr>
          <a:xfrm flipV="1">
            <a:off x="5217933" y="458450"/>
            <a:ext cx="1868596" cy="513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xmlns="" id="{A50260CF-3CD0-4E6F-8FBC-930D78E31066}"/>
              </a:ext>
            </a:extLst>
          </p:cNvPr>
          <p:cNvSpPr txBox="1"/>
          <p:nvPr/>
        </p:nvSpPr>
        <p:spPr>
          <a:xfrm>
            <a:off x="7153630" y="5705270"/>
            <a:ext cx="4860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rgbClr val="FF9900"/>
                </a:solidFill>
                <a:latin typeface="Century Gothic" panose="020B0502020202020204" pitchFamily="34" charset="0"/>
              </a:rPr>
              <a:t>02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xmlns="" id="{A50260CF-3CD0-4E6F-8FBC-930D78E31066}"/>
              </a:ext>
            </a:extLst>
          </p:cNvPr>
          <p:cNvSpPr txBox="1"/>
          <p:nvPr/>
        </p:nvSpPr>
        <p:spPr>
          <a:xfrm>
            <a:off x="4683992" y="878832"/>
            <a:ext cx="4860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rgbClr val="FF9900"/>
                </a:solidFill>
                <a:latin typeface="Century Gothic" panose="020B0502020202020204" pitchFamily="34" charset="0"/>
              </a:rPr>
              <a:t>11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xmlns="" id="{A50260CF-3CD0-4E6F-8FBC-930D78E31066}"/>
              </a:ext>
            </a:extLst>
          </p:cNvPr>
          <p:cNvSpPr txBox="1"/>
          <p:nvPr/>
        </p:nvSpPr>
        <p:spPr>
          <a:xfrm>
            <a:off x="4694432" y="3003593"/>
            <a:ext cx="4860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rgbClr val="FF9900"/>
                </a:solidFill>
                <a:latin typeface="Century Gothic" panose="020B0502020202020204" pitchFamily="34" charset="0"/>
              </a:rPr>
              <a:t>07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xmlns="" id="{A50260CF-3CD0-4E6F-8FBC-930D78E31066}"/>
              </a:ext>
            </a:extLst>
          </p:cNvPr>
          <p:cNvSpPr txBox="1"/>
          <p:nvPr/>
        </p:nvSpPr>
        <p:spPr>
          <a:xfrm>
            <a:off x="4694432" y="4052974"/>
            <a:ext cx="4860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rgbClr val="FF9900"/>
                </a:solidFill>
                <a:latin typeface="Century Gothic" panose="020B0502020202020204" pitchFamily="34" charset="0"/>
              </a:rPr>
              <a:t>05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xmlns="" id="{A50260CF-3CD0-4E6F-8FBC-930D78E31066}"/>
              </a:ext>
            </a:extLst>
          </p:cNvPr>
          <p:cNvSpPr txBox="1"/>
          <p:nvPr/>
        </p:nvSpPr>
        <p:spPr>
          <a:xfrm>
            <a:off x="7133823" y="3563297"/>
            <a:ext cx="4860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rgbClr val="FF9900"/>
                </a:solidFill>
                <a:latin typeface="Century Gothic" panose="020B0502020202020204" pitchFamily="34" charset="0"/>
              </a:rPr>
              <a:t>06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xmlns="" id="{A50260CF-3CD0-4E6F-8FBC-930D78E31066}"/>
              </a:ext>
            </a:extLst>
          </p:cNvPr>
          <p:cNvSpPr txBox="1"/>
          <p:nvPr/>
        </p:nvSpPr>
        <p:spPr>
          <a:xfrm>
            <a:off x="7129082" y="4607392"/>
            <a:ext cx="4860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rgbClr val="FF9900"/>
                </a:solidFill>
                <a:latin typeface="Century Gothic" panose="020B0502020202020204" pitchFamily="34" charset="0"/>
              </a:rPr>
              <a:t>04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xmlns="" id="{A50260CF-3CD0-4E6F-8FBC-930D78E31066}"/>
              </a:ext>
            </a:extLst>
          </p:cNvPr>
          <p:cNvSpPr txBox="1"/>
          <p:nvPr/>
        </p:nvSpPr>
        <p:spPr>
          <a:xfrm>
            <a:off x="4699302" y="5132626"/>
            <a:ext cx="4860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rgbClr val="FF9900"/>
                </a:solidFill>
                <a:latin typeface="Century Gothic" panose="020B0502020202020204" pitchFamily="34" charset="0"/>
              </a:rPr>
              <a:t>03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xmlns="" id="{A50260CF-3CD0-4E6F-8FBC-930D78E31066}"/>
              </a:ext>
            </a:extLst>
          </p:cNvPr>
          <p:cNvSpPr txBox="1"/>
          <p:nvPr/>
        </p:nvSpPr>
        <p:spPr>
          <a:xfrm>
            <a:off x="4663164" y="1921154"/>
            <a:ext cx="4860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rgbClr val="FF9900"/>
                </a:solidFill>
                <a:latin typeface="Century Gothic" panose="020B0502020202020204" pitchFamily="34" charset="0"/>
              </a:rPr>
              <a:t>09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xmlns="" id="{A50260CF-3CD0-4E6F-8FBC-930D78E31066}"/>
              </a:ext>
            </a:extLst>
          </p:cNvPr>
          <p:cNvSpPr txBox="1"/>
          <p:nvPr/>
        </p:nvSpPr>
        <p:spPr>
          <a:xfrm>
            <a:off x="7147755" y="2425964"/>
            <a:ext cx="4860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rgbClr val="FF9900"/>
                </a:solidFill>
                <a:latin typeface="Century Gothic" panose="020B0502020202020204" pitchFamily="34" charset="0"/>
              </a:rPr>
              <a:t>08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xmlns="" id="{A50260CF-3CD0-4E6F-8FBC-930D78E31066}"/>
              </a:ext>
            </a:extLst>
          </p:cNvPr>
          <p:cNvSpPr txBox="1"/>
          <p:nvPr/>
        </p:nvSpPr>
        <p:spPr>
          <a:xfrm>
            <a:off x="7180107" y="1370746"/>
            <a:ext cx="4860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rgbClr val="FF9900"/>
                </a:solidFill>
                <a:latin typeface="Century Gothic" panose="020B0502020202020204" pitchFamily="34" charset="0"/>
              </a:rPr>
              <a:t>10</a:t>
            </a:r>
          </a:p>
        </p:txBody>
      </p:sp>
      <p:pic>
        <p:nvPicPr>
          <p:cNvPr id="35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353" y="5593819"/>
            <a:ext cx="493515" cy="4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26" y="5065327"/>
            <a:ext cx="390071" cy="43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71" y="4412874"/>
            <a:ext cx="493879" cy="56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2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700" y="4001371"/>
            <a:ext cx="489665" cy="47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2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62" y="3384593"/>
            <a:ext cx="660005" cy="66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2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243" y="2905025"/>
            <a:ext cx="534581" cy="5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3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011" y="1845749"/>
            <a:ext cx="497661" cy="5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3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12" y="1317345"/>
            <a:ext cx="510816" cy="49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3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52" y="742219"/>
            <a:ext cx="583129" cy="56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37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81" y="2378595"/>
            <a:ext cx="452787" cy="452787"/>
          </a:xfrm>
          <a:prstGeom prst="rect">
            <a:avLst/>
          </a:prstGeom>
        </p:spPr>
      </p:pic>
      <p:grpSp>
        <p:nvGrpSpPr>
          <p:cNvPr id="375" name="Group 374">
            <a:extLst>
              <a:ext uri="{FF2B5EF4-FFF2-40B4-BE49-F238E27FC236}">
                <a16:creationId xmlns:a16="http://schemas.microsoft.com/office/drawing/2014/main" xmlns="" id="{9F69D546-C745-463B-BE12-97A95DEEA983}"/>
              </a:ext>
            </a:extLst>
          </p:cNvPr>
          <p:cNvGrpSpPr/>
          <p:nvPr/>
        </p:nvGrpSpPr>
        <p:grpSpPr>
          <a:xfrm>
            <a:off x="7069493" y="165458"/>
            <a:ext cx="1828800" cy="585983"/>
            <a:chOff x="6204712" y="4509220"/>
            <a:chExt cx="3847232" cy="1256880"/>
          </a:xfrm>
        </p:grpSpPr>
        <p:sp>
          <p:nvSpPr>
            <p:cNvPr id="376" name="Rectangle: Rounded Corners 40">
              <a:extLst>
                <a:ext uri="{FF2B5EF4-FFF2-40B4-BE49-F238E27FC236}">
                  <a16:creationId xmlns:a16="http://schemas.microsoft.com/office/drawing/2014/main" xmlns="" id="{6B61648A-9927-4F33-A3D8-9BCF323A3E50}"/>
                </a:ext>
              </a:extLst>
            </p:cNvPr>
            <p:cNvSpPr/>
            <p:nvPr/>
          </p:nvSpPr>
          <p:spPr>
            <a:xfrm>
              <a:off x="6204712" y="450922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77" name="Rectangle: Rounded Corners 41">
              <a:extLst>
                <a:ext uri="{FF2B5EF4-FFF2-40B4-BE49-F238E27FC236}">
                  <a16:creationId xmlns:a16="http://schemas.microsoft.com/office/drawing/2014/main" xmlns="" id="{9E2B9244-B060-49E3-BFBF-5054353E6E17}"/>
                </a:ext>
              </a:extLst>
            </p:cNvPr>
            <p:cNvSpPr/>
            <p:nvPr/>
          </p:nvSpPr>
          <p:spPr>
            <a:xfrm>
              <a:off x="6240548" y="450922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78" name="Rectangle: Rounded Corners 42">
              <a:extLst>
                <a:ext uri="{FF2B5EF4-FFF2-40B4-BE49-F238E27FC236}">
                  <a16:creationId xmlns:a16="http://schemas.microsoft.com/office/drawing/2014/main" xmlns="" id="{663F0F05-4353-4A60-87B1-A53FAD941621}"/>
                </a:ext>
              </a:extLst>
            </p:cNvPr>
            <p:cNvSpPr/>
            <p:nvPr/>
          </p:nvSpPr>
          <p:spPr>
            <a:xfrm>
              <a:off x="6401573" y="467024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379" name="Graphic 47" descr="Bullseye">
              <a:extLst>
                <a:ext uri="{FF2B5EF4-FFF2-40B4-BE49-F238E27FC236}">
                  <a16:creationId xmlns:a16="http://schemas.microsoft.com/office/drawing/2014/main" xmlns="" id="{E25AE5C0-4CCE-41F0-84F9-3C60C1736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558443" y="4954780"/>
              <a:ext cx="365760" cy="365760"/>
            </a:xfrm>
            <a:prstGeom prst="rect">
              <a:avLst/>
            </a:prstGeom>
          </p:spPr>
        </p:pic>
      </p:grpSp>
      <p:sp>
        <p:nvSpPr>
          <p:cNvPr id="349" name="TextBox 348">
            <a:extLst>
              <a:ext uri="{FF2B5EF4-FFF2-40B4-BE49-F238E27FC236}">
                <a16:creationId xmlns:a16="http://schemas.microsoft.com/office/drawing/2014/main" xmlns="" id="{A50260CF-3CD0-4E6F-8FBC-930D78E31066}"/>
              </a:ext>
            </a:extLst>
          </p:cNvPr>
          <p:cNvSpPr txBox="1"/>
          <p:nvPr/>
        </p:nvSpPr>
        <p:spPr>
          <a:xfrm>
            <a:off x="7121419" y="307721"/>
            <a:ext cx="4860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dirty="0">
                <a:solidFill>
                  <a:srgbClr val="FF9900"/>
                </a:solidFill>
                <a:latin typeface="Century Gothic" panose="020B0502020202020204" pitchFamily="34" charset="0"/>
              </a:rPr>
              <a:t>12</a:t>
            </a:r>
          </a:p>
        </p:txBody>
      </p:sp>
      <p:pic>
        <p:nvPicPr>
          <p:cNvPr id="365" name="Picture 3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870" y="167232"/>
            <a:ext cx="549300" cy="54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2" name="Rectangle: Rounded Corners 4">
            <a:extLst>
              <a:ext uri="{FF2B5EF4-FFF2-40B4-BE49-F238E27FC236}">
                <a16:creationId xmlns:a16="http://schemas.microsoft.com/office/drawing/2014/main" xmlns="" id="{EE96FBD9-28D8-4FB4-8850-F2672AC77D40}"/>
              </a:ext>
            </a:extLst>
          </p:cNvPr>
          <p:cNvSpPr/>
          <p:nvPr/>
        </p:nvSpPr>
        <p:spPr>
          <a:xfrm>
            <a:off x="1097117" y="6020809"/>
            <a:ext cx="2182825" cy="609600"/>
          </a:xfrm>
          <a:prstGeom prst="roundRect">
            <a:avLst/>
          </a:prstGeom>
          <a:gradFill flip="none" rotWithShape="1">
            <a:gsLst>
              <a:gs pos="0">
                <a:srgbClr val="FFCC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</a:t>
            </a:r>
            <a:r>
              <a:rPr 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Python 3.8</a:t>
            </a:r>
          </a:p>
        </p:txBody>
      </p:sp>
      <p:sp>
        <p:nvSpPr>
          <p:cNvPr id="383" name="Rectangle: Rounded Corners 4">
            <a:extLst>
              <a:ext uri="{FF2B5EF4-FFF2-40B4-BE49-F238E27FC236}">
                <a16:creationId xmlns:a16="http://schemas.microsoft.com/office/drawing/2014/main" xmlns="" id="{EE96FBD9-28D8-4FB4-8850-F2672AC77D40}"/>
              </a:ext>
            </a:extLst>
          </p:cNvPr>
          <p:cNvSpPr/>
          <p:nvPr/>
        </p:nvSpPr>
        <p:spPr>
          <a:xfrm>
            <a:off x="9132550" y="5516916"/>
            <a:ext cx="2182825" cy="609600"/>
          </a:xfrm>
          <a:prstGeom prst="roundRect">
            <a:avLst/>
          </a:prstGeom>
          <a:gradFill flip="none" rotWithShape="1">
            <a:gsLst>
              <a:gs pos="0">
                <a:srgbClr val="FFCC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Of Python Virtual Environment And Activation</a:t>
            </a:r>
            <a:endParaRPr lang="en-US" sz="1333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4" name="Rectangle: Rounded Corners 4">
            <a:extLst>
              <a:ext uri="{FF2B5EF4-FFF2-40B4-BE49-F238E27FC236}">
                <a16:creationId xmlns:a16="http://schemas.microsoft.com/office/drawing/2014/main" xmlns="" id="{EE96FBD9-28D8-4FB4-8850-F2672AC77D40}"/>
              </a:ext>
            </a:extLst>
          </p:cNvPr>
          <p:cNvSpPr/>
          <p:nvPr/>
        </p:nvSpPr>
        <p:spPr>
          <a:xfrm>
            <a:off x="1077157" y="4960949"/>
            <a:ext cx="2182825" cy="609600"/>
          </a:xfrm>
          <a:prstGeom prst="roundRect">
            <a:avLst/>
          </a:prstGeom>
          <a:gradFill flip="none" rotWithShape="1">
            <a:gsLst>
              <a:gs pos="0">
                <a:srgbClr val="FFCC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</a:t>
            </a:r>
            <a:r>
              <a:rPr 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That Environment</a:t>
            </a:r>
          </a:p>
        </p:txBody>
      </p:sp>
      <p:sp>
        <p:nvSpPr>
          <p:cNvPr id="385" name="Rectangle: Rounded Corners 4">
            <a:extLst>
              <a:ext uri="{FF2B5EF4-FFF2-40B4-BE49-F238E27FC236}">
                <a16:creationId xmlns:a16="http://schemas.microsoft.com/office/drawing/2014/main" xmlns="" id="{EE96FBD9-28D8-4FB4-8850-F2672AC77D40}"/>
              </a:ext>
            </a:extLst>
          </p:cNvPr>
          <p:cNvSpPr/>
          <p:nvPr/>
        </p:nvSpPr>
        <p:spPr>
          <a:xfrm>
            <a:off x="9129512" y="206677"/>
            <a:ext cx="2182825" cy="609600"/>
          </a:xfrm>
          <a:prstGeom prst="roundRect">
            <a:avLst/>
          </a:prstGeom>
          <a:gradFill flip="none" rotWithShape="1">
            <a:gsLst>
              <a:gs pos="0">
                <a:srgbClr val="FFCC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Data And Graph Using Angular</a:t>
            </a:r>
            <a:endPara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Rectangle: Rounded Corners 4">
            <a:extLst>
              <a:ext uri="{FF2B5EF4-FFF2-40B4-BE49-F238E27FC236}">
                <a16:creationId xmlns:a16="http://schemas.microsoft.com/office/drawing/2014/main" xmlns="" id="{EE96FBD9-28D8-4FB4-8850-F2672AC77D40}"/>
              </a:ext>
            </a:extLst>
          </p:cNvPr>
          <p:cNvSpPr/>
          <p:nvPr/>
        </p:nvSpPr>
        <p:spPr>
          <a:xfrm>
            <a:off x="9129513" y="1236148"/>
            <a:ext cx="2182825" cy="609600"/>
          </a:xfrm>
          <a:prstGeom prst="roundRect">
            <a:avLst/>
          </a:prstGeom>
          <a:gradFill flip="none" rotWithShape="1">
            <a:gsLst>
              <a:gs pos="0">
                <a:srgbClr val="FFCC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Transferring Data Via API Using Python Flask Framework According To Given Description</a:t>
            </a:r>
            <a:endParaRPr lang="en-US" sz="1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Rectangle: Rounded Corners 4">
            <a:extLst>
              <a:ext uri="{FF2B5EF4-FFF2-40B4-BE49-F238E27FC236}">
                <a16:creationId xmlns:a16="http://schemas.microsoft.com/office/drawing/2014/main" xmlns="" id="{EE96FBD9-28D8-4FB4-8850-F2672AC77D40}"/>
              </a:ext>
            </a:extLst>
          </p:cNvPr>
          <p:cNvSpPr/>
          <p:nvPr/>
        </p:nvSpPr>
        <p:spPr>
          <a:xfrm>
            <a:off x="9129514" y="2368125"/>
            <a:ext cx="2182825" cy="609600"/>
          </a:xfrm>
          <a:prstGeom prst="roundRect">
            <a:avLst/>
          </a:prstGeom>
          <a:gradFill flip="none" rotWithShape="1">
            <a:gsLst>
              <a:gs pos="0">
                <a:srgbClr val="FFCC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Data With Matplotlib</a:t>
            </a:r>
            <a:endParaRPr lang="en-US" sz="1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8" name="Rectangle: Rounded Corners 4">
            <a:extLst>
              <a:ext uri="{FF2B5EF4-FFF2-40B4-BE49-F238E27FC236}">
                <a16:creationId xmlns:a16="http://schemas.microsoft.com/office/drawing/2014/main" xmlns="" id="{EE96FBD9-28D8-4FB4-8850-F2672AC77D40}"/>
              </a:ext>
            </a:extLst>
          </p:cNvPr>
          <p:cNvSpPr/>
          <p:nvPr/>
        </p:nvSpPr>
        <p:spPr>
          <a:xfrm>
            <a:off x="9129514" y="3391771"/>
            <a:ext cx="2182825" cy="609600"/>
          </a:xfrm>
          <a:prstGeom prst="roundRect">
            <a:avLst/>
          </a:prstGeom>
          <a:gradFill flip="none" rotWithShape="1">
            <a:gsLst>
              <a:gs pos="0">
                <a:srgbClr val="FFCC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 Olap Queries On The Dataset To Retrieve Data As Per Requirement</a:t>
            </a:r>
            <a:endParaRPr lang="en-US" sz="1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Rectangle: Rounded Corners 4">
            <a:extLst>
              <a:ext uri="{FF2B5EF4-FFF2-40B4-BE49-F238E27FC236}">
                <a16:creationId xmlns:a16="http://schemas.microsoft.com/office/drawing/2014/main" xmlns="" id="{EE96FBD9-28D8-4FB4-8850-F2672AC77D40}"/>
              </a:ext>
            </a:extLst>
          </p:cNvPr>
          <p:cNvSpPr/>
          <p:nvPr/>
        </p:nvSpPr>
        <p:spPr>
          <a:xfrm>
            <a:off x="9132550" y="4412873"/>
            <a:ext cx="2182825" cy="609600"/>
          </a:xfrm>
          <a:prstGeom prst="roundRect">
            <a:avLst/>
          </a:prstGeom>
          <a:gradFill flip="none" rotWithShape="1">
            <a:gsLst>
              <a:gs pos="0">
                <a:srgbClr val="FFCC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Dataset(structure) and Database creation</a:t>
            </a:r>
          </a:p>
        </p:txBody>
      </p:sp>
      <p:sp>
        <p:nvSpPr>
          <p:cNvPr id="390" name="Rectangle: Rounded Corners 4">
            <a:extLst>
              <a:ext uri="{FF2B5EF4-FFF2-40B4-BE49-F238E27FC236}">
                <a16:creationId xmlns:a16="http://schemas.microsoft.com/office/drawing/2014/main" xmlns="" id="{EE96FBD9-28D8-4FB4-8850-F2672AC77D40}"/>
              </a:ext>
            </a:extLst>
          </p:cNvPr>
          <p:cNvSpPr/>
          <p:nvPr/>
        </p:nvSpPr>
        <p:spPr>
          <a:xfrm>
            <a:off x="1077157" y="543711"/>
            <a:ext cx="2182825" cy="838915"/>
          </a:xfrm>
          <a:prstGeom prst="roundRect">
            <a:avLst/>
          </a:prstGeom>
          <a:gradFill flip="none" rotWithShape="1">
            <a:gsLst>
              <a:gs pos="0">
                <a:srgbClr val="FFCC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Ide(</a:t>
            </a:r>
            <a:r>
              <a:rPr lang="en-US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webstorm</a:t>
            </a:r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 Angular And Setting Up Angular Environment</a:t>
            </a:r>
          </a:p>
        </p:txBody>
      </p:sp>
      <p:sp>
        <p:nvSpPr>
          <p:cNvPr id="391" name="Rectangle: Rounded Corners 4">
            <a:extLst>
              <a:ext uri="{FF2B5EF4-FFF2-40B4-BE49-F238E27FC236}">
                <a16:creationId xmlns:a16="http://schemas.microsoft.com/office/drawing/2014/main" xmlns="" id="{EE96FBD9-28D8-4FB4-8850-F2672AC77D40}"/>
              </a:ext>
            </a:extLst>
          </p:cNvPr>
          <p:cNvSpPr/>
          <p:nvPr/>
        </p:nvSpPr>
        <p:spPr>
          <a:xfrm>
            <a:off x="1081214" y="1768995"/>
            <a:ext cx="2182825" cy="609600"/>
          </a:xfrm>
          <a:prstGeom prst="roundRect">
            <a:avLst/>
          </a:prstGeom>
          <a:gradFill flip="none" rotWithShape="1">
            <a:gsLst>
              <a:gs pos="0">
                <a:srgbClr val="FFCC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</a:t>
            </a:r>
            <a:r>
              <a:rPr 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US" sz="1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2" name="Rectangle: Rounded Corners 4">
            <a:extLst>
              <a:ext uri="{FF2B5EF4-FFF2-40B4-BE49-F238E27FC236}">
                <a16:creationId xmlns:a16="http://schemas.microsoft.com/office/drawing/2014/main" xmlns="" id="{EE96FBD9-28D8-4FB4-8850-F2672AC77D40}"/>
              </a:ext>
            </a:extLst>
          </p:cNvPr>
          <p:cNvSpPr/>
          <p:nvPr/>
        </p:nvSpPr>
        <p:spPr>
          <a:xfrm>
            <a:off x="1081216" y="2861411"/>
            <a:ext cx="2182825" cy="609600"/>
          </a:xfrm>
          <a:prstGeom prst="roundRect">
            <a:avLst/>
          </a:prstGeom>
          <a:gradFill flip="none" rotWithShape="1">
            <a:gsLst>
              <a:gs pos="0">
                <a:srgbClr val="FFCC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Pandas Dataframe</a:t>
            </a:r>
            <a:endParaRPr lang="en-US" sz="1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" name="Rectangle: Rounded Corners 4">
            <a:extLst>
              <a:ext uri="{FF2B5EF4-FFF2-40B4-BE49-F238E27FC236}">
                <a16:creationId xmlns:a16="http://schemas.microsoft.com/office/drawing/2014/main" xmlns="" id="{EE96FBD9-28D8-4FB4-8850-F2672AC77D40}"/>
              </a:ext>
            </a:extLst>
          </p:cNvPr>
          <p:cNvSpPr/>
          <p:nvPr/>
        </p:nvSpPr>
        <p:spPr>
          <a:xfrm>
            <a:off x="1096392" y="3932424"/>
            <a:ext cx="2182825" cy="609600"/>
          </a:xfrm>
          <a:prstGeom prst="roundRect">
            <a:avLst/>
          </a:prstGeom>
          <a:gradFill flip="none" rotWithShape="1">
            <a:gsLst>
              <a:gs pos="0">
                <a:srgbClr val="FFCC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To Database, Retrieve and Insertion of Data  Using </a:t>
            </a:r>
            <a:r>
              <a:rPr 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449" y="6141288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343" grpId="0"/>
      <p:bldP spid="344" grpId="0"/>
      <p:bldP spid="345" grpId="0"/>
      <p:bldP spid="346" grpId="0"/>
      <p:bldP spid="347" grpId="0"/>
      <p:bldP spid="348" grpId="0"/>
      <p:bldP spid="350" grpId="0"/>
      <p:bldP spid="351" grpId="0"/>
      <p:bldP spid="352" grpId="0"/>
      <p:bldP spid="349" grpId="0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">
            <a:extLst>
              <a:ext uri="{FF2B5EF4-FFF2-40B4-BE49-F238E27FC236}">
                <a16:creationId xmlns="" xmlns:a16="http://schemas.microsoft.com/office/drawing/2014/main" id="{1AA6B203-6B99-4C75-9C93-A558BD12F875}"/>
              </a:ext>
            </a:extLst>
          </p:cNvPr>
          <p:cNvSpPr/>
          <p:nvPr/>
        </p:nvSpPr>
        <p:spPr>
          <a:xfrm>
            <a:off x="0" y="6092765"/>
            <a:ext cx="12190323" cy="765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6" name="Shape">
            <a:extLst>
              <a:ext uri="{FF2B5EF4-FFF2-40B4-BE49-F238E27FC236}">
                <a16:creationId xmlns="" xmlns:a16="http://schemas.microsoft.com/office/drawing/2014/main" id="{B94F33D4-FDCB-4EFC-A43E-CF06504362CD}"/>
              </a:ext>
            </a:extLst>
          </p:cNvPr>
          <p:cNvSpPr/>
          <p:nvPr/>
        </p:nvSpPr>
        <p:spPr>
          <a:xfrm>
            <a:off x="0" y="2"/>
            <a:ext cx="12190323" cy="668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solidFill>
            <a:srgbClr val="FCDE4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7" name="TextBox 6"/>
          <p:cNvSpPr txBox="1"/>
          <p:nvPr/>
        </p:nvSpPr>
        <p:spPr>
          <a:xfrm>
            <a:off x="511156" y="2672505"/>
            <a:ext cx="10880333" cy="14157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 smtClean="0">
                <a:solidFill>
                  <a:srgbClr val="37617C"/>
                </a:solidFill>
              </a:rPr>
              <a:t>Thank You</a:t>
            </a:r>
            <a:endParaRPr lang="en-US" sz="4000" dirty="0" smtClean="0">
              <a:solidFill>
                <a:srgbClr val="37617C"/>
              </a:solidFill>
            </a:endParaRPr>
          </a:p>
          <a:p>
            <a:pPr algn="ctr"/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126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Sadia Alam</dc:creator>
  <cp:lastModifiedBy>Sadia Alam</cp:lastModifiedBy>
  <cp:revision>12</cp:revision>
  <dcterms:created xsi:type="dcterms:W3CDTF">2022-09-17T06:23:06Z</dcterms:created>
  <dcterms:modified xsi:type="dcterms:W3CDTF">2022-09-18T10:45:45Z</dcterms:modified>
</cp:coreProperties>
</file>