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A40F-02FB-456B-84E8-7E37292E11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09AF-430F-4B47-AC54-ED69AFE34E1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A40F-02FB-456B-84E8-7E37292E11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09AF-430F-4B47-AC54-ED69AFE34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A40F-02FB-456B-84E8-7E37292E11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09AF-430F-4B47-AC54-ED69AFE34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A40F-02FB-456B-84E8-7E37292E11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09AF-430F-4B47-AC54-ED69AFE34E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A40F-02FB-456B-84E8-7E37292E11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09AF-430F-4B47-AC54-ED69AFE34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A40F-02FB-456B-84E8-7E37292E11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09AF-430F-4B47-AC54-ED69AFE34E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A40F-02FB-456B-84E8-7E37292E11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09AF-430F-4B47-AC54-ED69AFE34E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A40F-02FB-456B-84E8-7E37292E11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09AF-430F-4B47-AC54-ED69AFE34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A40F-02FB-456B-84E8-7E37292E11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09AF-430F-4B47-AC54-ED69AFE34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A40F-02FB-456B-84E8-7E37292E11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09AF-430F-4B47-AC54-ED69AFE34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A40F-02FB-456B-84E8-7E37292E11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09AF-430F-4B47-AC54-ED69AFE34E1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480A40F-02FB-456B-84E8-7E37292E11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95509AF-430F-4B47-AC54-ED69AFE34E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810000"/>
            <a:ext cx="5637010" cy="2514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                          </a:t>
            </a:r>
            <a:r>
              <a:rPr lang="en-US" dirty="0" smtClean="0">
                <a:latin typeface="Berlin Sans FB Demi" pitchFamily="34" charset="0"/>
              </a:rPr>
              <a:t>TEAM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Shaika</a:t>
            </a:r>
            <a:r>
              <a:rPr lang="en-US" dirty="0" smtClean="0"/>
              <a:t> </a:t>
            </a:r>
            <a:r>
              <a:rPr lang="en-US" dirty="0" err="1" smtClean="0"/>
              <a:t>Lubaba</a:t>
            </a:r>
            <a:r>
              <a:rPr lang="en-US" dirty="0" smtClean="0"/>
              <a:t>    (160104058)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Tamim</a:t>
            </a:r>
            <a:r>
              <a:rPr lang="en-US" dirty="0" smtClean="0"/>
              <a:t> Al </a:t>
            </a:r>
            <a:r>
              <a:rPr lang="en-US" dirty="0" err="1" smtClean="0"/>
              <a:t>Hasan</a:t>
            </a:r>
            <a:r>
              <a:rPr lang="en-US" dirty="0" smtClean="0"/>
              <a:t>  (160104063)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Sadia</a:t>
            </a:r>
            <a:r>
              <a:rPr lang="en-US" dirty="0" smtClean="0"/>
              <a:t> </a:t>
            </a:r>
            <a:r>
              <a:rPr lang="en-US" dirty="0" err="1" smtClean="0"/>
              <a:t>Arefin</a:t>
            </a:r>
            <a:r>
              <a:rPr lang="en-US" dirty="0" smtClean="0"/>
              <a:t>        (160104068)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Zaima</a:t>
            </a:r>
            <a:r>
              <a:rPr lang="en-US" dirty="0" smtClean="0"/>
              <a:t> </a:t>
            </a:r>
            <a:r>
              <a:rPr lang="en-US" dirty="0" err="1" smtClean="0"/>
              <a:t>Zareen</a:t>
            </a:r>
            <a:r>
              <a:rPr lang="en-US" dirty="0" smtClean="0"/>
              <a:t>      (160104081)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3200400"/>
          </a:xfrm>
        </p:spPr>
        <p:txBody>
          <a:bodyPr/>
          <a:lstStyle/>
          <a:p>
            <a:pPr marL="182880" indent="0">
              <a:lnSpc>
                <a:spcPct val="150000"/>
              </a:lnSpc>
              <a:buNone/>
            </a:pPr>
            <a:r>
              <a:rPr lang="en-US" sz="2000" dirty="0" smtClean="0">
                <a:latin typeface="Algerian" panose="04020705040A02060702" pitchFamily="82" charset="0"/>
              </a:rPr>
              <a:t>        </a:t>
            </a:r>
            <a:r>
              <a:rPr lang="en-US" sz="2000" dirty="0" err="1" smtClean="0">
                <a:latin typeface="Algerian" panose="04020705040A02060702" pitchFamily="82" charset="0"/>
              </a:rPr>
              <a:t>Ahsanullah</a:t>
            </a:r>
            <a:r>
              <a:rPr lang="en-US" sz="2000" dirty="0" smtClean="0">
                <a:latin typeface="Algerian" panose="04020705040A02060702" pitchFamily="82" charset="0"/>
              </a:rPr>
              <a:t> </a:t>
            </a:r>
            <a:r>
              <a:rPr lang="en-US" sz="2000" dirty="0">
                <a:latin typeface="Algerian" panose="04020705040A02060702" pitchFamily="82" charset="0"/>
              </a:rPr>
              <a:t>University of Science </a:t>
            </a:r>
            <a:r>
              <a:rPr lang="en-US" sz="2000" dirty="0" smtClean="0">
                <a:latin typeface="Algerian" panose="04020705040A02060702" pitchFamily="82" charset="0"/>
              </a:rPr>
              <a:t>and Technology</a:t>
            </a:r>
            <a:r>
              <a:rPr lang="en-US" sz="2400" dirty="0">
                <a:latin typeface="Algerian" panose="04020705040A02060702" pitchFamily="82" charset="0"/>
              </a:rPr>
              <a:t/>
            </a:r>
            <a:br>
              <a:rPr lang="en-US" sz="2400" dirty="0">
                <a:latin typeface="Algerian" panose="04020705040A02060702" pitchFamily="82" charset="0"/>
              </a:rPr>
            </a:br>
            <a:r>
              <a:rPr lang="en-US" sz="2400" dirty="0" smtClean="0">
                <a:latin typeface="Algerian" panose="04020705040A02060702" pitchFamily="82" charset="0"/>
              </a:rPr>
              <a:t>                  </a:t>
            </a:r>
            <a:r>
              <a:rPr lang="en-US" sz="2000" i="1" dirty="0" smtClean="0">
                <a:latin typeface="Californian FB" panose="0207040306080B030204" pitchFamily="18" charset="0"/>
              </a:rPr>
              <a:t>Dept</a:t>
            </a:r>
            <a:r>
              <a:rPr lang="en-US" sz="2000" i="1" dirty="0">
                <a:latin typeface="Californian FB" panose="0207040306080B030204" pitchFamily="18" charset="0"/>
              </a:rPr>
              <a:t>. of Computer Science and </a:t>
            </a:r>
            <a:r>
              <a:rPr lang="en-US" sz="2000" i="1" dirty="0" smtClean="0">
                <a:latin typeface="Californian FB" panose="0207040306080B030204" pitchFamily="18" charset="0"/>
              </a:rPr>
              <a:t>Engineering</a:t>
            </a:r>
            <a:br>
              <a:rPr lang="en-US" sz="2000" i="1" dirty="0" smtClean="0">
                <a:latin typeface="Californian FB" panose="0207040306080B030204" pitchFamily="18" charset="0"/>
              </a:rPr>
            </a:br>
            <a:r>
              <a:rPr lang="en-US" sz="2000" i="1" dirty="0">
                <a:latin typeface="Californian FB" panose="0207040306080B030204" pitchFamily="18" charset="0"/>
              </a:rPr>
              <a:t> </a:t>
            </a:r>
            <a:r>
              <a:rPr lang="en-US" sz="2000" i="1" dirty="0" smtClean="0">
                <a:latin typeface="Californian FB" panose="0207040306080B030204" pitchFamily="18" charset="0"/>
              </a:rPr>
              <a:t>                 MICROCONTROLLER BASED SYSTEM DESIGN</a:t>
            </a:r>
            <a:br>
              <a:rPr lang="en-US" sz="2000" i="1" dirty="0" smtClean="0">
                <a:latin typeface="Californian FB" panose="0207040306080B030204" pitchFamily="18" charset="0"/>
              </a:rPr>
            </a:br>
            <a:r>
              <a:rPr lang="en-US" sz="2000" i="1" dirty="0">
                <a:latin typeface="Californian FB" panose="0207040306080B030204" pitchFamily="18" charset="0"/>
              </a:rPr>
              <a:t> </a:t>
            </a:r>
            <a:r>
              <a:rPr lang="en-US" sz="2000" i="1" dirty="0" smtClean="0">
                <a:latin typeface="Californian FB" panose="0207040306080B030204" pitchFamily="18" charset="0"/>
              </a:rPr>
              <a:t>                                                     CSE  3215</a:t>
            </a:r>
            <a:br>
              <a:rPr lang="en-US" sz="2000" i="1" dirty="0" smtClean="0">
                <a:latin typeface="Californian FB" panose="0207040306080B030204" pitchFamily="18" charset="0"/>
              </a:rPr>
            </a:br>
            <a:r>
              <a:rPr lang="en-US" sz="2400" i="1" dirty="0" smtClean="0">
                <a:latin typeface="Californian FB" panose="0207040306080B030204" pitchFamily="18" charset="0"/>
              </a:rPr>
              <a:t>       </a:t>
            </a:r>
            <a:r>
              <a:rPr lang="en-US" sz="2800" dirty="0" smtClean="0">
                <a:latin typeface="Berlin Sans FB Demi" pitchFamily="34" charset="0"/>
              </a:rPr>
              <a:t>AUTOMATIC  MEDICINE  REMINDER  SYSTEM</a:t>
            </a:r>
            <a:endParaRPr lang="en-US" sz="2800" dirty="0"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8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64127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Rockwell Extra Bold" pitchFamily="18" charset="0"/>
              </a:rPr>
              <a:t>           INTRODUCTION</a:t>
            </a:r>
            <a:endParaRPr lang="en-US" sz="4400" dirty="0">
              <a:latin typeface="Rockwell Extra Bol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4331" y="1821873"/>
            <a:ext cx="7968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itchFamily="34" charset="0"/>
              </a:rPr>
              <a:t>Patients often tend to </a:t>
            </a:r>
            <a:r>
              <a:rPr lang="en-US" sz="2400" dirty="0" smtClean="0">
                <a:latin typeface="Franklin Gothic Medium" pitchFamily="34" charset="0"/>
              </a:rPr>
              <a:t>forget to take medicines timely. </a:t>
            </a:r>
            <a:r>
              <a:rPr lang="en-US" sz="2400" dirty="0">
                <a:latin typeface="Franklin Gothic Medium" pitchFamily="34" charset="0"/>
              </a:rPr>
              <a:t>The traditional ways require human efforts to remind to take medicines on time</a:t>
            </a:r>
            <a:r>
              <a:rPr lang="en-US" sz="2400" dirty="0" smtClean="0">
                <a:latin typeface="Franklin Gothic Medium" pitchFamily="34" charset="0"/>
              </a:rPr>
              <a:t>. </a:t>
            </a:r>
            <a:endParaRPr lang="en-US" sz="2400" dirty="0">
              <a:latin typeface="Franklin Gothic Mediu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113" y="3505200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Franklin Gothic Medium" pitchFamily="34" charset="0"/>
              </a:rPr>
              <a:t>                    Our system is there to solve this problem. This</a:t>
            </a:r>
            <a:r>
              <a:rPr lang="en-US" sz="2400" dirty="0">
                <a:latin typeface="Franklin Gothic Medium" pitchFamily="34" charset="0"/>
              </a:rPr>
              <a:t> </a:t>
            </a:r>
            <a:r>
              <a:rPr lang="en-US" sz="2400" dirty="0" smtClean="0">
                <a:latin typeface="Franklin Gothic Medium" pitchFamily="34" charset="0"/>
              </a:rPr>
              <a:t> </a:t>
            </a:r>
            <a:r>
              <a:rPr lang="en-US" sz="2400" b="1" dirty="0" smtClean="0">
                <a:latin typeface="Franklin Gothic Medium" pitchFamily="34" charset="0"/>
              </a:rPr>
              <a:t>Smart Medicine Reminder </a:t>
            </a:r>
            <a:r>
              <a:rPr lang="en-US" sz="2400" dirty="0">
                <a:latin typeface="Franklin Gothic Medium" pitchFamily="34" charset="0"/>
              </a:rPr>
              <a:t> is very wide and can be used by patients at </a:t>
            </a:r>
            <a:r>
              <a:rPr lang="en-US" sz="2400" dirty="0" smtClean="0">
                <a:latin typeface="Franklin Gothic Medium" pitchFamily="34" charset="0"/>
              </a:rPr>
              <a:t>home, doctors at hospitals for ensuring the proper intake of medicines</a:t>
            </a:r>
            <a:r>
              <a:rPr lang="en-US" sz="2400" dirty="0" smtClean="0"/>
              <a:t>. </a:t>
            </a:r>
            <a:endParaRPr lang="en-US" sz="2400" dirty="0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87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838200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Rockwell Extra Bold" pitchFamily="18" charset="0"/>
              </a:rPr>
              <a:t>                          EQUIPMENTS</a:t>
            </a:r>
            <a:endParaRPr lang="en-US" sz="3200" dirty="0">
              <a:latin typeface="Rockwell Extra Bol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9050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Franklin Gothic Medium" pitchFamily="34" charset="0"/>
              </a:rPr>
              <a:t>1.Arduino Nano</a:t>
            </a:r>
            <a:endParaRPr lang="en-US" sz="2400" dirty="0">
              <a:latin typeface="Franklin Gothic Medium" pitchFamily="34" charset="0"/>
            </a:endParaRPr>
          </a:p>
          <a:p>
            <a:r>
              <a:rPr lang="en-US" sz="2400" dirty="0" smtClean="0">
                <a:latin typeface="Franklin Gothic Medium" pitchFamily="34" charset="0"/>
              </a:rPr>
              <a:t>2. RTC </a:t>
            </a:r>
            <a:r>
              <a:rPr lang="en-US" sz="2400" dirty="0">
                <a:latin typeface="Franklin Gothic Medium" pitchFamily="34" charset="0"/>
              </a:rPr>
              <a:t>DS3231 module</a:t>
            </a:r>
          </a:p>
          <a:p>
            <a:r>
              <a:rPr lang="en-US" sz="2400" dirty="0" smtClean="0">
                <a:latin typeface="Franklin Gothic Medium" pitchFamily="34" charset="0"/>
              </a:rPr>
              <a:t>3. 16x2 </a:t>
            </a:r>
            <a:r>
              <a:rPr lang="en-US" sz="2400" dirty="0">
                <a:latin typeface="Franklin Gothic Medium" pitchFamily="34" charset="0"/>
              </a:rPr>
              <a:t>LCD Display</a:t>
            </a:r>
          </a:p>
          <a:p>
            <a:r>
              <a:rPr lang="en-US" sz="2400" dirty="0" smtClean="0">
                <a:latin typeface="Franklin Gothic Medium" pitchFamily="34" charset="0"/>
              </a:rPr>
              <a:t>4. Buzzer</a:t>
            </a:r>
            <a:endParaRPr lang="en-US" sz="2400" dirty="0">
              <a:latin typeface="Franklin Gothic Medium" pitchFamily="34" charset="0"/>
            </a:endParaRPr>
          </a:p>
          <a:p>
            <a:r>
              <a:rPr lang="en-US" sz="2400" dirty="0" smtClean="0">
                <a:latin typeface="Franklin Gothic Medium" pitchFamily="34" charset="0"/>
              </a:rPr>
              <a:t>5. Led(any </a:t>
            </a:r>
            <a:r>
              <a:rPr lang="en-US" sz="2400" dirty="0">
                <a:latin typeface="Franklin Gothic Medium" pitchFamily="34" charset="0"/>
              </a:rPr>
              <a:t>color)</a:t>
            </a:r>
          </a:p>
          <a:p>
            <a:r>
              <a:rPr lang="en-US" sz="2400" dirty="0" smtClean="0">
                <a:latin typeface="Franklin Gothic Medium" pitchFamily="34" charset="0"/>
              </a:rPr>
              <a:t>6. Breadboard</a:t>
            </a:r>
            <a:endParaRPr lang="en-US" sz="2400" dirty="0">
              <a:latin typeface="Franklin Gothic Medium" pitchFamily="34" charset="0"/>
            </a:endParaRPr>
          </a:p>
          <a:p>
            <a:r>
              <a:rPr lang="en-US" sz="2400" dirty="0" smtClean="0">
                <a:latin typeface="Franklin Gothic Medium" pitchFamily="34" charset="0"/>
              </a:rPr>
              <a:t>7. Push </a:t>
            </a:r>
            <a:r>
              <a:rPr lang="en-US" sz="2400" dirty="0">
                <a:latin typeface="Franklin Gothic Medium" pitchFamily="34" charset="0"/>
              </a:rPr>
              <a:t>Buttons</a:t>
            </a:r>
          </a:p>
          <a:p>
            <a:r>
              <a:rPr lang="en-US" sz="2400" dirty="0" smtClean="0">
                <a:latin typeface="Franklin Gothic Medium" pitchFamily="34" charset="0"/>
              </a:rPr>
              <a:t>8. 10K </a:t>
            </a:r>
            <a:r>
              <a:rPr lang="en-US" sz="2400" dirty="0">
                <a:latin typeface="Franklin Gothic Medium" pitchFamily="34" charset="0"/>
              </a:rPr>
              <a:t>Potentiometer</a:t>
            </a:r>
          </a:p>
          <a:p>
            <a:r>
              <a:rPr lang="en-US" sz="2400" dirty="0" smtClean="0">
                <a:latin typeface="Franklin Gothic Medium" pitchFamily="34" charset="0"/>
              </a:rPr>
              <a:t>9. 10K,1K </a:t>
            </a:r>
            <a:r>
              <a:rPr lang="en-US" sz="2400" dirty="0">
                <a:latin typeface="Franklin Gothic Medium" pitchFamily="34" charset="0"/>
              </a:rPr>
              <a:t>Resistors</a:t>
            </a:r>
          </a:p>
          <a:p>
            <a:r>
              <a:rPr lang="en-US" sz="2400" dirty="0" smtClean="0">
                <a:latin typeface="Franklin Gothic Medium" pitchFamily="34" charset="0"/>
              </a:rPr>
              <a:t>10. Jumper </a:t>
            </a:r>
            <a:r>
              <a:rPr lang="en-US" sz="2400" dirty="0">
                <a:latin typeface="Franklin Gothic Medium" pitchFamily="34" charset="0"/>
              </a:rPr>
              <a:t>Wires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5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82091" y="387926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Rockwell Extra Bold" pitchFamily="18" charset="0"/>
              </a:rPr>
              <a:t>            </a:t>
            </a:r>
            <a:r>
              <a:rPr lang="en-US" sz="4000" dirty="0" smtClean="0">
                <a:latin typeface="Rockwell Extra Bold" pitchFamily="18" charset="0"/>
              </a:rPr>
              <a:t>FEATURES</a:t>
            </a:r>
            <a:endParaRPr lang="en-US" sz="4000" dirty="0">
              <a:latin typeface="Rockwell Extra Bol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9591" y="1752600"/>
            <a:ext cx="7086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>
                <a:latin typeface="Franklin Gothic Medium" pitchFamily="34" charset="0"/>
              </a:rPr>
              <a:t> </a:t>
            </a:r>
            <a:r>
              <a:rPr lang="en-US" sz="2800" dirty="0" smtClean="0">
                <a:latin typeface="Franklin Gothic Medium" pitchFamily="34" charset="0"/>
              </a:rPr>
              <a:t>User </a:t>
            </a:r>
            <a:r>
              <a:rPr lang="en-US" sz="2800" dirty="0">
                <a:latin typeface="Franklin Gothic Medium" pitchFamily="34" charset="0"/>
              </a:rPr>
              <a:t>gets help instructions on </a:t>
            </a:r>
            <a:r>
              <a:rPr lang="en-US" sz="2800" dirty="0" smtClean="0">
                <a:latin typeface="Franklin Gothic Medium" pitchFamily="34" charset="0"/>
              </a:rPr>
              <a:t>display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 dirty="0"/>
              <a:t> </a:t>
            </a:r>
            <a:r>
              <a:rPr lang="en-US" sz="2800" dirty="0">
                <a:latin typeface="Franklin Gothic Medium" pitchFamily="34" charset="0"/>
              </a:rPr>
              <a:t>User selects time slots (once/day, twice/day, </a:t>
            </a:r>
            <a:r>
              <a:rPr lang="en-US" sz="2800" dirty="0" smtClean="0">
                <a:latin typeface="Franklin Gothic Medium" pitchFamily="34" charset="0"/>
              </a:rPr>
              <a:t>  thrice/day</a:t>
            </a:r>
            <a:r>
              <a:rPr lang="en-US" sz="2800" dirty="0">
                <a:latin typeface="Franklin Gothic Medium" pitchFamily="34" charset="0"/>
              </a:rPr>
              <a:t>) </a:t>
            </a:r>
            <a:endParaRPr lang="en-US" sz="2800" dirty="0" smtClean="0">
              <a:latin typeface="Franklin Gothic Medium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800" dirty="0" smtClean="0">
                <a:latin typeface="Franklin Gothic Medium" pitchFamily="34" charset="0"/>
              </a:rPr>
              <a:t> Print </a:t>
            </a:r>
            <a:r>
              <a:rPr lang="en-US" sz="2800" dirty="0">
                <a:latin typeface="Franklin Gothic Medium" pitchFamily="34" charset="0"/>
              </a:rPr>
              <a:t>confirmation message on </a:t>
            </a:r>
            <a:r>
              <a:rPr lang="en-US" sz="2800" dirty="0" smtClean="0">
                <a:latin typeface="Franklin Gothic Medium" pitchFamily="34" charset="0"/>
              </a:rPr>
              <a:t>display.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 dirty="0" smtClean="0">
                <a:latin typeface="Franklin Gothic Medium" pitchFamily="34" charset="0"/>
              </a:rPr>
              <a:t> Time </a:t>
            </a:r>
            <a:r>
              <a:rPr lang="en-US" sz="2800" dirty="0">
                <a:latin typeface="Franklin Gothic Medium" pitchFamily="34" charset="0"/>
              </a:rPr>
              <a:t>keeping </a:t>
            </a:r>
            <a:r>
              <a:rPr lang="en-US" sz="2800" dirty="0" smtClean="0">
                <a:latin typeface="Franklin Gothic Medium" pitchFamily="34" charset="0"/>
              </a:rPr>
              <a:t>started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 dirty="0">
                <a:latin typeface="Franklin Gothic Medium" pitchFamily="34" charset="0"/>
              </a:rPr>
              <a:t> Buzzer and LED starts when time matches with user selected </a:t>
            </a:r>
            <a:r>
              <a:rPr lang="en-US" sz="2800" dirty="0" smtClean="0">
                <a:latin typeface="Franklin Gothic Medium" pitchFamily="34" charset="0"/>
              </a:rPr>
              <a:t>slot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 dirty="0" smtClean="0">
                <a:latin typeface="Franklin Gothic Medium" pitchFamily="34" charset="0"/>
              </a:rPr>
              <a:t> </a:t>
            </a:r>
            <a:r>
              <a:rPr lang="en-US" sz="2800" dirty="0">
                <a:latin typeface="Franklin Gothic Medium" pitchFamily="34" charset="0"/>
              </a:rPr>
              <a:t>User stops by pushing a stop push </a:t>
            </a:r>
            <a:r>
              <a:rPr lang="en-US" sz="2800" dirty="0" smtClean="0">
                <a:latin typeface="Franklin Gothic Medium" pitchFamily="34" charset="0"/>
              </a:rPr>
              <a:t>button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b="1" dirty="0" smtClean="0">
              <a:latin typeface="Franklin Gothic Medium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sz="2400" dirty="0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84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27432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latin typeface="Rockwell Extra Bold" pitchFamily="18" charset="0"/>
              </a:rPr>
              <a:t>           </a:t>
            </a:r>
            <a:r>
              <a:rPr lang="en-US" sz="3200" smtClean="0">
                <a:latin typeface="Rockwell Extra Bold" pitchFamily="18" charset="0"/>
              </a:rPr>
              <a:t>THE END  </a:t>
            </a:r>
            <a:endParaRPr lang="en-US" sz="3200" dirty="0">
              <a:latin typeface="Rockwell Extra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212997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56</TotalTime>
  <Words>124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Slipstream</vt:lpstr>
      <vt:lpstr>        Ahsanullah University of Science and Technology                   Dept. of Computer Science and Engineering                   MICROCONTROLLER BASED SYSTEM DESIGN                                                       CSE  3215        AUTOMATIC  MEDICINE  REMINDER  SYSTEM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Ahsanullah University of Science and Technology                   Dept. of Computer Science and Engineering                   MICROCONTROLLER BASED SYSTEM DESIGN                                                       CSE  3215        AUTOMATIC  MEDICINE  REMINDER  SYSTEM</dc:title>
  <dc:creator>Microsoft</dc:creator>
  <cp:lastModifiedBy>Microsoft</cp:lastModifiedBy>
  <cp:revision>6</cp:revision>
  <dcterms:created xsi:type="dcterms:W3CDTF">2019-03-10T12:14:32Z</dcterms:created>
  <dcterms:modified xsi:type="dcterms:W3CDTF">2019-03-10T13:10:45Z</dcterms:modified>
</cp:coreProperties>
</file>