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B7C64-2B90-4CE4-854B-75A0E3ACF58D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A73FF-5CEA-4C72-83B3-303F950B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C3B7-9624-2498-6456-FCC0FE0FC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05E09-580C-F80A-2159-7DAEA0A3B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4828F-EDBD-2DE1-C5B7-81F718FE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C75F-4304-4590-8898-5E2E4BE4351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49487-79FF-E0E7-9D89-60FB237E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F0C7D-AC3C-37C4-9F3B-9EF7FFDE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87EF-51E9-4B3E-8D54-34E577458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3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AD113-7795-9749-FD21-8738905E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C89D7-ECD2-AB1C-7BF6-99C3BB2EE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65766-C9E3-1564-92D0-EBC36B40D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C75F-4304-4590-8898-5E2E4BE4351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65FEC-FB32-85A4-9AC0-FF565467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A2EBF-9913-4516-5464-6C0FE454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87EF-51E9-4B3E-8D54-34E577458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5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F3230-3E70-172B-FC3D-FB23C8460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8796A-AB1D-7274-6150-9FE0D4945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24091-74F3-E5B1-17CD-6E28B2F0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C75F-4304-4590-8898-5E2E4BE4351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07750-891C-E420-845E-34A1130D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93C22-8686-D05F-734E-DD4E40AE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87EF-51E9-4B3E-8D54-34E577458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3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B91E-2E80-7A4F-21BF-111FB25F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33357-989D-8EC0-9DA8-71184678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E3AF6-95A9-D018-9010-E0FD8C5C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C75F-4304-4590-8898-5E2E4BE4351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63D81-5503-81AF-10B6-429CB4F7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987B2-4A24-C1E0-32DB-B451D3A0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87EF-51E9-4B3E-8D54-34E577458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0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1484-8EE2-A851-64D8-0F94E09F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52DD9-4C14-8CA6-C481-041CB7D6A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A8483-7630-0231-C6A4-629C48FC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C75F-4304-4590-8898-5E2E4BE4351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8737A-1134-6445-5295-DA0BE59A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D7233-F756-9854-4A94-00BFA48C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87EF-51E9-4B3E-8D54-34E577458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9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704A-C572-EA96-842C-7087D936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C48AC-E976-1DD9-0DB2-3F3AFFCAE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C0760-7206-63F6-CF19-6F87EC50E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4EAD0-1A0B-06AA-7302-9B8BDFD9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C75F-4304-4590-8898-5E2E4BE4351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F1679-F189-6289-BEEC-259AA7F4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1EF30-1F21-0DE3-2843-0ED21AEA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87EF-51E9-4B3E-8D54-34E577458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3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BD8D-9035-A4F0-A4D2-84D73BD4E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CB3E7-6CFD-5758-3CFF-C6AF3FBC8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11BD0-6D2A-98BD-FADB-022ECA074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6A965-4552-F88C-0900-4CBB3FE90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13898-51FE-5A37-2C09-9C6C6D8BF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CED7D-0790-D5C2-1323-7DE8EE26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C75F-4304-4590-8898-5E2E4BE4351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9C65D-0102-1559-6B2C-8504EA07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3A160-2127-2D4F-52F0-BBBA025B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87EF-51E9-4B3E-8D54-34E577458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54AE-BB71-235D-1B2F-E9E27E1A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90D3B-070D-50D3-34AE-00894E9E6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C75F-4304-4590-8898-5E2E4BE4351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EF3EC-4700-1B20-41EC-C843A7B8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9AF5F-9B36-0904-E7ED-77097880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87EF-51E9-4B3E-8D54-34E577458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0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15CAD-599B-A78B-EB8B-CD8BC713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C75F-4304-4590-8898-5E2E4BE4351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DD9C7-816F-3510-4D86-A4D4D7D2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36877-3B1B-DE32-86FC-A63A2ACB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87EF-51E9-4B3E-8D54-34E577458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2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1B7B-8743-1455-573F-3750E7259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066A9-9CEF-818C-407B-D238677CF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FC95D-B769-2A31-A428-96F608308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8DEF7-FAFF-D50C-5F40-F1D4F0F4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C75F-4304-4590-8898-5E2E4BE4351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A6AAC-BCD2-F463-C60C-E6EF1B10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7B227-669B-4C31-C188-D4DAFF7D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87EF-51E9-4B3E-8D54-34E577458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6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C6DA-6788-1500-A0A1-4F779B8D3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D663-C4BF-EA88-267C-31E5A5DAE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F74FB-BAE5-029A-0243-F790071DC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CDB02-41B2-0717-AB8C-E12C25E5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C75F-4304-4590-8898-5E2E4BE4351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2594B-4A5F-6102-F7E2-24D9C983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A879B-DDCD-F027-209A-79CD0C30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87EF-51E9-4B3E-8D54-34E577458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5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FE3E6-E7B0-E79E-F220-B738EEBE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07DF6-A16E-BB08-CC80-274BDC914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012CC-FF3C-1131-3E3A-7FE0E77F9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1C75F-4304-4590-8898-5E2E4BE4351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1E99C-41E2-483F-0418-449528E9D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4F656-41F1-5CCA-96BF-074F31036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F87EF-51E9-4B3E-8D54-34E577458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5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A2492A-8E3B-1C46-3738-4DB187EDD7B0}"/>
              </a:ext>
            </a:extLst>
          </p:cNvPr>
          <p:cNvCxnSpPr/>
          <p:nvPr/>
        </p:nvCxnSpPr>
        <p:spPr>
          <a:xfrm>
            <a:off x="5673436" y="685800"/>
            <a:ext cx="0" cy="36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45C4F1-1632-9DBE-7136-6AA65F557D41}"/>
              </a:ext>
            </a:extLst>
          </p:cNvPr>
          <p:cNvSpPr txBox="1"/>
          <p:nvPr/>
        </p:nvSpPr>
        <p:spPr>
          <a:xfrm>
            <a:off x="5315004" y="31646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qiskit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7E77F2-2B59-B569-18D0-075239F0F96B}"/>
              </a:ext>
            </a:extLst>
          </p:cNvPr>
          <p:cNvCxnSpPr>
            <a:cxnSpLocks/>
          </p:cNvCxnSpPr>
          <p:nvPr/>
        </p:nvCxnSpPr>
        <p:spPr>
          <a:xfrm>
            <a:off x="1305791" y="1049482"/>
            <a:ext cx="9833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9B239A-435B-54B6-05E6-B5D06DBB5D22}"/>
              </a:ext>
            </a:extLst>
          </p:cNvPr>
          <p:cNvCxnSpPr/>
          <p:nvPr/>
        </p:nvCxnSpPr>
        <p:spPr>
          <a:xfrm>
            <a:off x="4066309" y="1049482"/>
            <a:ext cx="0" cy="36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A9F429-CF39-35A7-424C-B11FA2FEFBEE}"/>
              </a:ext>
            </a:extLst>
          </p:cNvPr>
          <p:cNvSpPr txBox="1"/>
          <p:nvPr/>
        </p:nvSpPr>
        <p:spPr>
          <a:xfrm>
            <a:off x="3685531" y="1413164"/>
            <a:ext cx="76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circuit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18EC7E-A7EF-D815-1E4F-1942E603457C}"/>
              </a:ext>
            </a:extLst>
          </p:cNvPr>
          <p:cNvCxnSpPr/>
          <p:nvPr/>
        </p:nvCxnSpPr>
        <p:spPr>
          <a:xfrm>
            <a:off x="4066308" y="1782496"/>
            <a:ext cx="0" cy="36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84DADE-9F2A-22BD-1EEE-A23B939B87B8}"/>
              </a:ext>
            </a:extLst>
          </p:cNvPr>
          <p:cNvSpPr txBox="1"/>
          <p:nvPr/>
        </p:nvSpPr>
        <p:spPr>
          <a:xfrm>
            <a:off x="3685531" y="2164590"/>
            <a:ext cx="783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library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77A4BC-15F9-34B6-9962-3970270BC4F2}"/>
              </a:ext>
            </a:extLst>
          </p:cNvPr>
          <p:cNvCxnSpPr/>
          <p:nvPr/>
        </p:nvCxnSpPr>
        <p:spPr>
          <a:xfrm>
            <a:off x="4077433" y="2533922"/>
            <a:ext cx="0" cy="36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2106E7-8B0F-45CA-AEF6-B04DF3EF536E}"/>
              </a:ext>
            </a:extLst>
          </p:cNvPr>
          <p:cNvSpPr txBox="1"/>
          <p:nvPr/>
        </p:nvSpPr>
        <p:spPr>
          <a:xfrm>
            <a:off x="3551936" y="3037426"/>
            <a:ext cx="105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TwoLocal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190A3D-005A-39EE-0748-7E9544B68AD4}"/>
              </a:ext>
            </a:extLst>
          </p:cNvPr>
          <p:cNvCxnSpPr/>
          <p:nvPr/>
        </p:nvCxnSpPr>
        <p:spPr>
          <a:xfrm>
            <a:off x="1305791" y="1051214"/>
            <a:ext cx="0" cy="36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D42B028-E8F4-B372-0B6B-4CE27909E6F4}"/>
              </a:ext>
            </a:extLst>
          </p:cNvPr>
          <p:cNvSpPr txBox="1"/>
          <p:nvPr/>
        </p:nvSpPr>
        <p:spPr>
          <a:xfrm>
            <a:off x="935182" y="1422370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primitives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9BF266-E585-B498-AD93-B9E0F6F779FF}"/>
              </a:ext>
            </a:extLst>
          </p:cNvPr>
          <p:cNvSpPr txBox="1"/>
          <p:nvPr/>
        </p:nvSpPr>
        <p:spPr>
          <a:xfrm>
            <a:off x="935182" y="2001616"/>
            <a:ext cx="10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Estimator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71A303-AE1C-57F5-8A2F-231EAA11D10B}"/>
              </a:ext>
            </a:extLst>
          </p:cNvPr>
          <p:cNvCxnSpPr/>
          <p:nvPr/>
        </p:nvCxnSpPr>
        <p:spPr>
          <a:xfrm>
            <a:off x="1305791" y="1734006"/>
            <a:ext cx="0" cy="36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20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369C001-5837-9092-D9A7-C318DE50EA1B}"/>
              </a:ext>
            </a:extLst>
          </p:cNvPr>
          <p:cNvSpPr txBox="1"/>
          <p:nvPr/>
        </p:nvSpPr>
        <p:spPr>
          <a:xfrm>
            <a:off x="4894118" y="368423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qiskit_algorithms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ACF5D8-8DE2-93C1-B904-0BE2E383540F}"/>
              </a:ext>
            </a:extLst>
          </p:cNvPr>
          <p:cNvCxnSpPr/>
          <p:nvPr/>
        </p:nvCxnSpPr>
        <p:spPr>
          <a:xfrm>
            <a:off x="1305791" y="1049482"/>
            <a:ext cx="0" cy="36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EA6D48-CC47-B249-862A-1076C3587BFE}"/>
              </a:ext>
            </a:extLst>
          </p:cNvPr>
          <p:cNvSpPr txBox="1"/>
          <p:nvPr/>
        </p:nvSpPr>
        <p:spPr>
          <a:xfrm>
            <a:off x="724830" y="1413164"/>
            <a:ext cx="1161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optimizers</a:t>
            </a:r>
          </a:p>
          <a:p>
            <a:r>
              <a:rPr lang="en-US" dirty="0"/>
              <a:t>-&gt; SLSQP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BEA1D31-A0A6-5EC3-F85E-FF186BD7C4FD}"/>
              </a:ext>
            </a:extLst>
          </p:cNvPr>
          <p:cNvCxnSpPr/>
          <p:nvPr/>
        </p:nvCxnSpPr>
        <p:spPr>
          <a:xfrm>
            <a:off x="5673436" y="685800"/>
            <a:ext cx="0" cy="36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7216F3-7C43-EF93-7DAD-5D06561C308E}"/>
              </a:ext>
            </a:extLst>
          </p:cNvPr>
          <p:cNvCxnSpPr>
            <a:cxnSpLocks/>
          </p:cNvCxnSpPr>
          <p:nvPr/>
        </p:nvCxnSpPr>
        <p:spPr>
          <a:xfrm>
            <a:off x="1305791" y="1049482"/>
            <a:ext cx="9833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D4D1A1-D7D6-EBDB-12AB-17337069A0B0}"/>
              </a:ext>
            </a:extLst>
          </p:cNvPr>
          <p:cNvCxnSpPr/>
          <p:nvPr/>
        </p:nvCxnSpPr>
        <p:spPr>
          <a:xfrm>
            <a:off x="3484418" y="1049482"/>
            <a:ext cx="0" cy="36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371A4F-1EA6-828B-FDD9-70408889C976}"/>
              </a:ext>
            </a:extLst>
          </p:cNvPr>
          <p:cNvSpPr txBox="1"/>
          <p:nvPr/>
        </p:nvSpPr>
        <p:spPr>
          <a:xfrm>
            <a:off x="3194018" y="1413164"/>
            <a:ext cx="5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VQE</a:t>
            </a:r>
          </a:p>
        </p:txBody>
      </p:sp>
    </p:spTree>
    <p:extLst>
      <p:ext uri="{BB962C8B-B14F-4D97-AF65-F5344CB8AC3E}">
        <p14:creationId xmlns:p14="http://schemas.microsoft.com/office/powerpoint/2010/main" val="263124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DD567D-106C-3CAF-8E99-4FCEAF91220F}"/>
              </a:ext>
            </a:extLst>
          </p:cNvPr>
          <p:cNvCxnSpPr/>
          <p:nvPr/>
        </p:nvCxnSpPr>
        <p:spPr>
          <a:xfrm>
            <a:off x="2753591" y="685801"/>
            <a:ext cx="0" cy="36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99D6D3-07F3-991C-C583-4C2DF74E8F22}"/>
              </a:ext>
            </a:extLst>
          </p:cNvPr>
          <p:cNvSpPr txBox="1"/>
          <p:nvPr/>
        </p:nvSpPr>
        <p:spPr>
          <a:xfrm>
            <a:off x="2395159" y="31646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qiskit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977E67-3367-F72E-DEF5-DFB1E2DDC14F}"/>
              </a:ext>
            </a:extLst>
          </p:cNvPr>
          <p:cNvCxnSpPr>
            <a:cxnSpLocks/>
          </p:cNvCxnSpPr>
          <p:nvPr/>
        </p:nvCxnSpPr>
        <p:spPr>
          <a:xfrm>
            <a:off x="1305791" y="1049482"/>
            <a:ext cx="2771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CB1C75-1B4C-2691-5605-D4FD0DE37207}"/>
              </a:ext>
            </a:extLst>
          </p:cNvPr>
          <p:cNvCxnSpPr/>
          <p:nvPr/>
        </p:nvCxnSpPr>
        <p:spPr>
          <a:xfrm>
            <a:off x="1305791" y="1049482"/>
            <a:ext cx="0" cy="36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D4AEC3-F466-B528-C030-AAC5196EF22E}"/>
              </a:ext>
            </a:extLst>
          </p:cNvPr>
          <p:cNvSpPr txBox="1"/>
          <p:nvPr/>
        </p:nvSpPr>
        <p:spPr>
          <a:xfrm>
            <a:off x="925013" y="1413164"/>
            <a:ext cx="76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circuit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6FFC2F-525C-2DF4-AF57-454A2E3B4ED8}"/>
              </a:ext>
            </a:extLst>
          </p:cNvPr>
          <p:cNvCxnSpPr/>
          <p:nvPr/>
        </p:nvCxnSpPr>
        <p:spPr>
          <a:xfrm>
            <a:off x="1305790" y="1782496"/>
            <a:ext cx="0" cy="36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C39EA7-8836-727B-9856-993EE9B1CBD6}"/>
              </a:ext>
            </a:extLst>
          </p:cNvPr>
          <p:cNvSpPr txBox="1"/>
          <p:nvPr/>
        </p:nvSpPr>
        <p:spPr>
          <a:xfrm>
            <a:off x="925013" y="2164590"/>
            <a:ext cx="783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library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96FBCD-9E2B-D3B2-E066-750EBE027017}"/>
              </a:ext>
            </a:extLst>
          </p:cNvPr>
          <p:cNvCxnSpPr/>
          <p:nvPr/>
        </p:nvCxnSpPr>
        <p:spPr>
          <a:xfrm>
            <a:off x="1316915" y="2533922"/>
            <a:ext cx="0" cy="36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EBB817-E70B-5F2D-F983-03802D70A225}"/>
              </a:ext>
            </a:extLst>
          </p:cNvPr>
          <p:cNvSpPr txBox="1"/>
          <p:nvPr/>
        </p:nvSpPr>
        <p:spPr>
          <a:xfrm>
            <a:off x="791418" y="3037426"/>
            <a:ext cx="105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TwoLocal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7E068C-366E-6C1C-EB58-C310A158305D}"/>
              </a:ext>
            </a:extLst>
          </p:cNvPr>
          <p:cNvCxnSpPr/>
          <p:nvPr/>
        </p:nvCxnSpPr>
        <p:spPr>
          <a:xfrm>
            <a:off x="4074809" y="1052399"/>
            <a:ext cx="0" cy="36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37CA49-7E2C-2598-9CCB-416F40660BCD}"/>
              </a:ext>
            </a:extLst>
          </p:cNvPr>
          <p:cNvSpPr txBox="1"/>
          <p:nvPr/>
        </p:nvSpPr>
        <p:spPr>
          <a:xfrm>
            <a:off x="3704200" y="1423555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primitives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A00C91-456F-C985-7D24-E457C900C983}"/>
              </a:ext>
            </a:extLst>
          </p:cNvPr>
          <p:cNvSpPr txBox="1"/>
          <p:nvPr/>
        </p:nvSpPr>
        <p:spPr>
          <a:xfrm>
            <a:off x="3704200" y="2002801"/>
            <a:ext cx="10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6C5FBF-C3F0-DB96-2628-73519D429829}"/>
              </a:ext>
            </a:extLst>
          </p:cNvPr>
          <p:cNvCxnSpPr/>
          <p:nvPr/>
        </p:nvCxnSpPr>
        <p:spPr>
          <a:xfrm>
            <a:off x="4074809" y="1735191"/>
            <a:ext cx="0" cy="36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78E8223-7922-E557-3958-53BDC84224D0}"/>
              </a:ext>
            </a:extLst>
          </p:cNvPr>
          <p:cNvSpPr txBox="1"/>
          <p:nvPr/>
        </p:nvSpPr>
        <p:spPr>
          <a:xfrm>
            <a:off x="6959039" y="235257"/>
            <a:ext cx="179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qiskit_algorithms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4877D7-F6B6-AD62-3111-32AD51D2F826}"/>
              </a:ext>
            </a:extLst>
          </p:cNvPr>
          <p:cNvCxnSpPr>
            <a:cxnSpLocks/>
          </p:cNvCxnSpPr>
          <p:nvPr/>
        </p:nvCxnSpPr>
        <p:spPr>
          <a:xfrm>
            <a:off x="6664630" y="914400"/>
            <a:ext cx="0" cy="36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527A50-4D45-98F0-D6BE-5687B1CA7FFA}"/>
              </a:ext>
            </a:extLst>
          </p:cNvPr>
          <p:cNvSpPr txBox="1"/>
          <p:nvPr/>
        </p:nvSpPr>
        <p:spPr>
          <a:xfrm>
            <a:off x="6083669" y="1278082"/>
            <a:ext cx="116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optimizers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1EF424-7180-A4E8-CA2B-26BA0E40C9DF}"/>
              </a:ext>
            </a:extLst>
          </p:cNvPr>
          <p:cNvCxnSpPr>
            <a:cxnSpLocks/>
          </p:cNvCxnSpPr>
          <p:nvPr/>
        </p:nvCxnSpPr>
        <p:spPr>
          <a:xfrm>
            <a:off x="7738357" y="552634"/>
            <a:ext cx="0" cy="36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D3CF8A-1541-44BB-95AE-85BD6B81829C}"/>
              </a:ext>
            </a:extLst>
          </p:cNvPr>
          <p:cNvCxnSpPr>
            <a:cxnSpLocks/>
          </p:cNvCxnSpPr>
          <p:nvPr/>
        </p:nvCxnSpPr>
        <p:spPr>
          <a:xfrm>
            <a:off x="6664630" y="914400"/>
            <a:ext cx="2198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4A7A46-DB4B-1FC2-496D-7A6972ACFFBA}"/>
              </a:ext>
            </a:extLst>
          </p:cNvPr>
          <p:cNvCxnSpPr>
            <a:cxnSpLocks/>
          </p:cNvCxnSpPr>
          <p:nvPr/>
        </p:nvCxnSpPr>
        <p:spPr>
          <a:xfrm>
            <a:off x="8864038" y="914400"/>
            <a:ext cx="0" cy="36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A307EE-E77F-B046-9FC1-4D419D3A0CF0}"/>
              </a:ext>
            </a:extLst>
          </p:cNvPr>
          <p:cNvSpPr txBox="1"/>
          <p:nvPr/>
        </p:nvSpPr>
        <p:spPr>
          <a:xfrm>
            <a:off x="8552857" y="1278082"/>
            <a:ext cx="58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VQE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B8068A-7342-FEB6-0F84-1201426D5047}"/>
              </a:ext>
            </a:extLst>
          </p:cNvPr>
          <p:cNvSpPr txBox="1"/>
          <p:nvPr/>
        </p:nvSpPr>
        <p:spPr>
          <a:xfrm>
            <a:off x="6269183" y="1961512"/>
            <a:ext cx="1027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SLSQP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508C59-D506-6610-97A5-EE9E33668A8E}"/>
              </a:ext>
            </a:extLst>
          </p:cNvPr>
          <p:cNvCxnSpPr>
            <a:cxnSpLocks/>
          </p:cNvCxnSpPr>
          <p:nvPr/>
        </p:nvCxnSpPr>
        <p:spPr>
          <a:xfrm>
            <a:off x="6664629" y="1583974"/>
            <a:ext cx="0" cy="36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60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2025-04-20T17:39:52Z</dcterms:created>
  <dcterms:modified xsi:type="dcterms:W3CDTF">2025-04-20T17:48:02Z</dcterms:modified>
</cp:coreProperties>
</file>