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8" r:id="rId7"/>
    <p:sldId id="318" r:id="rId8"/>
    <p:sldId id="319" r:id="rId9"/>
    <p:sldId id="278" r:id="rId10"/>
    <p:sldId id="309" r:id="rId11"/>
    <p:sldId id="32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05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24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0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99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adiaarif.khan05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linkedin.com/in/sadia-naz-09364826b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935" y="1860884"/>
            <a:ext cx="10360152" cy="3533274"/>
          </a:xfrm>
        </p:spPr>
        <p:txBody>
          <a:bodyPr anchor="ctr"/>
          <a:lstStyle/>
          <a:p>
            <a:r>
              <a:rPr lang="en-US" dirty="0"/>
              <a:t>Introducing yourself task # 1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Category: Cyber Security</a:t>
            </a:r>
            <a:br>
              <a:rPr lang="en-US" sz="3600" dirty="0"/>
            </a:br>
            <a:r>
              <a:rPr lang="en-US" sz="3600" dirty="0"/>
              <a:t>Task </a:t>
            </a:r>
            <a:r>
              <a:rPr lang="en-US" sz="3600"/>
              <a:t>Id: </a:t>
            </a:r>
            <a:r>
              <a:rPr lang="en-US" sz="3600" i="0">
                <a:effectLst/>
              </a:rPr>
              <a:t>TSK-000-34</a:t>
            </a:r>
            <a:br>
              <a:rPr lang="en-US" dirty="0"/>
            </a:br>
            <a:br>
              <a:rPr lang="en-US" dirty="0"/>
            </a:br>
            <a:r>
              <a:rPr lang="en-US" sz="3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Virtual Internee at Internee.pk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US" dirty="0" err="1"/>
              <a:t>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61975-0557-A57E-550E-38C43285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956" y="2983832"/>
            <a:ext cx="4190999" cy="2838998"/>
          </a:xfrm>
        </p:spPr>
        <p:txBody>
          <a:bodyPr>
            <a:normAutofit/>
          </a:bodyPr>
          <a:lstStyle/>
          <a:p>
            <a:r>
              <a:rPr lang="en-GB" sz="32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name: Sadia Naz</a:t>
            </a:r>
            <a:endParaRPr lang="en-US" sz="3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577515"/>
            <a:ext cx="7620000" cy="4427622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 Background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Major: Bachelors of Science in Computer Science (BSCS)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University: KIET 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Current Year of Study: 8th semester, sophomore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577515"/>
            <a:ext cx="6443953" cy="4427622"/>
          </a:xfrm>
        </p:spPr>
        <p:txBody>
          <a:bodyPr/>
          <a:lstStyle/>
          <a:p>
            <a:pPr>
              <a:defRPr sz="2400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Interests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Cyber Security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Networking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 (AI)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Statistics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3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577514"/>
            <a:ext cx="6443953" cy="6096001"/>
          </a:xfrm>
        </p:spPr>
        <p:txBody>
          <a:bodyPr/>
          <a:lstStyle/>
          <a:p>
            <a:pPr>
              <a:defRPr sz="2400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Hobbies &amp; Interests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Reading (fiction, non-fiction, tech blogs)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Traveling (exploring new places and cultures)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Cooking (experimenting with new recipes)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Decoration (interior and event decoration)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Photography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Playing sports </a:t>
            </a: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Watching movies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2" y="-1362456"/>
            <a:ext cx="8646124" cy="3538728"/>
          </a:xfrm>
        </p:spPr>
        <p:txBody>
          <a:bodyPr anchor="b"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Internee.pk!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2423160"/>
            <a:ext cx="9047176" cy="3538728"/>
          </a:xfrm>
        </p:spPr>
        <p:txBody>
          <a:bodyPr/>
          <a:lstStyle/>
          <a:p>
            <a:pPr algn="just">
              <a:defRPr sz="2400"/>
            </a:pPr>
            <a:r>
              <a:rPr lang="en-GB" cap="none" dirty="0">
                <a:latin typeface="Cambria" panose="02040503050406030204" pitchFamily="18" charset="0"/>
                <a:ea typeface="Cambria" panose="02040503050406030204" pitchFamily="18" charset="0"/>
              </a:rPr>
              <a:t>Thank you for this amazing opportunity to be a part of the virtual internship program. I am excited to learn and collaborate with my fellow internees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160421"/>
            <a:ext cx="7534656" cy="9144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Goals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463" y="2039112"/>
            <a:ext cx="10796337" cy="3356576"/>
          </a:xfrm>
        </p:spPr>
        <p:txBody>
          <a:bodyPr/>
          <a:lstStyle/>
          <a:p>
            <a:pPr marL="0" indent="0">
              <a:buNone/>
              <a:defRPr sz="24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During this internship, I hope to:</a:t>
            </a:r>
          </a:p>
          <a:p>
            <a:pPr>
              <a:defRPr sz="24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Gain specific skills in cyber security</a:t>
            </a:r>
          </a:p>
          <a:p>
            <a:pPr>
              <a:defRPr sz="24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Work on exciting projects related to cyber security</a:t>
            </a:r>
          </a:p>
          <a:p>
            <a:pPr>
              <a:defRPr sz="24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Expand my professional network and learn from others, aiming for a future role in cyber security lecturer ship.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160421"/>
            <a:ext cx="7534656" cy="914400"/>
          </a:xfrm>
        </p:spPr>
        <p:txBody>
          <a:bodyPr/>
          <a:lstStyle/>
          <a:p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ooking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forward to connecting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463" y="2039112"/>
            <a:ext cx="10796337" cy="3356576"/>
          </a:xfrm>
        </p:spPr>
        <p:txBody>
          <a:bodyPr/>
          <a:lstStyle/>
          <a:p>
            <a:pPr marL="0" indent="0">
              <a:buNone/>
              <a:defRPr sz="24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Feel free to reach out to me for collaboration or any questions.</a:t>
            </a:r>
          </a:p>
          <a:p>
            <a:pPr marL="0" indent="0">
              <a:buNone/>
              <a:defRPr sz="24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Contact Information:</a:t>
            </a:r>
          </a:p>
          <a:p>
            <a:pPr marL="0" indent="0">
              <a:buNone/>
              <a:defRPr sz="24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Email: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sadiaarif.khan05@gmail.com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 sz="24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LinkedIn: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https://www.linkedin.com/in/sadia-naz-09364826b/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 sz="2400"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GB" dirty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{05BB6C32-83F2-4EB0-9C73-DDBD0653031F}tf11964407_win32</Template>
  <TotalTime>40</TotalTime>
  <Words>283</Words>
  <Application>Microsoft Office PowerPoint</Application>
  <PresentationFormat>Widescreen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Courier New</vt:lpstr>
      <vt:lpstr>Gill Sans Nova Light</vt:lpstr>
      <vt:lpstr>Sagona Book</vt:lpstr>
      <vt:lpstr>Custom</vt:lpstr>
      <vt:lpstr>Introducing yourself task # 1  Category: Cyber Security Task Id: TSK-000-34  Virtual Internee at Internee.pk </vt:lpstr>
      <vt:lpstr>Introduction</vt:lpstr>
      <vt:lpstr>Academic Background    Major: Bachelors of Science in Computer Science (BSCS)  University: KIET   Current Year of Study: 8th semester, sophomore  </vt:lpstr>
      <vt:lpstr>Tech Interests   Cyber Security  Networking  Artificial Intelligence (AI)  Statistics   </vt:lpstr>
      <vt:lpstr>Hobbies &amp; Interests   Reading (fiction, non-fiction, tech blogs)  Traveling (exploring new places and cultures)  Cooking (experimenting with new recipes)  Decoration (interior and event decoration)  Photography  Playing sports   Watching movies  </vt:lpstr>
      <vt:lpstr>Thank You, Internee.pk!</vt:lpstr>
      <vt:lpstr>Future Goals</vt:lpstr>
      <vt:lpstr>Looking forward to connecting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Sadia Arif</dc:creator>
  <cp:lastModifiedBy>Sadia Arif</cp:lastModifiedBy>
  <cp:revision>3</cp:revision>
  <dcterms:created xsi:type="dcterms:W3CDTF">2024-07-02T08:10:33Z</dcterms:created>
  <dcterms:modified xsi:type="dcterms:W3CDTF">2024-07-02T08:51:06Z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