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0" r:id="rId6"/>
    <p:sldId id="263" r:id="rId7"/>
    <p:sldId id="264" r:id="rId8"/>
    <p:sldId id="266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CA82C"/>
    <a:srgbClr val="9EFF29"/>
    <a:srgbClr val="A4660C"/>
    <a:srgbClr val="952F69"/>
    <a:srgbClr val="FF856D"/>
    <a:srgbClr val="FF2549"/>
    <a:srgbClr val="003635"/>
    <a:srgbClr val="005856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67566-CA3D-43C8-ACA2-A8817FFAA730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67B09CF-BF9A-4EA2-8C4F-B36F4A13A73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 sz="2400" dirty="0">
            <a:solidFill>
              <a:schemeClr val="tx1"/>
            </a:solidFill>
            <a:latin typeface="Georgia" panose="02040502050405020303" pitchFamily="18" charset="0"/>
          </a:endParaRPr>
        </a:p>
        <a:p>
          <a:r>
            <a:rPr lang="en-US" sz="2400" dirty="0">
              <a:solidFill>
                <a:schemeClr val="tx1"/>
              </a:solidFill>
              <a:latin typeface="Georgia" panose="02040502050405020303" pitchFamily="18" charset="0"/>
            </a:rPr>
            <a:t>Purchase</a:t>
          </a:r>
        </a:p>
      </dgm:t>
    </dgm:pt>
    <dgm:pt modelId="{AB9D5874-27AA-48CE-A131-97891207171A}" type="parTrans" cxnId="{78C48196-BF22-4A7D-8BCA-D2E17D8DED80}">
      <dgm:prSet/>
      <dgm:spPr/>
      <dgm:t>
        <a:bodyPr/>
        <a:lstStyle/>
        <a:p>
          <a:endParaRPr lang="en-US"/>
        </a:p>
      </dgm:t>
    </dgm:pt>
    <dgm:pt modelId="{79FAFFCD-5A83-4CDD-9175-FF9ECA9A5551}" type="sibTrans" cxnId="{78C48196-BF22-4A7D-8BCA-D2E17D8DED80}">
      <dgm:prSet/>
      <dgm:spPr/>
      <dgm:t>
        <a:bodyPr/>
        <a:lstStyle/>
        <a:p>
          <a:endParaRPr lang="en-US"/>
        </a:p>
      </dgm:t>
    </dgm:pt>
    <dgm:pt modelId="{1D6B3F39-298E-44FB-824D-238D9AC23F1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Georgia" panose="02040502050405020303" pitchFamily="18" charset="0"/>
            </a:rPr>
            <a:t>Buy and sell any type of seeds/</a:t>
          </a:r>
        </a:p>
        <a:p>
          <a:r>
            <a:rPr lang="en-US" sz="2400" dirty="0">
              <a:solidFill>
                <a:schemeClr val="tx1"/>
              </a:solidFill>
              <a:latin typeface="Georgia" panose="02040502050405020303" pitchFamily="18" charset="0"/>
            </a:rPr>
            <a:t>vegetable</a:t>
          </a:r>
        </a:p>
      </dgm:t>
    </dgm:pt>
    <dgm:pt modelId="{553C27B2-CD7B-4439-82C5-B6AC78C0EFB2}" type="parTrans" cxnId="{0577663B-919F-4662-B6E8-9053868004F7}">
      <dgm:prSet/>
      <dgm:spPr/>
      <dgm:t>
        <a:bodyPr/>
        <a:lstStyle/>
        <a:p>
          <a:endParaRPr lang="en-US"/>
        </a:p>
      </dgm:t>
    </dgm:pt>
    <dgm:pt modelId="{F30998EC-8D42-4A16-9B86-E74FF5516203}" type="sibTrans" cxnId="{0577663B-919F-4662-B6E8-9053868004F7}">
      <dgm:prSet/>
      <dgm:spPr/>
      <dgm:t>
        <a:bodyPr/>
        <a:lstStyle/>
        <a:p>
          <a:endParaRPr lang="en-US"/>
        </a:p>
      </dgm:t>
    </dgm:pt>
    <dgm:pt modelId="{BDEDF48D-3A57-4305-BE28-DD0F315A4C10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Georgia" panose="02040502050405020303" pitchFamily="18" charset="0"/>
            </a:rPr>
            <a:t>To know the soil condition</a:t>
          </a:r>
        </a:p>
      </dgm:t>
    </dgm:pt>
    <dgm:pt modelId="{B4625470-11BB-4290-ABD9-8807E1BBEB46}" type="parTrans" cxnId="{5DB521FD-3BC7-473F-90EA-24A8700CCE99}">
      <dgm:prSet/>
      <dgm:spPr/>
      <dgm:t>
        <a:bodyPr/>
        <a:lstStyle/>
        <a:p>
          <a:endParaRPr lang="en-US"/>
        </a:p>
      </dgm:t>
    </dgm:pt>
    <dgm:pt modelId="{3B0EA1A5-254C-452C-B53A-DC5573E44D1C}" type="sibTrans" cxnId="{5DB521FD-3BC7-473F-90EA-24A8700CCE99}">
      <dgm:prSet/>
      <dgm:spPr/>
      <dgm:t>
        <a:bodyPr/>
        <a:lstStyle/>
        <a:p>
          <a:endParaRPr lang="en-US"/>
        </a:p>
      </dgm:t>
    </dgm:pt>
    <dgm:pt modelId="{56C3276F-1D88-471E-A650-5EE3B18A1AC6}" type="pres">
      <dgm:prSet presAssocID="{2D867566-CA3D-43C8-ACA2-A8817FFAA730}" presName="Name0" presStyleCnt="0">
        <dgm:presLayoutVars>
          <dgm:dir/>
          <dgm:resizeHandles val="exact"/>
        </dgm:presLayoutVars>
      </dgm:prSet>
      <dgm:spPr/>
    </dgm:pt>
    <dgm:pt modelId="{0F8C6233-7D14-41A2-AA1D-1F63F39EAC07}" type="pres">
      <dgm:prSet presAssocID="{2D867566-CA3D-43C8-ACA2-A8817FFAA730}" presName="bkgdShp" presStyleLbl="alignAccFollowNode1" presStyleIdx="0" presStyleCnt="1" custLinFactNeighborX="-1180" custLinFactNeighborY="24929"/>
      <dgm:spPr/>
    </dgm:pt>
    <dgm:pt modelId="{A0735430-21BF-455B-A2D1-7ECAC86D1CEF}" type="pres">
      <dgm:prSet presAssocID="{2D867566-CA3D-43C8-ACA2-A8817FFAA730}" presName="linComp" presStyleCnt="0"/>
      <dgm:spPr/>
    </dgm:pt>
    <dgm:pt modelId="{E52D2EDB-E894-4BA8-8924-F086B6E651E6}" type="pres">
      <dgm:prSet presAssocID="{767B09CF-BF9A-4EA2-8C4F-B36F4A13A73E}" presName="compNode" presStyleCnt="0"/>
      <dgm:spPr/>
    </dgm:pt>
    <dgm:pt modelId="{BCC0A24D-94EB-4FF0-A341-FE6BD33FB910}" type="pres">
      <dgm:prSet presAssocID="{767B09CF-BF9A-4EA2-8C4F-B36F4A13A73E}" presName="node" presStyleLbl="node1" presStyleIdx="0" presStyleCnt="3">
        <dgm:presLayoutVars>
          <dgm:bulletEnabled val="1"/>
        </dgm:presLayoutVars>
      </dgm:prSet>
      <dgm:spPr/>
    </dgm:pt>
    <dgm:pt modelId="{289FB18E-0C30-46A8-BC47-44F81FBA92A5}" type="pres">
      <dgm:prSet presAssocID="{767B09CF-BF9A-4EA2-8C4F-B36F4A13A73E}" presName="invisiNode" presStyleLbl="node1" presStyleIdx="0" presStyleCnt="3"/>
      <dgm:spPr/>
    </dgm:pt>
    <dgm:pt modelId="{074A9D88-BD3A-419F-A5FC-1389F71ADACF}" type="pres">
      <dgm:prSet presAssocID="{767B09CF-BF9A-4EA2-8C4F-B36F4A13A73E}" presName="imagNode" presStyleLbl="fgImgPlace1" presStyleIdx="0" presStyleCnt="3"/>
      <dgm:spPr>
        <a:solidFill>
          <a:srgbClr val="92D050"/>
        </a:solidFill>
      </dgm:spPr>
    </dgm:pt>
    <dgm:pt modelId="{E5D18BD3-FC08-4EBE-9CEA-8ECAF68DC982}" type="pres">
      <dgm:prSet presAssocID="{79FAFFCD-5A83-4CDD-9175-FF9ECA9A5551}" presName="sibTrans" presStyleLbl="sibTrans2D1" presStyleIdx="0" presStyleCnt="0"/>
      <dgm:spPr/>
    </dgm:pt>
    <dgm:pt modelId="{15066EB1-7DD8-4292-A422-862BD831E9BB}" type="pres">
      <dgm:prSet presAssocID="{1D6B3F39-298E-44FB-824D-238D9AC23F17}" presName="compNode" presStyleCnt="0"/>
      <dgm:spPr/>
    </dgm:pt>
    <dgm:pt modelId="{CDC75A92-2DE3-4F56-B666-65B28E7E062E}" type="pres">
      <dgm:prSet presAssocID="{1D6B3F39-298E-44FB-824D-238D9AC23F17}" presName="node" presStyleLbl="node1" presStyleIdx="1" presStyleCnt="3">
        <dgm:presLayoutVars>
          <dgm:bulletEnabled val="1"/>
        </dgm:presLayoutVars>
      </dgm:prSet>
      <dgm:spPr/>
    </dgm:pt>
    <dgm:pt modelId="{1ACD59B8-A590-4F8E-8518-53E97A70E448}" type="pres">
      <dgm:prSet presAssocID="{1D6B3F39-298E-44FB-824D-238D9AC23F17}" presName="invisiNode" presStyleLbl="node1" presStyleIdx="1" presStyleCnt="3"/>
      <dgm:spPr/>
    </dgm:pt>
    <dgm:pt modelId="{69B61FD6-D7F9-408B-A066-4A8411F9CF68}" type="pres">
      <dgm:prSet presAssocID="{1D6B3F39-298E-44FB-824D-238D9AC23F17}" presName="imagNode" presStyleLbl="fgImgPlace1" presStyleIdx="1" presStyleCnt="3" custLinFactNeighborX="574" custLinFactNeighborY="-1381"/>
      <dgm:spPr>
        <a:solidFill>
          <a:srgbClr val="FFFF00"/>
        </a:solidFill>
      </dgm:spPr>
    </dgm:pt>
    <dgm:pt modelId="{949D8A5B-9AA8-4022-A236-60D8822A7681}" type="pres">
      <dgm:prSet presAssocID="{F30998EC-8D42-4A16-9B86-E74FF5516203}" presName="sibTrans" presStyleLbl="sibTrans2D1" presStyleIdx="0" presStyleCnt="0"/>
      <dgm:spPr/>
    </dgm:pt>
    <dgm:pt modelId="{71267B9A-9F35-432E-BF93-45020C9D99F6}" type="pres">
      <dgm:prSet presAssocID="{BDEDF48D-3A57-4305-BE28-DD0F315A4C10}" presName="compNode" presStyleCnt="0"/>
      <dgm:spPr/>
    </dgm:pt>
    <dgm:pt modelId="{071750CA-14C8-4236-8EE4-4AE3F126FEA3}" type="pres">
      <dgm:prSet presAssocID="{BDEDF48D-3A57-4305-BE28-DD0F315A4C10}" presName="node" presStyleLbl="node1" presStyleIdx="2" presStyleCnt="3">
        <dgm:presLayoutVars>
          <dgm:bulletEnabled val="1"/>
        </dgm:presLayoutVars>
      </dgm:prSet>
      <dgm:spPr/>
    </dgm:pt>
    <dgm:pt modelId="{D109DE15-A84C-47F9-AE4C-F3FA3566AA72}" type="pres">
      <dgm:prSet presAssocID="{BDEDF48D-3A57-4305-BE28-DD0F315A4C10}" presName="invisiNode" presStyleLbl="node1" presStyleIdx="2" presStyleCnt="3"/>
      <dgm:spPr/>
    </dgm:pt>
    <dgm:pt modelId="{A9696344-038E-4E15-820F-A0A2082259B8}" type="pres">
      <dgm:prSet presAssocID="{BDEDF48D-3A57-4305-BE28-DD0F315A4C10}" presName="imagNode" presStyleLbl="fgImgPlace1" presStyleIdx="2" presStyleCnt="3"/>
      <dgm:spPr>
        <a:solidFill>
          <a:srgbClr val="007033"/>
        </a:solidFill>
      </dgm:spPr>
    </dgm:pt>
  </dgm:ptLst>
  <dgm:cxnLst>
    <dgm:cxn modelId="{E2252A08-9A51-4D39-87B3-6F4D994DB1EE}" type="presOf" srcId="{F30998EC-8D42-4A16-9B86-E74FF5516203}" destId="{949D8A5B-9AA8-4022-A236-60D8822A7681}" srcOrd="0" destOrd="0" presId="urn:microsoft.com/office/officeart/2005/8/layout/pList2"/>
    <dgm:cxn modelId="{85D7DD33-1816-4708-B3BB-9D322E343601}" type="presOf" srcId="{2D867566-CA3D-43C8-ACA2-A8817FFAA730}" destId="{56C3276F-1D88-471E-A650-5EE3B18A1AC6}" srcOrd="0" destOrd="0" presId="urn:microsoft.com/office/officeart/2005/8/layout/pList2"/>
    <dgm:cxn modelId="{30806F34-A05A-49A9-AAF5-4CA28560BDE3}" type="presOf" srcId="{BDEDF48D-3A57-4305-BE28-DD0F315A4C10}" destId="{071750CA-14C8-4236-8EE4-4AE3F126FEA3}" srcOrd="0" destOrd="0" presId="urn:microsoft.com/office/officeart/2005/8/layout/pList2"/>
    <dgm:cxn modelId="{0577663B-919F-4662-B6E8-9053868004F7}" srcId="{2D867566-CA3D-43C8-ACA2-A8817FFAA730}" destId="{1D6B3F39-298E-44FB-824D-238D9AC23F17}" srcOrd="1" destOrd="0" parTransId="{553C27B2-CD7B-4439-82C5-B6AC78C0EFB2}" sibTransId="{F30998EC-8D42-4A16-9B86-E74FF5516203}"/>
    <dgm:cxn modelId="{962C3780-08AC-49B1-8613-15607C5ABC3C}" type="presOf" srcId="{1D6B3F39-298E-44FB-824D-238D9AC23F17}" destId="{CDC75A92-2DE3-4F56-B666-65B28E7E062E}" srcOrd="0" destOrd="0" presId="urn:microsoft.com/office/officeart/2005/8/layout/pList2"/>
    <dgm:cxn modelId="{280E098C-784F-4E4F-96F6-556EA8C9C044}" type="presOf" srcId="{79FAFFCD-5A83-4CDD-9175-FF9ECA9A5551}" destId="{E5D18BD3-FC08-4EBE-9CEA-8ECAF68DC982}" srcOrd="0" destOrd="0" presId="urn:microsoft.com/office/officeart/2005/8/layout/pList2"/>
    <dgm:cxn modelId="{78C48196-BF22-4A7D-8BCA-D2E17D8DED80}" srcId="{2D867566-CA3D-43C8-ACA2-A8817FFAA730}" destId="{767B09CF-BF9A-4EA2-8C4F-B36F4A13A73E}" srcOrd="0" destOrd="0" parTransId="{AB9D5874-27AA-48CE-A131-97891207171A}" sibTransId="{79FAFFCD-5A83-4CDD-9175-FF9ECA9A5551}"/>
    <dgm:cxn modelId="{156273F4-CB84-4EC8-B1D3-785066966301}" type="presOf" srcId="{767B09CF-BF9A-4EA2-8C4F-B36F4A13A73E}" destId="{BCC0A24D-94EB-4FF0-A341-FE6BD33FB910}" srcOrd="0" destOrd="0" presId="urn:microsoft.com/office/officeart/2005/8/layout/pList2"/>
    <dgm:cxn modelId="{5DB521FD-3BC7-473F-90EA-24A8700CCE99}" srcId="{2D867566-CA3D-43C8-ACA2-A8817FFAA730}" destId="{BDEDF48D-3A57-4305-BE28-DD0F315A4C10}" srcOrd="2" destOrd="0" parTransId="{B4625470-11BB-4290-ABD9-8807E1BBEB46}" sibTransId="{3B0EA1A5-254C-452C-B53A-DC5573E44D1C}"/>
    <dgm:cxn modelId="{C9515AFD-51CB-4F2D-B11A-B6E8F14F7253}" type="presParOf" srcId="{56C3276F-1D88-471E-A650-5EE3B18A1AC6}" destId="{0F8C6233-7D14-41A2-AA1D-1F63F39EAC07}" srcOrd="0" destOrd="0" presId="urn:microsoft.com/office/officeart/2005/8/layout/pList2"/>
    <dgm:cxn modelId="{7BE9E0C6-91E4-41F3-9ECA-5569D31154FC}" type="presParOf" srcId="{56C3276F-1D88-471E-A650-5EE3B18A1AC6}" destId="{A0735430-21BF-455B-A2D1-7ECAC86D1CEF}" srcOrd="1" destOrd="0" presId="urn:microsoft.com/office/officeart/2005/8/layout/pList2"/>
    <dgm:cxn modelId="{DDAB3ADE-6B49-46E2-8295-E9392B3D91B7}" type="presParOf" srcId="{A0735430-21BF-455B-A2D1-7ECAC86D1CEF}" destId="{E52D2EDB-E894-4BA8-8924-F086B6E651E6}" srcOrd="0" destOrd="0" presId="urn:microsoft.com/office/officeart/2005/8/layout/pList2"/>
    <dgm:cxn modelId="{4673F726-B616-4FE1-BADA-1ABB6560E9D3}" type="presParOf" srcId="{E52D2EDB-E894-4BA8-8924-F086B6E651E6}" destId="{BCC0A24D-94EB-4FF0-A341-FE6BD33FB910}" srcOrd="0" destOrd="0" presId="urn:microsoft.com/office/officeart/2005/8/layout/pList2"/>
    <dgm:cxn modelId="{238306D0-A1B6-459A-AE88-17F39C14C3A3}" type="presParOf" srcId="{E52D2EDB-E894-4BA8-8924-F086B6E651E6}" destId="{289FB18E-0C30-46A8-BC47-44F81FBA92A5}" srcOrd="1" destOrd="0" presId="urn:microsoft.com/office/officeart/2005/8/layout/pList2"/>
    <dgm:cxn modelId="{49B3A07D-EE6C-49B3-82DB-5F7AEF344FED}" type="presParOf" srcId="{E52D2EDB-E894-4BA8-8924-F086B6E651E6}" destId="{074A9D88-BD3A-419F-A5FC-1389F71ADACF}" srcOrd="2" destOrd="0" presId="urn:microsoft.com/office/officeart/2005/8/layout/pList2"/>
    <dgm:cxn modelId="{083DC4CA-DDE8-4ED6-B477-ADCA31DE27C0}" type="presParOf" srcId="{A0735430-21BF-455B-A2D1-7ECAC86D1CEF}" destId="{E5D18BD3-FC08-4EBE-9CEA-8ECAF68DC982}" srcOrd="1" destOrd="0" presId="urn:microsoft.com/office/officeart/2005/8/layout/pList2"/>
    <dgm:cxn modelId="{C92B6F87-A0CD-4493-838A-465A13D9149A}" type="presParOf" srcId="{A0735430-21BF-455B-A2D1-7ECAC86D1CEF}" destId="{15066EB1-7DD8-4292-A422-862BD831E9BB}" srcOrd="2" destOrd="0" presId="urn:microsoft.com/office/officeart/2005/8/layout/pList2"/>
    <dgm:cxn modelId="{521162CC-C0E3-4225-B237-016C4584F1F2}" type="presParOf" srcId="{15066EB1-7DD8-4292-A422-862BD831E9BB}" destId="{CDC75A92-2DE3-4F56-B666-65B28E7E062E}" srcOrd="0" destOrd="0" presId="urn:microsoft.com/office/officeart/2005/8/layout/pList2"/>
    <dgm:cxn modelId="{4C7FBC8C-B37D-454F-BF4E-EF16F406EDAF}" type="presParOf" srcId="{15066EB1-7DD8-4292-A422-862BD831E9BB}" destId="{1ACD59B8-A590-4F8E-8518-53E97A70E448}" srcOrd="1" destOrd="0" presId="urn:microsoft.com/office/officeart/2005/8/layout/pList2"/>
    <dgm:cxn modelId="{CD891B23-192C-4E39-81CB-ED86203B981F}" type="presParOf" srcId="{15066EB1-7DD8-4292-A422-862BD831E9BB}" destId="{69B61FD6-D7F9-408B-A066-4A8411F9CF68}" srcOrd="2" destOrd="0" presId="urn:microsoft.com/office/officeart/2005/8/layout/pList2"/>
    <dgm:cxn modelId="{1FDB596C-481C-4C85-A8CA-101CA71723FB}" type="presParOf" srcId="{A0735430-21BF-455B-A2D1-7ECAC86D1CEF}" destId="{949D8A5B-9AA8-4022-A236-60D8822A7681}" srcOrd="3" destOrd="0" presId="urn:microsoft.com/office/officeart/2005/8/layout/pList2"/>
    <dgm:cxn modelId="{3753140B-4A48-4604-B3C9-BB5515E5B9CB}" type="presParOf" srcId="{A0735430-21BF-455B-A2D1-7ECAC86D1CEF}" destId="{71267B9A-9F35-432E-BF93-45020C9D99F6}" srcOrd="4" destOrd="0" presId="urn:microsoft.com/office/officeart/2005/8/layout/pList2"/>
    <dgm:cxn modelId="{DDE92257-7D22-48B4-A551-1F3B7C58A816}" type="presParOf" srcId="{71267B9A-9F35-432E-BF93-45020C9D99F6}" destId="{071750CA-14C8-4236-8EE4-4AE3F126FEA3}" srcOrd="0" destOrd="0" presId="urn:microsoft.com/office/officeart/2005/8/layout/pList2"/>
    <dgm:cxn modelId="{059A381D-F83B-4F1B-BE70-46B2BEC51E91}" type="presParOf" srcId="{71267B9A-9F35-432E-BF93-45020C9D99F6}" destId="{D109DE15-A84C-47F9-AE4C-F3FA3566AA72}" srcOrd="1" destOrd="0" presId="urn:microsoft.com/office/officeart/2005/8/layout/pList2"/>
    <dgm:cxn modelId="{9705FF22-1950-4A1F-BE01-94BBAA1CFC27}" type="presParOf" srcId="{71267B9A-9F35-432E-BF93-45020C9D99F6}" destId="{A9696344-038E-4E15-820F-A0A2082259B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6233-7D14-41A2-AA1D-1F63F39EAC07}">
      <dsp:nvSpPr>
        <dsp:cNvPr id="0" name=""/>
        <dsp:cNvSpPr/>
      </dsp:nvSpPr>
      <dsp:spPr>
        <a:xfrm>
          <a:off x="0" y="432130"/>
          <a:ext cx="6096000" cy="17334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A9D88-BD3A-419F-A5FC-1389F71ADACF}">
      <dsp:nvSpPr>
        <dsp:cNvPr id="0" name=""/>
        <dsp:cNvSpPr/>
      </dsp:nvSpPr>
      <dsp:spPr>
        <a:xfrm>
          <a:off x="182879" y="231125"/>
          <a:ext cx="1790700" cy="127119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0A24D-94EB-4FF0-A341-FE6BD33FB910}">
      <dsp:nvSpPr>
        <dsp:cNvPr id="0" name=""/>
        <dsp:cNvSpPr/>
      </dsp:nvSpPr>
      <dsp:spPr>
        <a:xfrm rot="10800000">
          <a:off x="182879" y="1733443"/>
          <a:ext cx="1790700" cy="21186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1"/>
            </a:solidFill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eorgia" panose="02040502050405020303" pitchFamily="18" charset="0"/>
            </a:rPr>
            <a:t>Purchase</a:t>
          </a:r>
        </a:p>
      </dsp:txBody>
      <dsp:txXfrm rot="10800000">
        <a:off x="237949" y="1733443"/>
        <a:ext cx="1680560" cy="2063582"/>
      </dsp:txXfrm>
    </dsp:sp>
    <dsp:sp modelId="{69B61FD6-D7F9-408B-A066-4A8411F9CF68}">
      <dsp:nvSpPr>
        <dsp:cNvPr id="0" name=""/>
        <dsp:cNvSpPr/>
      </dsp:nvSpPr>
      <dsp:spPr>
        <a:xfrm>
          <a:off x="2162928" y="213570"/>
          <a:ext cx="1790700" cy="1271191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75A92-2DE3-4F56-B666-65B28E7E062E}">
      <dsp:nvSpPr>
        <dsp:cNvPr id="0" name=""/>
        <dsp:cNvSpPr/>
      </dsp:nvSpPr>
      <dsp:spPr>
        <a:xfrm rot="10800000">
          <a:off x="2152650" y="1733443"/>
          <a:ext cx="1790700" cy="21186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eorgia" panose="02040502050405020303" pitchFamily="18" charset="0"/>
            </a:rPr>
            <a:t>Buy and sell any type of seeds/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eorgia" panose="02040502050405020303" pitchFamily="18" charset="0"/>
            </a:rPr>
            <a:t>vegetable</a:t>
          </a:r>
        </a:p>
      </dsp:txBody>
      <dsp:txXfrm rot="10800000">
        <a:off x="2207720" y="1733443"/>
        <a:ext cx="1680560" cy="2063582"/>
      </dsp:txXfrm>
    </dsp:sp>
    <dsp:sp modelId="{A9696344-038E-4E15-820F-A0A2082259B8}">
      <dsp:nvSpPr>
        <dsp:cNvPr id="0" name=""/>
        <dsp:cNvSpPr/>
      </dsp:nvSpPr>
      <dsp:spPr>
        <a:xfrm>
          <a:off x="4122420" y="231125"/>
          <a:ext cx="1790700" cy="1271191"/>
        </a:xfrm>
        <a:prstGeom prst="roundRect">
          <a:avLst>
            <a:gd name="adj" fmla="val 10000"/>
          </a:avLst>
        </a:prstGeom>
        <a:solidFill>
          <a:srgbClr val="0070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750CA-14C8-4236-8EE4-4AE3F126FEA3}">
      <dsp:nvSpPr>
        <dsp:cNvPr id="0" name=""/>
        <dsp:cNvSpPr/>
      </dsp:nvSpPr>
      <dsp:spPr>
        <a:xfrm rot="10800000">
          <a:off x="4122420" y="1733443"/>
          <a:ext cx="1790700" cy="2118652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Georgia" panose="02040502050405020303" pitchFamily="18" charset="0"/>
            </a:rPr>
            <a:t>To know the soil condition</a:t>
          </a:r>
        </a:p>
      </dsp:txBody>
      <dsp:txXfrm rot="10800000">
        <a:off x="4177490" y="1733443"/>
        <a:ext cx="1680560" cy="206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330" y="2315498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457" y="3996824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217" y="26120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997" y="465530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997" y="1229055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9" y="23477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r3KZ5QU3X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002" y="1635001"/>
            <a:ext cx="8203575" cy="136422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lgerian" panose="04020705040A02060702" pitchFamily="82" charset="0"/>
              </a:rPr>
              <a:t>AgriTech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9898" y="2683585"/>
            <a:ext cx="4756151" cy="6312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Smart Agriculture supervision system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TEAM MEMBERS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17142"/>
              </p:ext>
            </p:extLst>
          </p:nvPr>
        </p:nvGraphicFramePr>
        <p:xfrm>
          <a:off x="377021" y="1253447"/>
          <a:ext cx="8360462" cy="30103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7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0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latin typeface="Georgia" panose="02040502050405020303" pitchFamily="18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6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SADIA</a:t>
                      </a:r>
                      <a:r>
                        <a:rPr lang="en-US" baseline="0" dirty="0">
                          <a:latin typeface="Georgia" panose="02040502050405020303" pitchFamily="18" charset="0"/>
                        </a:rPr>
                        <a:t> AFRIN RIDITA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193014033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066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SUMAIYA JANNAT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193014037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66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Md.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Alamin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Biswas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Plabon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193014055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06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eorgia" panose="02040502050405020303" pitchFamily="18" charset="0"/>
                        </a:rPr>
                        <a:t>Rahmuna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Afrin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193014056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85289"/>
              </p:ext>
            </p:extLst>
          </p:nvPr>
        </p:nvGraphicFramePr>
        <p:xfrm>
          <a:off x="377021" y="4263776"/>
          <a:ext cx="8360462" cy="5650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07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TAMANNA KHANAM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193014030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Domain/Area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90" y="1866630"/>
            <a:ext cx="8246070" cy="3276870"/>
          </a:xfrm>
        </p:spPr>
        <p:txBody>
          <a:bodyPr/>
          <a:lstStyle/>
          <a:p>
            <a:r>
              <a:rPr lang="en-US" dirty="0"/>
              <a:t>Unemployment Problem</a:t>
            </a:r>
          </a:p>
          <a:p>
            <a:r>
              <a:rPr lang="en-US" dirty="0"/>
              <a:t>Proper use /</a:t>
            </a:r>
            <a:r>
              <a:rPr lang="en-US" dirty="0" err="1"/>
              <a:t>Emplementation</a:t>
            </a:r>
            <a:r>
              <a:rPr lang="en-US" dirty="0"/>
              <a:t> of Technology</a:t>
            </a:r>
          </a:p>
          <a:p>
            <a:r>
              <a:rPr lang="en-US" dirty="0"/>
              <a:t>Lack of Agricultural </a:t>
            </a:r>
            <a:r>
              <a:rPr lang="en-US" dirty="0" err="1"/>
              <a:t>Equipments</a:t>
            </a:r>
            <a:r>
              <a:rPr lang="en-US" dirty="0"/>
              <a:t> in Rural Area</a:t>
            </a:r>
          </a:p>
        </p:txBody>
      </p:sp>
    </p:spTree>
    <p:extLst>
      <p:ext uri="{BB962C8B-B14F-4D97-AF65-F5344CB8AC3E}">
        <p14:creationId xmlns:p14="http://schemas.microsoft.com/office/powerpoint/2010/main" val="38341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Algerian" panose="04020705040A02060702" pitchFamily="82" charset="0"/>
              </a:rPr>
              <a:t>Expected Data and Features</a:t>
            </a:r>
            <a:r>
              <a:rPr lang="en-US" sz="2000" b="1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21321" y="1726060"/>
            <a:ext cx="3826018" cy="3133618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sensor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Product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chemeClr val="bg1"/>
                </a:solidFill>
                <a:latin typeface="Algerian" panose="04020705040A02060702" pitchFamily="82" charset="0"/>
              </a:rPr>
              <a:t>CUSTOMER</a:t>
            </a:r>
            <a:endParaRPr 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7439" y="1726060"/>
            <a:ext cx="3798530" cy="3133618"/>
          </a:xfrm>
          <a:solidFill>
            <a:srgbClr val="007033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My profile(Login)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Farmar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soil</a:t>
            </a:r>
          </a:p>
          <a:p>
            <a:pPr marL="0" indent="0" algn="l">
              <a:buNone/>
            </a:pPr>
            <a:endParaRPr lang="en-US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916" y="349322"/>
            <a:ext cx="315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Algerian" panose="04020705040A02060702" pitchFamily="82" charset="0"/>
              </a:rPr>
              <a:t>Home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0533254"/>
              </p:ext>
            </p:extLst>
          </p:nvPr>
        </p:nvGraphicFramePr>
        <p:xfrm>
          <a:off x="1441807" y="1079500"/>
          <a:ext cx="6096000" cy="385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0719" y="1746607"/>
            <a:ext cx="131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Customer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1987" y="1828800"/>
            <a:ext cx="1273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gerian" panose="04020705040A02060702" pitchFamily="82" charset="0"/>
              </a:rPr>
              <a:t>Farmer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5790" y="1828800"/>
            <a:ext cx="137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384" y="1458930"/>
            <a:ext cx="7736441" cy="320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6" y="1140592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84" y="1277473"/>
            <a:ext cx="1580535" cy="158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284" y="1222785"/>
            <a:ext cx="1928973" cy="1928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99" y="3061698"/>
            <a:ext cx="1952732" cy="1952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86" y="3147331"/>
            <a:ext cx="1634233" cy="1835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438683" y="3118053"/>
            <a:ext cx="1815497" cy="1546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DDEE1E-717F-447C-B3FE-5AA10E76A9B8}"/>
              </a:ext>
            </a:extLst>
          </p:cNvPr>
          <p:cNvSpPr txBox="1"/>
          <p:nvPr/>
        </p:nvSpPr>
        <p:spPr>
          <a:xfrm>
            <a:off x="5238307" y="503490"/>
            <a:ext cx="348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lgerian" panose="04020705040A02060702" pitchFamily="82" charset="0"/>
              </a:rPr>
              <a:t>PRODUCTS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586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804" y="1356189"/>
            <a:ext cx="587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IOT Based SENSOR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902" y="1972638"/>
            <a:ext cx="3111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Temperature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Humidity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Moisture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Water level</a:t>
            </a: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1934191-42C8-4DF0-8FC7-35083D09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312" y="1540855"/>
            <a:ext cx="3825786" cy="2246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A4BBD-036B-4394-9C11-531494BD6B3D}"/>
              </a:ext>
            </a:extLst>
          </p:cNvPr>
          <p:cNvSpPr txBox="1"/>
          <p:nvPr/>
        </p:nvSpPr>
        <p:spPr>
          <a:xfrm>
            <a:off x="5039833" y="3876567"/>
            <a:ext cx="3700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Bodoni MT" panose="02070603080606020203" pitchFamily="18" charset="0"/>
              </a:rPr>
              <a:t>Idea Source - https://www.youtube.com/watch?v=Rr3KZ5QU3Xs</a:t>
            </a:r>
          </a:p>
        </p:txBody>
      </p:sp>
    </p:spTree>
    <p:extLst>
      <p:ext uri="{BB962C8B-B14F-4D97-AF65-F5344CB8AC3E}">
        <p14:creationId xmlns:p14="http://schemas.microsoft.com/office/powerpoint/2010/main" val="33550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85901-228A-4E6F-B87E-89C01595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3366" y="2376524"/>
            <a:ext cx="6461299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Bodoni MT</vt:lpstr>
      <vt:lpstr>Calibri</vt:lpstr>
      <vt:lpstr>Georgia</vt:lpstr>
      <vt:lpstr>Wingdings</vt:lpstr>
      <vt:lpstr>Office Theme</vt:lpstr>
      <vt:lpstr>AgriTech </vt:lpstr>
      <vt:lpstr>TEAM MEMBERS </vt:lpstr>
      <vt:lpstr>Problem Domain/Area</vt:lpstr>
      <vt:lpstr>Expected Data and Features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2021-09-27T07:41:51Z</dcterms:modified>
</cp:coreProperties>
</file>