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4" r:id="rId2"/>
    <p:sldId id="267" r:id="rId3"/>
    <p:sldId id="281" r:id="rId4"/>
    <p:sldId id="283" r:id="rId5"/>
    <p:sldId id="329" r:id="rId6"/>
    <p:sldId id="280" r:id="rId7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267"/>
            <p14:sldId id="281"/>
            <p14:sldId id="283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0" autoAdjust="0"/>
    <p:restoredTop sz="79766" autoAdjust="0"/>
  </p:normalViewPr>
  <p:slideViewPr>
    <p:cSldViewPr snapToGrid="0" snapToObjects="1">
      <p:cViewPr varScale="1">
        <p:scale>
          <a:sx n="68" d="100"/>
          <a:sy n="68" d="100"/>
        </p:scale>
        <p:origin x="1949" y="91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60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Introduction-to-Python/blob/master/Conditionals.ipynb" TargetMode="External"/><Relationship Id="rId3" Type="http://schemas.openxmlformats.org/officeDocument/2006/relationships/hyperlink" Target="https://colab.research.google.com/github/coolernato/Introduction-to-Python/blob/master/What%20is%20Coding.ipynb" TargetMode="External"/><Relationship Id="rId7" Type="http://schemas.openxmlformats.org/officeDocument/2006/relationships/hyperlink" Target="https://colab.research.google.com/github/coolernato/Introduction-to-Python/blob/master/Variables%20and%20Assignment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Introduction-to-Python/blob/master/My%20First%20Program.ipynb" TargetMode="External"/><Relationship Id="rId5" Type="http://schemas.openxmlformats.org/officeDocument/2006/relationships/hyperlink" Target="https://colab.research.google.com/github/coolernato/Introduction-to-Python/blob/master/Using%20Jupyter%20Notebooks.ipynb" TargetMode="External"/><Relationship Id="rId4" Type="http://schemas.openxmlformats.org/officeDocument/2006/relationships/hyperlink" Target="https://colab.research.google.com/github/coolernato/Introduction-to-Python/blob/master/What%20is%20Python.ipynb" TargetMode="External"/><Relationship Id="rId9" Type="http://schemas.openxmlformats.org/officeDocument/2006/relationships/hyperlink" Target="https://colab.research.google.com/github/coolernato/Introduction-to-Python/blob/master/Loops.ipyn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oolernato/Introduction-to-Python/blob/master/Functions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Introduction-to-Python/blob/master/Errors%20and%20Exceptions.ipynb" TargetMode="External"/><Relationship Id="rId5" Type="http://schemas.openxmlformats.org/officeDocument/2006/relationships/hyperlink" Target="https://colab.research.google.com/github/coolernato/Introduction-to-Python/blob/master/Importing%20Modules.ipynb" TargetMode="External"/><Relationship Id="rId4" Type="http://schemas.openxmlformats.org/officeDocument/2006/relationships/hyperlink" Target="https://colab.research.google.com/github/coolernato/Introduction-to-Python/blob/master/Tuples.ipyn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rcds202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1. </a:t>
            </a:r>
            <a:r>
              <a:rPr lang="en-GB" sz="3000" b="1" dirty="0"/>
              <a:t>Use</a:t>
            </a:r>
            <a:r>
              <a:rPr lang="en-GB" sz="3000" dirty="0"/>
              <a:t> </a:t>
            </a:r>
            <a:r>
              <a:rPr lang="en-GB" sz="3000" dirty="0" err="1"/>
              <a:t>Jupyter</a:t>
            </a:r>
            <a:r>
              <a:rPr lang="en-GB" sz="3000" dirty="0"/>
              <a:t> Notebooks to execute Python scripts</a:t>
            </a:r>
          </a:p>
          <a:p>
            <a:r>
              <a:rPr lang="en-GB" sz="3000" dirty="0"/>
              <a:t>2. </a:t>
            </a:r>
            <a:r>
              <a:rPr lang="en-GB" sz="3000" b="1" dirty="0"/>
              <a:t>Apply</a:t>
            </a:r>
            <a:r>
              <a:rPr lang="en-GB" sz="3000" dirty="0"/>
              <a:t> fundamental components of the Python language including variables, </a:t>
            </a:r>
            <a:r>
              <a:rPr lang="en-GB" sz="3000"/>
              <a:t>loops, conditionals </a:t>
            </a:r>
            <a:r>
              <a:rPr lang="en-GB" sz="3000" dirty="0"/>
              <a:t>and functions</a:t>
            </a:r>
          </a:p>
          <a:p>
            <a:r>
              <a:rPr lang="en-GB" sz="3000" dirty="0"/>
              <a:t>3. </a:t>
            </a:r>
            <a:r>
              <a:rPr lang="en-GB" sz="3000" b="1" dirty="0"/>
              <a:t>Create</a:t>
            </a:r>
            <a:r>
              <a:rPr lang="en-GB" sz="3000" dirty="0"/>
              <a:t> programs designed to solve simple problems</a:t>
            </a:r>
          </a:p>
          <a:p>
            <a:r>
              <a:rPr lang="en-GB" sz="3000" dirty="0"/>
              <a:t>4. </a:t>
            </a:r>
            <a:r>
              <a:rPr lang="en-GB" sz="3000" b="1" dirty="0"/>
              <a:t>Interpret</a:t>
            </a:r>
            <a:r>
              <a:rPr lang="en-GB" sz="3000" dirty="0"/>
              <a:t> common errors and use these to help debug a program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600" dirty="0">
                <a:hlinkClick r:id="rId3"/>
              </a:rPr>
              <a:t>What is Coding?</a:t>
            </a:r>
            <a:endParaRPr lang="en-GB" sz="3600" dirty="0"/>
          </a:p>
          <a:p>
            <a:r>
              <a:rPr lang="en-GB" sz="3600" dirty="0">
                <a:hlinkClick r:id="rId4"/>
              </a:rPr>
              <a:t>What is Python</a:t>
            </a:r>
            <a:endParaRPr lang="en-GB" sz="3600" dirty="0"/>
          </a:p>
          <a:p>
            <a:r>
              <a:rPr lang="en-GB" sz="3600" dirty="0">
                <a:hlinkClick r:id="rId5"/>
              </a:rPr>
              <a:t>Using </a:t>
            </a:r>
            <a:r>
              <a:rPr lang="en-GB" sz="3600" dirty="0" err="1">
                <a:hlinkClick r:id="rId5"/>
              </a:rPr>
              <a:t>Jupyter</a:t>
            </a:r>
            <a:r>
              <a:rPr lang="en-GB" sz="3600" dirty="0">
                <a:hlinkClick r:id="rId5"/>
              </a:rPr>
              <a:t> Notebooks</a:t>
            </a:r>
            <a:endParaRPr lang="en-GB" sz="3600" dirty="0"/>
          </a:p>
          <a:p>
            <a:r>
              <a:rPr lang="en-GB" sz="3600" dirty="0">
                <a:hlinkClick r:id="rId6"/>
              </a:rPr>
              <a:t>My First Program</a:t>
            </a:r>
            <a:endParaRPr lang="en-GB" sz="3600" dirty="0"/>
          </a:p>
          <a:p>
            <a:r>
              <a:rPr lang="en-GB" sz="3600" dirty="0">
                <a:hlinkClick r:id="rId7"/>
              </a:rPr>
              <a:t>Variables and Assignment</a:t>
            </a:r>
            <a:endParaRPr lang="en-GB" sz="3600" dirty="0"/>
          </a:p>
          <a:p>
            <a:r>
              <a:rPr lang="en-GB" sz="3600" dirty="0">
                <a:hlinkClick r:id="rId8"/>
              </a:rPr>
              <a:t>Conditionals</a:t>
            </a:r>
            <a:endParaRPr lang="en-GB" sz="3600" dirty="0"/>
          </a:p>
          <a:p>
            <a:r>
              <a:rPr lang="en-GB" sz="3600" dirty="0">
                <a:hlinkClick r:id="rId9"/>
              </a:rPr>
              <a:t>Loops</a:t>
            </a:r>
            <a:endParaRPr lang="en-GB" sz="3600" dirty="0"/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600" dirty="0">
                <a:hlinkClick r:id="rId3"/>
              </a:rPr>
              <a:t>Functions</a:t>
            </a:r>
            <a:endParaRPr lang="en-GB" sz="3600" dirty="0"/>
          </a:p>
          <a:p>
            <a:r>
              <a:rPr lang="en-GB" sz="3600" dirty="0">
                <a:hlinkClick r:id="rId4"/>
              </a:rPr>
              <a:t>Tuples</a:t>
            </a:r>
            <a:endParaRPr lang="en-GB" sz="3600" dirty="0"/>
          </a:p>
          <a:p>
            <a:r>
              <a:rPr lang="en-GB" sz="3600" dirty="0">
                <a:hlinkClick r:id="rId5"/>
              </a:rPr>
              <a:t>Importing Modules</a:t>
            </a:r>
            <a:endParaRPr lang="en-GB" sz="3600" dirty="0"/>
          </a:p>
          <a:p>
            <a:r>
              <a:rPr lang="en-GB" sz="3600" dirty="0">
                <a:hlinkClick r:id="rId6"/>
              </a:rPr>
              <a:t>Errors and Exceptions</a:t>
            </a:r>
            <a:endParaRPr lang="en-GB" sz="3600" dirty="0"/>
          </a:p>
          <a:p>
            <a:pPr marL="0" indent="0">
              <a:buNone/>
            </a:pPr>
            <a:endParaRPr lang="en-GB" sz="3000" dirty="0"/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38063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b="0" i="0" u="sng" dirty="0">
                <a:solidFill>
                  <a:srgbClr val="954F72"/>
                </a:solidFill>
                <a:effectLst/>
                <a:hlinkClick r:id="rId3"/>
              </a:rPr>
              <a:t>http://bit.ly/rcds2021</a:t>
            </a:r>
            <a:endParaRPr lang="en-GB" sz="2600" dirty="0"/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Introduction to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3A61467-C455-4F23-A3AF-9D5011815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23454</TotalTime>
  <Words>144</Words>
  <Application>Microsoft Office PowerPoint</Application>
  <PresentationFormat>On-screen Show (4:3)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Frutiger LT Std 65 Bold</vt:lpstr>
      <vt:lpstr>Times New Roman</vt:lpstr>
      <vt:lpstr>Office Theme</vt:lpstr>
      <vt:lpstr>Introduction to Python</vt:lpstr>
      <vt:lpstr>Learning Outcomes</vt:lpstr>
      <vt:lpstr>Notebook Links</vt:lpstr>
      <vt:lpstr>Notebook Links</vt:lpstr>
      <vt:lpstr>Feedback</vt:lpstr>
      <vt:lpstr>Introduction to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395</cp:revision>
  <cp:lastPrinted>2017-04-21T16:42:54Z</cp:lastPrinted>
  <dcterms:created xsi:type="dcterms:W3CDTF">2014-10-29T16:03:49Z</dcterms:created>
  <dcterms:modified xsi:type="dcterms:W3CDTF">2020-10-27T09:16:34Z</dcterms:modified>
</cp:coreProperties>
</file>