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283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8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Introduction-to-Python/blob/master/Conditionals.ipynb" TargetMode="External"/><Relationship Id="rId3" Type="http://schemas.openxmlformats.org/officeDocument/2006/relationships/hyperlink" Target="https://colab.research.google.com/github/coolernato/Introduction-to-Python/blob/master/What%20is%20Coding.ipynb" TargetMode="External"/><Relationship Id="rId7" Type="http://schemas.openxmlformats.org/officeDocument/2006/relationships/hyperlink" Target="https://colab.research.google.com/github/coolernato/Introduction-to-Python/blob/master/Variables%20and%20Assignm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My%20First%20Program.ipynb" TargetMode="External"/><Relationship Id="rId5" Type="http://schemas.openxmlformats.org/officeDocument/2006/relationships/hyperlink" Target="https://colab.research.google.com/github/coolernato/Introduction-to-Python/blob/master/Using%20Jupyter%20Notebooks.ipynb" TargetMode="External"/><Relationship Id="rId4" Type="http://schemas.openxmlformats.org/officeDocument/2006/relationships/hyperlink" Target="https://colab.research.google.com/github/coolernato/Introduction-to-Python/blob/master/What%20is%20Python.ipynb" TargetMode="External"/><Relationship Id="rId9" Type="http://schemas.openxmlformats.org/officeDocument/2006/relationships/hyperlink" Target="https://colab.research.google.com/github/coolernato/Introduction-to-Python/blob/master/Loop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Introduction-to-Python/blob/master/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Errors%20and%20Exceptions.ipynb" TargetMode="External"/><Relationship Id="rId5" Type="http://schemas.openxmlformats.org/officeDocument/2006/relationships/hyperlink" Target="https://colab.research.google.com/github/coolernato/Introduction-to-Python/blob/master/Importing%20Modules.ipynb" TargetMode="External"/><Relationship Id="rId4" Type="http://schemas.openxmlformats.org/officeDocument/2006/relationships/hyperlink" Target="https://colab.research.google.com/github/coolernato/Introduction-to-Python/blob/master/Tupl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Imperial College London Graduate </a:t>
            </a:r>
            <a:r>
              <a:rPr lang="en-GB" sz="2400"/>
              <a:t>School Senior Teaching </a:t>
            </a:r>
            <a:r>
              <a:rPr lang="en-GB" sz="2400" dirty="0"/>
              <a:t>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What is Coding?</a:t>
            </a:r>
            <a:endParaRPr lang="en-GB" sz="3600" dirty="0"/>
          </a:p>
          <a:p>
            <a:r>
              <a:rPr lang="en-GB" sz="3600" dirty="0">
                <a:hlinkClick r:id="rId4"/>
              </a:rPr>
              <a:t>What is Python</a:t>
            </a:r>
            <a:endParaRPr lang="en-GB" sz="3600" dirty="0"/>
          </a:p>
          <a:p>
            <a:r>
              <a:rPr lang="en-GB" sz="3600" dirty="0">
                <a:hlinkClick r:id="rId5"/>
              </a:rPr>
              <a:t>Using </a:t>
            </a:r>
            <a:r>
              <a:rPr lang="en-GB" sz="3600" dirty="0" err="1">
                <a:hlinkClick r:id="rId5"/>
              </a:rPr>
              <a:t>Jupyter</a:t>
            </a:r>
            <a:r>
              <a:rPr lang="en-GB" sz="3600" dirty="0">
                <a:hlinkClick r:id="rId5"/>
              </a:rPr>
              <a:t> Notebooks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My First Program</a:t>
            </a:r>
            <a:endParaRPr lang="en-GB" sz="3600" dirty="0"/>
          </a:p>
          <a:p>
            <a:r>
              <a:rPr lang="en-GB" sz="3600" dirty="0">
                <a:hlinkClick r:id="rId7"/>
              </a:rPr>
              <a:t>Variables and Assignment</a:t>
            </a:r>
            <a:endParaRPr lang="en-GB" sz="3600" dirty="0"/>
          </a:p>
          <a:p>
            <a:r>
              <a:rPr lang="en-GB" sz="3600" dirty="0">
                <a:hlinkClick r:id="rId8"/>
              </a:rPr>
              <a:t>Conditionals</a:t>
            </a:r>
            <a:endParaRPr lang="en-GB" sz="3600" dirty="0"/>
          </a:p>
          <a:p>
            <a:r>
              <a:rPr lang="en-GB" sz="3600" dirty="0">
                <a:hlinkClick r:id="rId9"/>
              </a:rPr>
              <a:t>Loops</a:t>
            </a:r>
            <a:endParaRPr lang="en-GB" sz="36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Functions</a:t>
            </a:r>
            <a:endParaRPr lang="en-GB" sz="3600" dirty="0"/>
          </a:p>
          <a:p>
            <a:r>
              <a:rPr lang="en-GB" sz="3600" dirty="0">
                <a:hlinkClick r:id="rId4"/>
              </a:rPr>
              <a:t>Tuples</a:t>
            </a:r>
            <a:endParaRPr lang="en-GB" sz="3600" dirty="0"/>
          </a:p>
          <a:p>
            <a:r>
              <a:rPr lang="en-GB" sz="3600" dirty="0">
                <a:hlinkClick r:id="rId5"/>
              </a:rPr>
              <a:t>Importing Modules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Errors and Exceptions</a:t>
            </a:r>
            <a:endParaRPr lang="en-GB" sz="3600" dirty="0"/>
          </a:p>
          <a:p>
            <a:pPr marL="0" indent="0">
              <a:buNone/>
            </a:pPr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23454</TotalTime>
  <Words>108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398</cp:revision>
  <cp:lastPrinted>2017-04-21T16:42:54Z</cp:lastPrinted>
  <dcterms:created xsi:type="dcterms:W3CDTF">2014-10-29T16:03:49Z</dcterms:created>
  <dcterms:modified xsi:type="dcterms:W3CDTF">2021-10-04T09:46:26Z</dcterms:modified>
</cp:coreProperties>
</file>