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1328f460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1328f460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1328f460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1328f460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1328f460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1328f460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1328f460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1328f460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1328f460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1328f460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1328f4601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1328f4601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1328f460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1328f460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8525" y="1368750"/>
            <a:ext cx="5647800" cy="16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Language Recognition 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Text to Speech Conversion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560925" y="3553875"/>
            <a:ext cx="308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Md Kausar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Is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lam Bidhan 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ID: 19301156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551800" y="3502125"/>
            <a:ext cx="36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Sadia Yesmin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ID: 19301202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350"/>
            <a:ext cx="9143999" cy="45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Abstract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Communication Accessibility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Overcoming Interpreter Shortage: Developing a Neural Network-Based Solution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Accuracy and Gesture Categorization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Introduction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Empowering DM Individuals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Beyond Verbal Language: The Importance of Nonverbal Communication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Wholesome Communication: Forming Words through Sign Language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 Comprehensive Recognition Model: Recognizing Hand Movements for Fingerspelling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Bridging the Communication Gap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Empowering DM Individuals: Creating User-Friendly Human-Computer Interfaces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World of Diverse Sign Languages: Understanding and Comprehending ASL, BSL, ISL, and More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Asl symbols </a:t>
            </a:r>
            <a:endParaRPr sz="16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model architecture </a:t>
            </a:r>
            <a:endParaRPr sz="16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optimizer </a:t>
            </a:r>
            <a:endParaRPr sz="16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900" y="2571750"/>
            <a:ext cx="4421850" cy="265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22400"/>
            <a:ext cx="4421850" cy="26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1348125" y="4747000"/>
            <a:ext cx="27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98.0%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layers 1 and 2 are combined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95.8%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just layer 1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775" y="916875"/>
            <a:ext cx="3357525" cy="33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and Conclusion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Real-Time ASL Recognition System for DM Individuals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Achieving 98.0% Accuracy Rate on ASL Alphabet Recognition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Prediction with Two Layers of Algorithms in ASL Recognition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