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5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35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83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4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58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9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6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6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1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82E8-6306-4ED9-9BE9-BF63FC356FD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1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82E8-6306-4ED9-9BE9-BF63FC356FD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E858-62D4-4CBA-8ADA-6A40AB21F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79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04664"/>
            <a:ext cx="8928992" cy="63367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07504" y="6237312"/>
            <a:ext cx="89289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7504" y="404664"/>
            <a:ext cx="8928992" cy="90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3528" y="455163"/>
            <a:ext cx="100811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ultiply 7"/>
          <p:cNvSpPr/>
          <p:nvPr/>
        </p:nvSpPr>
        <p:spPr>
          <a:xfrm>
            <a:off x="203907" y="321901"/>
            <a:ext cx="1247353" cy="986603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907704" y="630537"/>
            <a:ext cx="1224136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Whats</a:t>
            </a:r>
            <a:r>
              <a:rPr lang="en-GB" dirty="0" smtClean="0"/>
              <a:t> On?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630537"/>
            <a:ext cx="144016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Coming soon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630536"/>
            <a:ext cx="172819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Select cinema</a:t>
            </a:r>
            <a:endParaRPr lang="en-GB" dirty="0"/>
          </a:p>
        </p:txBody>
      </p:sp>
      <p:sp>
        <p:nvSpPr>
          <p:cNvPr id="13" name="Flowchart: Connector 12"/>
          <p:cNvSpPr/>
          <p:nvPr/>
        </p:nvSpPr>
        <p:spPr>
          <a:xfrm>
            <a:off x="7724764" y="676111"/>
            <a:ext cx="288032" cy="27818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5400000">
            <a:off x="7776446" y="760888"/>
            <a:ext cx="184667" cy="108628"/>
          </a:xfrm>
          <a:prstGeom prst="rightArrow">
            <a:avLst>
              <a:gd name="adj1" fmla="val 28483"/>
              <a:gd name="adj2" fmla="val 642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8176670" y="455163"/>
            <a:ext cx="779317" cy="6609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Login/</a:t>
            </a:r>
            <a:r>
              <a:rPr lang="en-GB" dirty="0" err="1" smtClean="0"/>
              <a:t>reg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02627" y="1628801"/>
            <a:ext cx="7738745" cy="432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7504" y="6237312"/>
            <a:ext cx="8928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7704" y="6309320"/>
            <a:ext cx="1224136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959931" y="6309320"/>
            <a:ext cx="1224136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About us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6309320"/>
            <a:ext cx="1512168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Classification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39552" y="437324"/>
            <a:ext cx="68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Logo</a:t>
            </a:r>
            <a:endParaRPr lang="en-GB" sz="1200" dirty="0"/>
          </a:p>
        </p:txBody>
      </p:sp>
      <p:sp>
        <p:nvSpPr>
          <p:cNvPr id="26" name="Rectangle 25"/>
          <p:cNvSpPr/>
          <p:nvPr/>
        </p:nvSpPr>
        <p:spPr>
          <a:xfrm>
            <a:off x="5170034" y="2372536"/>
            <a:ext cx="1688545" cy="2027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287567" y="2354570"/>
            <a:ext cx="1688545" cy="2027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727726" y="2132854"/>
            <a:ext cx="1688545" cy="24710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261250" y="169372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Carousel of current films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81590" y="2492896"/>
            <a:ext cx="117013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821090" y="1855340"/>
            <a:ext cx="130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Booking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65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6</cp:revision>
  <dcterms:created xsi:type="dcterms:W3CDTF">2017-03-08T12:44:05Z</dcterms:created>
  <dcterms:modified xsi:type="dcterms:W3CDTF">2017-03-23T12:41:17Z</dcterms:modified>
</cp:coreProperties>
</file>