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5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1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82E8-6306-4ED9-9BE9-BF63FC356FD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04664"/>
            <a:ext cx="8928992" cy="63367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7504" y="6237312"/>
            <a:ext cx="89289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7504" y="404664"/>
            <a:ext cx="8928992" cy="90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3528" y="455163"/>
            <a:ext cx="100811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03907" y="321901"/>
            <a:ext cx="1247353" cy="986603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907704" y="630537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Whats</a:t>
            </a:r>
            <a:r>
              <a:rPr lang="en-GB" dirty="0" smtClean="0"/>
              <a:t> On?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630537"/>
            <a:ext cx="14401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Coming soon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630537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Booking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630536"/>
            <a:ext cx="172819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Select cinema</a:t>
            </a:r>
            <a:endParaRPr lang="en-GB" dirty="0"/>
          </a:p>
        </p:txBody>
      </p:sp>
      <p:sp>
        <p:nvSpPr>
          <p:cNvPr id="13" name="Flowchart: Connector 12"/>
          <p:cNvSpPr/>
          <p:nvPr/>
        </p:nvSpPr>
        <p:spPr>
          <a:xfrm>
            <a:off x="7724764" y="676111"/>
            <a:ext cx="288032" cy="27818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5400000">
            <a:off x="7776446" y="760888"/>
            <a:ext cx="184667" cy="108628"/>
          </a:xfrm>
          <a:prstGeom prst="rightArrow">
            <a:avLst>
              <a:gd name="adj1" fmla="val 28483"/>
              <a:gd name="adj2" fmla="val 642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176670" y="455163"/>
            <a:ext cx="779317" cy="6609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Login/</a:t>
            </a:r>
            <a:r>
              <a:rPr lang="en-GB" dirty="0" err="1" smtClean="0"/>
              <a:t>reg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02627" y="1628801"/>
            <a:ext cx="7738745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7504" y="6237312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6309320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959931" y="6309320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309320"/>
            <a:ext cx="151216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738831" y="22220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UI-view</a:t>
            </a:r>
            <a:endParaRPr lang="en-GB" dirty="0"/>
          </a:p>
        </p:txBody>
      </p:sp>
      <p:sp>
        <p:nvSpPr>
          <p:cNvPr id="24" name="Multiply 23"/>
          <p:cNvSpPr/>
          <p:nvPr/>
        </p:nvSpPr>
        <p:spPr>
          <a:xfrm>
            <a:off x="539552" y="856584"/>
            <a:ext cx="7766711" cy="6143137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39552" y="437324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Logo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1065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2017-03-08T12:44:05Z</dcterms:created>
  <dcterms:modified xsi:type="dcterms:W3CDTF">2017-03-08T12:55:27Z</dcterms:modified>
</cp:coreProperties>
</file>