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3798" y="-7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shutterstock stud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"/>
          <a:stretch/>
        </p:blipFill>
        <p:spPr bwMode="auto">
          <a:xfrm>
            <a:off x="16312" y="-11010"/>
            <a:ext cx="6841687" cy="45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342900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50000">
                <a:schemeClr val="bg1">
                  <a:alpha val="7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0" y="3203848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‘I want to go out and socialise with friends’</a:t>
            </a:r>
            <a:endParaRPr lang="en-GB" sz="2800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696" y="4770052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Key goals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56370" y="477005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56370" y="6804248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 not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696" y="6804248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Behaviours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8640" y="5292080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Find showing times for decided movie.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Book tickets after this information is found.</a:t>
            </a:r>
          </a:p>
          <a:p>
            <a:pPr>
              <a:spcAft>
                <a:spcPts val="600"/>
              </a:spcAft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7640" y="5292080"/>
            <a:ext cx="324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Ensure site works on mobile.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Display appropriate deals.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640" y="7343144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Goes to cinema with friends during evenings or weekends.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Tempted by deals.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Uses mobile more than desktop.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7640" y="7343144"/>
            <a:ext cx="3240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Make navigation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 find 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showing times slow.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Force user to create an account.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33411"/>
            <a:ext cx="685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Bob</a:t>
            </a:r>
            <a:endParaRPr lang="en-GB" sz="6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BE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21, </a:t>
            </a:r>
            <a:r>
              <a:rPr lang="fr-B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male</a:t>
            </a:r>
          </a:p>
          <a:p>
            <a:r>
              <a:rPr lang="fr-BE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student</a:t>
            </a:r>
            <a:endParaRPr lang="fr-BE" sz="3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3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85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student</cp:lastModifiedBy>
  <cp:revision>14</cp:revision>
  <dcterms:created xsi:type="dcterms:W3CDTF">2011-03-27T13:42:18Z</dcterms:created>
  <dcterms:modified xsi:type="dcterms:W3CDTF">2017-03-13T12:56:33Z</dcterms:modified>
</cp:coreProperties>
</file>