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3798" y="-7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C32B3-D42F-4487-9F90-662AD0E3FFB7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255E5-943A-4025-AB22-10D4AFD72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4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255E5-943A-4025-AB22-10D4AFD72D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9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0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20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6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02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26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1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0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34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3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shutterstock stud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"/>
          <a:stretch/>
        </p:blipFill>
        <p:spPr bwMode="auto">
          <a:xfrm>
            <a:off x="16312" y="-11010"/>
            <a:ext cx="6841687" cy="459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3429000" cy="4572000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50000">
                <a:schemeClr val="bg1">
                  <a:alpha val="7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0" y="3203848"/>
            <a:ext cx="3429000" cy="138499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‘I want to go out and socialise with friends’</a:t>
            </a:r>
            <a:endParaRPr lang="en-GB" sz="2800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2696" y="4770052"/>
            <a:ext cx="3276304" cy="540000"/>
            <a:chOff x="152696" y="4752080"/>
            <a:chExt cx="3276304" cy="540000"/>
          </a:xfrm>
        </p:grpSpPr>
        <p:pic>
          <p:nvPicPr>
            <p:cNvPr id="1027" name="Picture 3" descr="F:\key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4752080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756745" y="4791248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Key goals</a:t>
              </a:r>
              <a:endPara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56370" y="4770052"/>
            <a:ext cx="3257006" cy="540000"/>
            <a:chOff x="3420313" y="4788024"/>
            <a:chExt cx="3257006" cy="540000"/>
          </a:xfrm>
        </p:grpSpPr>
        <p:pic>
          <p:nvPicPr>
            <p:cNvPr id="1030" name="Picture 6" descr="F:\icons0010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47880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005064" y="4827192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We must</a:t>
              </a:r>
              <a:endPara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56370" y="6804248"/>
            <a:ext cx="3257006" cy="540000"/>
            <a:chOff x="3420313" y="6933455"/>
            <a:chExt cx="3257006" cy="540000"/>
          </a:xfrm>
        </p:grpSpPr>
        <p:pic>
          <p:nvPicPr>
            <p:cNvPr id="1029" name="Picture 5" descr="F:\icons0007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69334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005064" y="6972623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We must not</a:t>
              </a:r>
              <a:endPara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696" y="6804248"/>
            <a:ext cx="3276304" cy="540000"/>
            <a:chOff x="152696" y="7956376"/>
            <a:chExt cx="3276304" cy="540000"/>
          </a:xfrm>
        </p:grpSpPr>
        <p:pic>
          <p:nvPicPr>
            <p:cNvPr id="1028" name="Picture 4" descr="F:\icons0001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7956376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56745" y="7995544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Behaviours</a:t>
              </a:r>
              <a:endPara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8640" y="5292080"/>
            <a:ext cx="3240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Find showing times for d</a:t>
            </a: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ecided movie.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Book tickets after this information is fount.</a:t>
            </a:r>
          </a:p>
          <a:p>
            <a:pPr>
              <a:spcAft>
                <a:spcPts val="600"/>
              </a:spcAft>
            </a:pP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7640" y="5292080"/>
            <a:ext cx="3240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Ensure site works on mobile.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Display appropriate deals.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8640" y="7343144"/>
            <a:ext cx="3240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Goes to cinema with friends during evenings or weekends.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Tempted by deals.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Uses mobile more than desktop.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7640" y="7343144"/>
            <a:ext cx="324036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Make navigation to showing times slow.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Force user to create an account.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33411"/>
            <a:ext cx="6858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Bob</a:t>
            </a:r>
            <a:endParaRPr lang="en-GB" sz="6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fr-BE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21, </a:t>
            </a:r>
            <a:r>
              <a:rPr lang="fr-B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male</a:t>
            </a:r>
          </a:p>
          <a:p>
            <a:r>
              <a:rPr lang="fr-BE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student</a:t>
            </a:r>
            <a:endParaRPr lang="fr-BE" sz="3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3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84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student</cp:lastModifiedBy>
  <cp:revision>12</cp:revision>
  <dcterms:created xsi:type="dcterms:W3CDTF">2011-03-27T13:42:18Z</dcterms:created>
  <dcterms:modified xsi:type="dcterms:W3CDTF">2017-03-13T12:44:01Z</dcterms:modified>
</cp:coreProperties>
</file>