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inzel SemiBold"/>
      <p:regular r:id="rId17"/>
      <p:bold r:id="rId18"/>
    </p:embeddedFont>
    <p:embeddedFont>
      <p:font typeface="Cinzel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I0GytQVXcj5wYpNS/q0u1wdPi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inzel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inzel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inzel-regular.fntdata"/><Relationship Id="rId6" Type="http://schemas.openxmlformats.org/officeDocument/2006/relationships/slide" Target="slides/slide1.xml"/><Relationship Id="rId18" Type="http://schemas.openxmlformats.org/officeDocument/2006/relationships/font" Target="fonts/Cinzel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95e634f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95e634f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5e634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5e634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support.huawei.com/enterprise/en/doc/EDOC110008696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Ishrat Jahan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 Virtualization (Overlay vs Underlay)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251" y="1152475"/>
            <a:ext cx="4406499" cy="3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200" y="684825"/>
            <a:ext cx="4446250" cy="43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266600" y="4789500"/>
            <a:ext cx="57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details, please check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this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284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VXLAN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Load Balancing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Load Balancing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025" y="1132373"/>
            <a:ext cx="6429951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420050" y="2124950"/>
            <a:ext cx="35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High Availability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VRRP - Virtual Router Redundancy Protocol</a:t>
            </a:r>
            <a:endParaRPr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450" y="1180200"/>
            <a:ext cx="4354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95e634fb3_0_8"/>
          <p:cNvSpPr txBox="1"/>
          <p:nvPr>
            <p:ph type="title"/>
          </p:nvPr>
        </p:nvSpPr>
        <p:spPr>
          <a:xfrm>
            <a:off x="1246875" y="220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inzel SemiBold"/>
                <a:ea typeface="Cinzel SemiBold"/>
                <a:cs typeface="Cinzel SemiBold"/>
                <a:sym typeface="Cinzel SemiBold"/>
              </a:rPr>
              <a:t>SDN (Software Defined Networking)</a:t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795e634f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00" y="496225"/>
            <a:ext cx="4042946" cy="4566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795e634fb3_0_0"/>
          <p:cNvSpPr txBox="1"/>
          <p:nvPr/>
        </p:nvSpPr>
        <p:spPr>
          <a:xfrm flipH="1">
            <a:off x="6708425" y="1126025"/>
            <a:ext cx="19086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- Control Plane</a:t>
            </a:r>
            <a:br>
              <a:rPr lang="en"/>
            </a:br>
            <a:r>
              <a:rPr lang="en"/>
              <a:t>DP - Data Plane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795e634fb3_0_0"/>
          <p:cNvSpPr txBox="1"/>
          <p:nvPr/>
        </p:nvSpPr>
        <p:spPr>
          <a:xfrm>
            <a:off x="4150750" y="1851275"/>
            <a:ext cx="46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networking</a:t>
            </a:r>
            <a:endParaRPr/>
          </a:p>
        </p:txBody>
      </p:sp>
      <p:sp>
        <p:nvSpPr>
          <p:cNvPr id="90" name="Google Shape;90;g2795e634fb3_0_0"/>
          <p:cNvSpPr txBox="1"/>
          <p:nvPr/>
        </p:nvSpPr>
        <p:spPr>
          <a:xfrm>
            <a:off x="4150750" y="4743300"/>
            <a:ext cx="46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2152725" y="2124950"/>
            <a:ext cx="55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Cinzel"/>
                <a:ea typeface="Cinzel"/>
                <a:cs typeface="Cinzel"/>
                <a:sym typeface="Cinzel"/>
              </a:rPr>
              <a:t>Network Virtualization</a:t>
            </a:r>
            <a:endParaRPr b="1"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Server Virtualization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703" y="1501678"/>
            <a:ext cx="6028675" cy="30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