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-99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SDG 4: Quality Education</a:t>
            </a:r>
          </a:p>
          <a:p>
            <a:r>
              <a:t>(Global &amp; Bangladesh Perspective)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8250382" cy="2812046"/>
          </a:xfrm>
        </p:spPr>
        <p:txBody>
          <a:bodyPr>
            <a:normAutofit lnSpcReduction="10000"/>
          </a:bodyPr>
          <a:lstStyle/>
          <a:p>
            <a:r>
              <a:t>Team Presentation</a:t>
            </a:r>
          </a:p>
          <a:p>
            <a:r>
              <a:t>Presented </a:t>
            </a:r>
            <a:r>
              <a:rPr/>
              <a:t>by</a:t>
            </a:r>
            <a:r>
              <a:rPr smtClean="0"/>
              <a:t>: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SADIK-UL-ISLAM KHAN,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SUDIPTO MAZUMDAR,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SHAKLINE MONI SAGOR &amp;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MOHAMMAD JAHAD.</a:t>
            </a:r>
            <a:r>
              <a:rPr smtClean="0"/>
              <a:t> </a:t>
            </a:r>
            <a:endParaRPr lang="en-US" dirty="0" smtClean="0"/>
          </a:p>
          <a:p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21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are the Sustainable Development Goals (SDGs)?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87782"/>
            <a:ext cx="8229600" cy="364374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Sustainable Development Goals (SDGs)</a:t>
            </a:r>
            <a:r>
              <a:rPr lang="en-US" dirty="0" smtClean="0"/>
              <a:t> were adopted by the United Nations in 2015 as a blueprint for global peace and prosperity.</a:t>
            </a:r>
          </a:p>
          <a:p>
            <a:r>
              <a:rPr lang="en-US" dirty="0" smtClean="0"/>
              <a:t>There are </a:t>
            </a:r>
            <a:r>
              <a:rPr lang="en-US" b="1" dirty="0" smtClean="0"/>
              <a:t>17 SDGs</a:t>
            </a:r>
            <a:r>
              <a:rPr lang="en-US" dirty="0" smtClean="0"/>
              <a:t>, each addressing critical global issues like poverty, health, education, and climate action.</a:t>
            </a:r>
          </a:p>
          <a:p>
            <a:r>
              <a:rPr lang="en-US" dirty="0" smtClean="0"/>
              <a:t>These goals aim to create a more sustainable and equitable world by </a:t>
            </a:r>
            <a:r>
              <a:rPr lang="en-US" b="1" dirty="0" smtClean="0"/>
              <a:t>2030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SDG 4 ensures inclusive, equitable, and quality education for all by 2030.</a:t>
            </a:r>
          </a:p>
          <a:p>
            <a:r>
              <a:rPr smtClean="0"/>
              <a:t> </a:t>
            </a:r>
            <a:r>
              <a:t>Education reduces poverty, improves employment, </a:t>
            </a:r>
            <a:r>
              <a:rPr/>
              <a:t>and </a:t>
            </a:r>
            <a:r>
              <a:rPr lang="en-US" smtClean="0"/>
              <a:t>fosters </a:t>
            </a:r>
            <a:r>
              <a:rPr lang="en-US" smtClean="0"/>
              <a:t>innovation</a:t>
            </a:r>
            <a:r>
              <a:rPr smtClean="0"/>
              <a:t>.</a:t>
            </a:r>
            <a:endParaRPr/>
          </a:p>
          <a:p>
            <a:r>
              <a:rPr smtClean="0"/>
              <a:t> </a:t>
            </a:r>
            <a:r>
              <a:t>Bangladesh has made progress in literacy rates and free primary education.</a:t>
            </a:r>
          </a:p>
          <a:p>
            <a:r>
              <a:rPr smtClean="0"/>
              <a:t> </a:t>
            </a:r>
            <a:r>
              <a:t>Challenges remain, including dropouts and quality gaps.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Targets of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t>Universal Primary &amp; Secondary Education: Bangladesh’s enrollment is 98%.</a:t>
            </a:r>
          </a:p>
          <a:p>
            <a:r>
              <a:rPr smtClean="0"/>
              <a:t> </a:t>
            </a:r>
            <a:r>
              <a:t>Early Childhood Development: Pre-primary education expanding in Bangladesh.</a:t>
            </a:r>
          </a:p>
          <a:p>
            <a:r>
              <a:rPr smtClean="0"/>
              <a:t> </a:t>
            </a:r>
            <a:r>
              <a:t>Equal Access to Higher &amp; Vocational Education: More vocational training programs.</a:t>
            </a:r>
          </a:p>
          <a:p>
            <a:r>
              <a:rPr smtClean="0"/>
              <a:t> </a:t>
            </a:r>
            <a:r>
              <a:t>Eliminating Education Disparities: Stipends for marginalized communities.</a:t>
            </a:r>
          </a:p>
          <a:p>
            <a:r>
              <a:rPr smtClean="0"/>
              <a:t> </a:t>
            </a:r>
            <a:r>
              <a:t>Improving Education Quality: Digital classrooms and teacher training programs.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Achieving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t>Lack of Funding: Education investment needs improvement.</a:t>
            </a:r>
          </a:p>
          <a:p>
            <a:r>
              <a:rPr smtClean="0"/>
              <a:t> </a:t>
            </a:r>
            <a:r>
              <a:t>High Dropout Rates: Financial constraints, child marriage, and poverty.</a:t>
            </a:r>
          </a:p>
          <a:p>
            <a:r>
              <a:rPr smtClean="0"/>
              <a:t> </a:t>
            </a:r>
            <a:r>
              <a:t>Teacher Shortages: Rural areas lack trained teachers.</a:t>
            </a:r>
          </a:p>
          <a:p>
            <a:r>
              <a:rPr smtClean="0"/>
              <a:t> </a:t>
            </a:r>
            <a:r>
              <a:t>Climate Change: Floods and cyclones disrupt education.</a:t>
            </a:r>
          </a:p>
          <a:p>
            <a:r>
              <a:rPr smtClean="0"/>
              <a:t> </a:t>
            </a:r>
            <a:r>
              <a:t>Digital Divide: Many students lack internet and devices.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We Can Contribute to SDG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t>Support Education Initiatives: Volunteer, donate, and promote literacy.</a:t>
            </a:r>
          </a:p>
          <a:p>
            <a:r>
              <a:rPr smtClean="0"/>
              <a:t> </a:t>
            </a:r>
            <a:r>
              <a:t>Advocate for Policies: Urge governments to allocate more resources.</a:t>
            </a:r>
          </a:p>
          <a:p>
            <a:r>
              <a:rPr smtClean="0"/>
              <a:t> </a:t>
            </a:r>
            <a:r>
              <a:rPr lang="en-US" dirty="0" smtClean="0"/>
              <a:t>Support</a:t>
            </a:r>
            <a:r>
              <a:rPr smtClean="0"/>
              <a:t> </a:t>
            </a:r>
            <a:r>
              <a:t>Digital Education: Provide devices and internet access to students.</a:t>
            </a:r>
          </a:p>
          <a:p>
            <a:r>
              <a:rPr smtClean="0"/>
              <a:t> </a:t>
            </a:r>
            <a:r>
              <a:t>Empower Girls’ Education: Address child marriage and gender barriers.</a:t>
            </a:r>
          </a:p>
          <a:p>
            <a:r>
              <a:rPr smtClean="0"/>
              <a:t> </a:t>
            </a:r>
            <a:r>
              <a:t>Disaster-Resilient Schools: Build schools that withstand climate change.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52255"/>
            <a:ext cx="8229600" cy="3872344"/>
          </a:xfrm>
        </p:spPr>
        <p:txBody>
          <a:bodyPr>
            <a:normAutofit/>
          </a:bodyPr>
          <a:lstStyle/>
          <a:p>
            <a:r>
              <a:rPr smtClean="0"/>
              <a:t> </a:t>
            </a:r>
            <a:r>
              <a:t>SDG 4 is crucial for sustainable development and poverty reduction.</a:t>
            </a:r>
          </a:p>
          <a:p>
            <a:r>
              <a:rPr smtClean="0"/>
              <a:t> </a:t>
            </a:r>
            <a:r>
              <a:t>Bangladesh has made progress, but challenges remain.</a:t>
            </a:r>
          </a:p>
          <a:p>
            <a:r>
              <a:rPr smtClean="0"/>
              <a:t> </a:t>
            </a:r>
            <a:r>
              <a:t>Governments, communities, and individuals must work together.</a:t>
            </a:r>
          </a:p>
          <a:p>
            <a:r>
              <a:rPr smtClean="0"/>
              <a:t> </a:t>
            </a:r>
            <a:r>
              <a:t>Let’s invest in education today for a better world tomorrow!</a:t>
            </a:r>
          </a:p>
          <a:p>
            <a:pPr>
              <a:buNone/>
            </a:pP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273" y="2923309"/>
            <a:ext cx="6192982" cy="1052947"/>
          </a:xfrm>
        </p:spPr>
        <p:txBody>
          <a:bodyPr/>
          <a:lstStyle/>
          <a:p>
            <a:r>
              <a:rPr lang="en-US" dirty="0" smtClean="0"/>
              <a:t>Thank You Everyone 💙</a:t>
            </a:r>
            <a:endParaRPr lang="en-US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239</TotalTime>
  <Words>399</Words>
  <Application>Microsoft Macintosh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SDG 4: Quality Education (Global &amp; Bangladesh Perspective)</vt:lpstr>
      <vt:lpstr>What are the Sustainable Development Goals (SDGs)?</vt:lpstr>
      <vt:lpstr>Introduction to SDG 4</vt:lpstr>
      <vt:lpstr>Key Targets of SDG 4</vt:lpstr>
      <vt:lpstr>Challenges in Achieving SDG 4</vt:lpstr>
      <vt:lpstr>How We Can Contribute to SDG 4</vt:lpstr>
      <vt:lpstr>Conclusion &amp; Call to Action</vt:lpstr>
      <vt:lpstr>Thank You Everyone 💙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 4: Quality Education (Global &amp; Bangladesh Perspective)</dc:title>
  <dc:subject/>
  <dc:creator/>
  <cp:keywords/>
  <dc:description>generated using python-pptx</dc:description>
  <cp:lastModifiedBy>Sadik</cp:lastModifiedBy>
  <cp:revision>15</cp:revision>
  <dcterms:created xsi:type="dcterms:W3CDTF">2013-01-27T09:14:16Z</dcterms:created>
  <dcterms:modified xsi:type="dcterms:W3CDTF">2025-02-11T20:39:20Z</dcterms:modified>
  <cp:category/>
</cp:coreProperties>
</file>