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4" r:id="rId1"/>
  </p:sldMasterIdLst>
  <p:notesMasterIdLst>
    <p:notesMasterId r:id="rId22"/>
  </p:notesMasterIdLst>
  <p:sldIdLst>
    <p:sldId id="256" r:id="rId2"/>
    <p:sldId id="258" r:id="rId3"/>
    <p:sldId id="260" r:id="rId4"/>
    <p:sldId id="261" r:id="rId5"/>
    <p:sldId id="270" r:id="rId6"/>
    <p:sldId id="271" r:id="rId7"/>
    <p:sldId id="311" r:id="rId8"/>
    <p:sldId id="312" r:id="rId9"/>
    <p:sldId id="314" r:id="rId10"/>
    <p:sldId id="315" r:id="rId11"/>
    <p:sldId id="316" r:id="rId12"/>
    <p:sldId id="281" r:id="rId13"/>
    <p:sldId id="323" r:id="rId14"/>
    <p:sldId id="319" r:id="rId15"/>
    <p:sldId id="322" r:id="rId16"/>
    <p:sldId id="321" r:id="rId17"/>
    <p:sldId id="320" r:id="rId18"/>
    <p:sldId id="317" r:id="rId19"/>
    <p:sldId id="318" r:id="rId20"/>
    <p:sldId id="280" r:id="rId21"/>
  </p:sldIdLst>
  <p:sldSz cx="9144000" cy="5143500" type="screen16x9"/>
  <p:notesSz cx="6858000" cy="9144000"/>
  <p:embeddedFontLst>
    <p:embeddedFont>
      <p:font typeface="Anton" pitchFamily="2" charset="0"/>
      <p:regular r:id="rId23"/>
    </p:embeddedFont>
    <p:embeddedFont>
      <p:font typeface="Hind" panose="02000000000000000000" pitchFamily="2" charset="0"/>
      <p:regular r:id="rId24"/>
      <p:bold r:id="rId25"/>
    </p:embeddedFont>
    <p:embeddedFont>
      <p:font typeface="Lato" panose="020F0502020204030203" pitchFamily="34" charset="0"/>
      <p:regular r:id="rId26"/>
      <p:bold r:id="rId27"/>
      <p:italic r:id="rId28"/>
      <p:boldItalic r:id="rId29"/>
    </p:embeddedFont>
    <p:embeddedFont>
      <p:font typeface="Poppins" panose="00000500000000000000" pitchFamily="2" charset="0"/>
      <p:regular r:id="rId30"/>
      <p:bold r:id="rId31"/>
      <p:italic r:id="rId32"/>
      <p:boldItalic r:id="rId33"/>
    </p:embeddedFont>
    <p:embeddedFont>
      <p:font typeface="Roboto" panose="02000000000000000000" pitchFamily="2"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DA81934-E18B-413A-976C-D97E8472DF27}">
  <a:tblStyle styleId="{BDA81934-E18B-413A-976C-D97E8472DF2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816" y="11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font" Target="fonts/font12.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font" Target="fonts/font15.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3"/>
        <p:cNvGrpSpPr/>
        <p:nvPr/>
      </p:nvGrpSpPr>
      <p:grpSpPr>
        <a:xfrm>
          <a:off x="0" y="0"/>
          <a:ext cx="0" cy="0"/>
          <a:chOff x="0" y="0"/>
          <a:chExt cx="0" cy="0"/>
        </a:xfrm>
      </p:grpSpPr>
      <p:sp>
        <p:nvSpPr>
          <p:cNvPr id="2274" name="Google Shape;2274;g2049155d6b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5" name="Google Shape;2275;g2049155d6b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0"/>
        <p:cNvGrpSpPr/>
        <p:nvPr/>
      </p:nvGrpSpPr>
      <p:grpSpPr>
        <a:xfrm>
          <a:off x="0" y="0"/>
          <a:ext cx="0" cy="0"/>
          <a:chOff x="0" y="0"/>
          <a:chExt cx="0" cy="0"/>
        </a:xfrm>
      </p:grpSpPr>
      <p:sp>
        <p:nvSpPr>
          <p:cNvPr id="2501" name="Google Shape;2501;g8b385fd27f_2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2" name="Google Shape;2502;g8b385fd27f_2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782724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0"/>
        <p:cNvGrpSpPr/>
        <p:nvPr/>
      </p:nvGrpSpPr>
      <p:grpSpPr>
        <a:xfrm>
          <a:off x="0" y="0"/>
          <a:ext cx="0" cy="0"/>
          <a:chOff x="0" y="0"/>
          <a:chExt cx="0" cy="0"/>
        </a:xfrm>
      </p:grpSpPr>
      <p:sp>
        <p:nvSpPr>
          <p:cNvPr id="2501" name="Google Shape;2501;g8b385fd27f_2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2" name="Google Shape;2502;g8b385fd27f_2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618252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6"/>
        <p:cNvGrpSpPr/>
        <p:nvPr/>
      </p:nvGrpSpPr>
      <p:grpSpPr>
        <a:xfrm>
          <a:off x="0" y="0"/>
          <a:ext cx="0" cy="0"/>
          <a:chOff x="0" y="0"/>
          <a:chExt cx="0" cy="0"/>
        </a:xfrm>
      </p:grpSpPr>
      <p:sp>
        <p:nvSpPr>
          <p:cNvPr id="2597" name="Google Shape;2597;ga1242414e1_0_3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8" name="Google Shape;2598;ga1242414e1_0_3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0"/>
        <p:cNvGrpSpPr/>
        <p:nvPr/>
      </p:nvGrpSpPr>
      <p:grpSpPr>
        <a:xfrm>
          <a:off x="0" y="0"/>
          <a:ext cx="0" cy="0"/>
          <a:chOff x="0" y="0"/>
          <a:chExt cx="0" cy="0"/>
        </a:xfrm>
      </p:grpSpPr>
      <p:sp>
        <p:nvSpPr>
          <p:cNvPr id="2501" name="Google Shape;2501;g8b385fd27f_2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2" name="Google Shape;2502;g8b385fd27f_2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49948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6"/>
        <p:cNvGrpSpPr/>
        <p:nvPr/>
      </p:nvGrpSpPr>
      <p:grpSpPr>
        <a:xfrm>
          <a:off x="0" y="0"/>
          <a:ext cx="0" cy="0"/>
          <a:chOff x="0" y="0"/>
          <a:chExt cx="0" cy="0"/>
        </a:xfrm>
      </p:grpSpPr>
      <p:sp>
        <p:nvSpPr>
          <p:cNvPr id="2327" name="Google Shape;2327;ga1242414e1_0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8" name="Google Shape;2328;ga1242414e1_0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694145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6"/>
        <p:cNvGrpSpPr/>
        <p:nvPr/>
      </p:nvGrpSpPr>
      <p:grpSpPr>
        <a:xfrm>
          <a:off x="0" y="0"/>
          <a:ext cx="0" cy="0"/>
          <a:chOff x="0" y="0"/>
          <a:chExt cx="0" cy="0"/>
        </a:xfrm>
      </p:grpSpPr>
      <p:sp>
        <p:nvSpPr>
          <p:cNvPr id="2327" name="Google Shape;2327;ga1242414e1_0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8" name="Google Shape;2328;ga1242414e1_0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74189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6"/>
        <p:cNvGrpSpPr/>
        <p:nvPr/>
      </p:nvGrpSpPr>
      <p:grpSpPr>
        <a:xfrm>
          <a:off x="0" y="0"/>
          <a:ext cx="0" cy="0"/>
          <a:chOff x="0" y="0"/>
          <a:chExt cx="0" cy="0"/>
        </a:xfrm>
      </p:grpSpPr>
      <p:sp>
        <p:nvSpPr>
          <p:cNvPr id="2327" name="Google Shape;2327;ga1242414e1_0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8" name="Google Shape;2328;ga1242414e1_0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123824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6"/>
        <p:cNvGrpSpPr/>
        <p:nvPr/>
      </p:nvGrpSpPr>
      <p:grpSpPr>
        <a:xfrm>
          <a:off x="0" y="0"/>
          <a:ext cx="0" cy="0"/>
          <a:chOff x="0" y="0"/>
          <a:chExt cx="0" cy="0"/>
        </a:xfrm>
      </p:grpSpPr>
      <p:sp>
        <p:nvSpPr>
          <p:cNvPr id="2327" name="Google Shape;2327;ga1242414e1_0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8" name="Google Shape;2328;ga1242414e1_0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261666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4"/>
        <p:cNvGrpSpPr/>
        <p:nvPr/>
      </p:nvGrpSpPr>
      <p:grpSpPr>
        <a:xfrm>
          <a:off x="0" y="0"/>
          <a:ext cx="0" cy="0"/>
          <a:chOff x="0" y="0"/>
          <a:chExt cx="0" cy="0"/>
        </a:xfrm>
      </p:grpSpPr>
      <p:sp>
        <p:nvSpPr>
          <p:cNvPr id="2315" name="Google Shape;2315;g8b385fd27f_2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6" name="Google Shape;2316;g8b385fd27f_2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261291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6"/>
        <p:cNvGrpSpPr/>
        <p:nvPr/>
      </p:nvGrpSpPr>
      <p:grpSpPr>
        <a:xfrm>
          <a:off x="0" y="0"/>
          <a:ext cx="0" cy="0"/>
          <a:chOff x="0" y="0"/>
          <a:chExt cx="0" cy="0"/>
        </a:xfrm>
      </p:grpSpPr>
      <p:sp>
        <p:nvSpPr>
          <p:cNvPr id="2327" name="Google Shape;2327;ga1242414e1_0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8" name="Google Shape;2328;ga1242414e1_0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556935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9"/>
        <p:cNvGrpSpPr/>
        <p:nvPr/>
      </p:nvGrpSpPr>
      <p:grpSpPr>
        <a:xfrm>
          <a:off x="0" y="0"/>
          <a:ext cx="0" cy="0"/>
          <a:chOff x="0" y="0"/>
          <a:chExt cx="0" cy="0"/>
        </a:xfrm>
      </p:grpSpPr>
      <p:sp>
        <p:nvSpPr>
          <p:cNvPr id="2290" name="Google Shape;2290;g8b385fd27f_2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1" name="Google Shape;2291;g8b385fd27f_2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6"/>
        <p:cNvGrpSpPr/>
        <p:nvPr/>
      </p:nvGrpSpPr>
      <p:grpSpPr>
        <a:xfrm>
          <a:off x="0" y="0"/>
          <a:ext cx="0" cy="0"/>
          <a:chOff x="0" y="0"/>
          <a:chExt cx="0" cy="0"/>
        </a:xfrm>
      </p:grpSpPr>
      <p:sp>
        <p:nvSpPr>
          <p:cNvPr id="2587" name="Google Shape;2587;ga1242414e1_0_2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8" name="Google Shape;2588;ga1242414e1_0_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4"/>
        <p:cNvGrpSpPr/>
        <p:nvPr/>
      </p:nvGrpSpPr>
      <p:grpSpPr>
        <a:xfrm>
          <a:off x="0" y="0"/>
          <a:ext cx="0" cy="0"/>
          <a:chOff x="0" y="0"/>
          <a:chExt cx="0" cy="0"/>
        </a:xfrm>
      </p:grpSpPr>
      <p:sp>
        <p:nvSpPr>
          <p:cNvPr id="2315" name="Google Shape;2315;g8b385fd27f_2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6" name="Google Shape;2316;g8b385fd27f_2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6"/>
        <p:cNvGrpSpPr/>
        <p:nvPr/>
      </p:nvGrpSpPr>
      <p:grpSpPr>
        <a:xfrm>
          <a:off x="0" y="0"/>
          <a:ext cx="0" cy="0"/>
          <a:chOff x="0" y="0"/>
          <a:chExt cx="0" cy="0"/>
        </a:xfrm>
      </p:grpSpPr>
      <p:sp>
        <p:nvSpPr>
          <p:cNvPr id="2327" name="Google Shape;2327;ga1242414e1_0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8" name="Google Shape;2328;ga1242414e1_0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2"/>
        <p:cNvGrpSpPr/>
        <p:nvPr/>
      </p:nvGrpSpPr>
      <p:grpSpPr>
        <a:xfrm>
          <a:off x="0" y="0"/>
          <a:ext cx="0" cy="0"/>
          <a:chOff x="0" y="0"/>
          <a:chExt cx="0" cy="0"/>
        </a:xfrm>
      </p:grpSpPr>
      <p:sp>
        <p:nvSpPr>
          <p:cNvPr id="2493" name="Google Shape;2493;ga1242414e1_0_3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4" name="Google Shape;2494;ga1242414e1_0_3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0"/>
        <p:cNvGrpSpPr/>
        <p:nvPr/>
      </p:nvGrpSpPr>
      <p:grpSpPr>
        <a:xfrm>
          <a:off x="0" y="0"/>
          <a:ext cx="0" cy="0"/>
          <a:chOff x="0" y="0"/>
          <a:chExt cx="0" cy="0"/>
        </a:xfrm>
      </p:grpSpPr>
      <p:sp>
        <p:nvSpPr>
          <p:cNvPr id="2501" name="Google Shape;2501;g8b385fd27f_2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2" name="Google Shape;2502;g8b385fd27f_2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0"/>
        <p:cNvGrpSpPr/>
        <p:nvPr/>
      </p:nvGrpSpPr>
      <p:grpSpPr>
        <a:xfrm>
          <a:off x="0" y="0"/>
          <a:ext cx="0" cy="0"/>
          <a:chOff x="0" y="0"/>
          <a:chExt cx="0" cy="0"/>
        </a:xfrm>
      </p:grpSpPr>
      <p:sp>
        <p:nvSpPr>
          <p:cNvPr id="2501" name="Google Shape;2501;g8b385fd27f_2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2" name="Google Shape;2502;g8b385fd27f_2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116497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0"/>
        <p:cNvGrpSpPr/>
        <p:nvPr/>
      </p:nvGrpSpPr>
      <p:grpSpPr>
        <a:xfrm>
          <a:off x="0" y="0"/>
          <a:ext cx="0" cy="0"/>
          <a:chOff x="0" y="0"/>
          <a:chExt cx="0" cy="0"/>
        </a:xfrm>
      </p:grpSpPr>
      <p:sp>
        <p:nvSpPr>
          <p:cNvPr id="2501" name="Google Shape;2501;g8b385fd27f_2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2" name="Google Shape;2502;g8b385fd27f_2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979572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0"/>
        <p:cNvGrpSpPr/>
        <p:nvPr/>
      </p:nvGrpSpPr>
      <p:grpSpPr>
        <a:xfrm>
          <a:off x="0" y="0"/>
          <a:ext cx="0" cy="0"/>
          <a:chOff x="0" y="0"/>
          <a:chExt cx="0" cy="0"/>
        </a:xfrm>
      </p:grpSpPr>
      <p:sp>
        <p:nvSpPr>
          <p:cNvPr id="2501" name="Google Shape;2501;g8b385fd27f_2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2" name="Google Shape;2502;g8b385fd27f_2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0934523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blip>
          <a:stretch>
            <a:fillRect/>
          </a:stretch>
        </p:blipFill>
        <p:spPr>
          <a:xfrm rot="-5400000">
            <a:off x="1993300" y="-1993300"/>
            <a:ext cx="5152625" cy="9139226"/>
          </a:xfrm>
          <a:prstGeom prst="rect">
            <a:avLst/>
          </a:prstGeom>
          <a:noFill/>
          <a:ln>
            <a:noFill/>
          </a:ln>
        </p:spPr>
      </p:pic>
      <p:sp>
        <p:nvSpPr>
          <p:cNvPr id="10" name="Google Shape;10;p2"/>
          <p:cNvSpPr/>
          <p:nvPr/>
        </p:nvSpPr>
        <p:spPr>
          <a:xfrm>
            <a:off x="6220725" y="0"/>
            <a:ext cx="2923500" cy="5143500"/>
          </a:xfrm>
          <a:prstGeom prst="rect">
            <a:avLst/>
          </a:prstGeom>
          <a:gradFill>
            <a:gsLst>
              <a:gs pos="0">
                <a:schemeClr val="accent3"/>
              </a:gs>
              <a:gs pos="100000">
                <a:schemeClr val="accent4"/>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7933020" y="4114401"/>
            <a:ext cx="1656312" cy="1660374"/>
            <a:chOff x="2929375" y="236175"/>
            <a:chExt cx="805325" cy="807300"/>
          </a:xfrm>
        </p:grpSpPr>
        <p:sp>
          <p:nvSpPr>
            <p:cNvPr id="12" name="Google Shape;12;p2"/>
            <p:cNvSpPr/>
            <p:nvPr/>
          </p:nvSpPr>
          <p:spPr>
            <a:xfrm>
              <a:off x="2986025" y="241975"/>
              <a:ext cx="280400" cy="191800"/>
            </a:xfrm>
            <a:custGeom>
              <a:avLst/>
              <a:gdLst/>
              <a:ahLst/>
              <a:cxnLst/>
              <a:rect l="l" t="t" r="r" b="b"/>
              <a:pathLst>
                <a:path w="11216" h="7672" extrusionOk="0">
                  <a:moveTo>
                    <a:pt x="11216" y="1"/>
                  </a:moveTo>
                  <a:cubicBezTo>
                    <a:pt x="10964" y="1"/>
                    <a:pt x="10809" y="98"/>
                    <a:pt x="10577" y="98"/>
                  </a:cubicBezTo>
                  <a:lnTo>
                    <a:pt x="310" y="7110"/>
                  </a:lnTo>
                  <a:cubicBezTo>
                    <a:pt x="233" y="7265"/>
                    <a:pt x="155" y="7439"/>
                    <a:pt x="0" y="7672"/>
                  </a:cubicBezTo>
                  <a:lnTo>
                    <a:pt x="112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951650" y="236175"/>
              <a:ext cx="395650" cy="270250"/>
            </a:xfrm>
            <a:custGeom>
              <a:avLst/>
              <a:gdLst/>
              <a:ahLst/>
              <a:cxnLst/>
              <a:rect l="l" t="t" r="r" b="b"/>
              <a:pathLst>
                <a:path w="15826" h="10810" extrusionOk="0">
                  <a:moveTo>
                    <a:pt x="15341" y="1"/>
                  </a:moveTo>
                  <a:lnTo>
                    <a:pt x="155" y="10402"/>
                  </a:lnTo>
                  <a:cubicBezTo>
                    <a:pt x="155" y="10499"/>
                    <a:pt x="78" y="10654"/>
                    <a:pt x="0" y="10809"/>
                  </a:cubicBezTo>
                  <a:lnTo>
                    <a:pt x="1582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2935650" y="241975"/>
              <a:ext cx="472175" cy="324975"/>
            </a:xfrm>
            <a:custGeom>
              <a:avLst/>
              <a:gdLst/>
              <a:ahLst/>
              <a:cxnLst/>
              <a:rect l="l" t="t" r="r" b="b"/>
              <a:pathLst>
                <a:path w="18887" h="12999" extrusionOk="0">
                  <a:moveTo>
                    <a:pt x="18558" y="1"/>
                  </a:moveTo>
                  <a:lnTo>
                    <a:pt x="78" y="12689"/>
                  </a:lnTo>
                  <a:cubicBezTo>
                    <a:pt x="78" y="12766"/>
                    <a:pt x="78" y="12844"/>
                    <a:pt x="1" y="12999"/>
                  </a:cubicBezTo>
                  <a:lnTo>
                    <a:pt x="18887" y="98"/>
                  </a:lnTo>
                  <a:cubicBezTo>
                    <a:pt x="18790" y="1"/>
                    <a:pt x="18713" y="1"/>
                    <a:pt x="185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929375" y="254100"/>
              <a:ext cx="530750" cy="367575"/>
            </a:xfrm>
            <a:custGeom>
              <a:avLst/>
              <a:gdLst/>
              <a:ahLst/>
              <a:cxnLst/>
              <a:rect l="l" t="t" r="r" b="b"/>
              <a:pathLst>
                <a:path w="21230" h="14703" extrusionOk="0">
                  <a:moveTo>
                    <a:pt x="20978" y="0"/>
                  </a:moveTo>
                  <a:lnTo>
                    <a:pt x="77" y="14373"/>
                  </a:lnTo>
                  <a:cubicBezTo>
                    <a:pt x="77" y="14451"/>
                    <a:pt x="0" y="14528"/>
                    <a:pt x="0" y="14702"/>
                  </a:cubicBezTo>
                  <a:lnTo>
                    <a:pt x="21230" y="97"/>
                  </a:lnTo>
                  <a:cubicBezTo>
                    <a:pt x="21152" y="97"/>
                    <a:pt x="21075" y="97"/>
                    <a:pt x="2097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2929375" y="272500"/>
              <a:ext cx="577250" cy="397600"/>
            </a:xfrm>
            <a:custGeom>
              <a:avLst/>
              <a:gdLst/>
              <a:ahLst/>
              <a:cxnLst/>
              <a:rect l="l" t="t" r="r" b="b"/>
              <a:pathLst>
                <a:path w="23090" h="15904" extrusionOk="0">
                  <a:moveTo>
                    <a:pt x="22838" y="0"/>
                  </a:moveTo>
                  <a:lnTo>
                    <a:pt x="0" y="15574"/>
                  </a:lnTo>
                  <a:cubicBezTo>
                    <a:pt x="77" y="15729"/>
                    <a:pt x="77" y="15826"/>
                    <a:pt x="77" y="15903"/>
                  </a:cubicBezTo>
                  <a:lnTo>
                    <a:pt x="23089" y="155"/>
                  </a:lnTo>
                  <a:cubicBezTo>
                    <a:pt x="23012" y="78"/>
                    <a:pt x="22915" y="78"/>
                    <a:pt x="2283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935650" y="294775"/>
              <a:ext cx="611175" cy="421825"/>
            </a:xfrm>
            <a:custGeom>
              <a:avLst/>
              <a:gdLst/>
              <a:ahLst/>
              <a:cxnLst/>
              <a:rect l="l" t="t" r="r" b="b"/>
              <a:pathLst>
                <a:path w="24447" h="16873" extrusionOk="0">
                  <a:moveTo>
                    <a:pt x="24214" y="0"/>
                  </a:moveTo>
                  <a:lnTo>
                    <a:pt x="1" y="16543"/>
                  </a:lnTo>
                  <a:cubicBezTo>
                    <a:pt x="1" y="16620"/>
                    <a:pt x="1" y="16698"/>
                    <a:pt x="78" y="16872"/>
                  </a:cubicBezTo>
                  <a:lnTo>
                    <a:pt x="24446" y="155"/>
                  </a:lnTo>
                  <a:cubicBezTo>
                    <a:pt x="24369" y="78"/>
                    <a:pt x="24291" y="0"/>
                    <a:pt x="2421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2945350" y="318975"/>
              <a:ext cx="637775" cy="439750"/>
            </a:xfrm>
            <a:custGeom>
              <a:avLst/>
              <a:gdLst/>
              <a:ahLst/>
              <a:cxnLst/>
              <a:rect l="l" t="t" r="r" b="b"/>
              <a:pathLst>
                <a:path w="25511" h="17590" extrusionOk="0">
                  <a:moveTo>
                    <a:pt x="25279" y="1"/>
                  </a:moveTo>
                  <a:lnTo>
                    <a:pt x="0" y="17357"/>
                  </a:lnTo>
                  <a:cubicBezTo>
                    <a:pt x="0" y="17434"/>
                    <a:pt x="97" y="17512"/>
                    <a:pt x="97" y="17589"/>
                  </a:cubicBezTo>
                  <a:lnTo>
                    <a:pt x="25511" y="156"/>
                  </a:lnTo>
                  <a:cubicBezTo>
                    <a:pt x="25434" y="78"/>
                    <a:pt x="25356" y="78"/>
                    <a:pt x="252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2959875" y="347075"/>
              <a:ext cx="655700" cy="449900"/>
            </a:xfrm>
            <a:custGeom>
              <a:avLst/>
              <a:gdLst/>
              <a:ahLst/>
              <a:cxnLst/>
              <a:rect l="l" t="t" r="r" b="b"/>
              <a:pathLst>
                <a:path w="26228" h="17996" extrusionOk="0">
                  <a:moveTo>
                    <a:pt x="25976" y="0"/>
                  </a:moveTo>
                  <a:lnTo>
                    <a:pt x="0" y="17763"/>
                  </a:lnTo>
                  <a:cubicBezTo>
                    <a:pt x="0" y="17841"/>
                    <a:pt x="78" y="17918"/>
                    <a:pt x="78" y="17996"/>
                  </a:cubicBezTo>
                  <a:lnTo>
                    <a:pt x="26228" y="155"/>
                  </a:lnTo>
                  <a:cubicBezTo>
                    <a:pt x="26150" y="78"/>
                    <a:pt x="26053" y="0"/>
                    <a:pt x="2597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977800" y="377575"/>
              <a:ext cx="663925" cy="457650"/>
            </a:xfrm>
            <a:custGeom>
              <a:avLst/>
              <a:gdLst/>
              <a:ahLst/>
              <a:cxnLst/>
              <a:rect l="l" t="t" r="r" b="b"/>
              <a:pathLst>
                <a:path w="26557" h="18306" extrusionOk="0">
                  <a:moveTo>
                    <a:pt x="26402" y="1"/>
                  </a:moveTo>
                  <a:lnTo>
                    <a:pt x="0" y="18073"/>
                  </a:lnTo>
                  <a:cubicBezTo>
                    <a:pt x="0" y="18151"/>
                    <a:pt x="78" y="18228"/>
                    <a:pt x="78" y="18306"/>
                  </a:cubicBezTo>
                  <a:lnTo>
                    <a:pt x="26557" y="156"/>
                  </a:lnTo>
                  <a:cubicBezTo>
                    <a:pt x="26557" y="78"/>
                    <a:pt x="26479" y="1"/>
                    <a:pt x="2640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2998125" y="409550"/>
              <a:ext cx="669750" cy="460075"/>
            </a:xfrm>
            <a:custGeom>
              <a:avLst/>
              <a:gdLst/>
              <a:ahLst/>
              <a:cxnLst/>
              <a:rect l="l" t="t" r="r" b="b"/>
              <a:pathLst>
                <a:path w="26790" h="18403" extrusionOk="0">
                  <a:moveTo>
                    <a:pt x="26635" y="0"/>
                  </a:moveTo>
                  <a:lnTo>
                    <a:pt x="1" y="18170"/>
                  </a:lnTo>
                  <a:cubicBezTo>
                    <a:pt x="78" y="18247"/>
                    <a:pt x="78" y="18247"/>
                    <a:pt x="78" y="18325"/>
                  </a:cubicBezTo>
                  <a:lnTo>
                    <a:pt x="156" y="18402"/>
                  </a:lnTo>
                  <a:lnTo>
                    <a:pt x="26790" y="174"/>
                  </a:lnTo>
                  <a:cubicBezTo>
                    <a:pt x="26712" y="174"/>
                    <a:pt x="26712" y="78"/>
                    <a:pt x="26712" y="78"/>
                  </a:cubicBezTo>
                  <a:lnTo>
                    <a:pt x="2663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3022350" y="443925"/>
              <a:ext cx="665875" cy="458125"/>
            </a:xfrm>
            <a:custGeom>
              <a:avLst/>
              <a:gdLst/>
              <a:ahLst/>
              <a:cxnLst/>
              <a:rect l="l" t="t" r="r" b="b"/>
              <a:pathLst>
                <a:path w="26635" h="18325" extrusionOk="0">
                  <a:moveTo>
                    <a:pt x="26557" y="0"/>
                  </a:moveTo>
                  <a:lnTo>
                    <a:pt x="0" y="18170"/>
                  </a:lnTo>
                  <a:cubicBezTo>
                    <a:pt x="78" y="18247"/>
                    <a:pt x="155" y="18247"/>
                    <a:pt x="155" y="18325"/>
                  </a:cubicBezTo>
                  <a:lnTo>
                    <a:pt x="26634" y="252"/>
                  </a:lnTo>
                  <a:cubicBezTo>
                    <a:pt x="26634" y="155"/>
                    <a:pt x="26557" y="78"/>
                    <a:pt x="2655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3050425" y="480250"/>
              <a:ext cx="655725" cy="451825"/>
            </a:xfrm>
            <a:custGeom>
              <a:avLst/>
              <a:gdLst/>
              <a:ahLst/>
              <a:cxnLst/>
              <a:rect l="l" t="t" r="r" b="b"/>
              <a:pathLst>
                <a:path w="26229" h="18073" extrusionOk="0">
                  <a:moveTo>
                    <a:pt x="26151" y="0"/>
                  </a:moveTo>
                  <a:lnTo>
                    <a:pt x="1" y="17918"/>
                  </a:lnTo>
                  <a:cubicBezTo>
                    <a:pt x="78" y="17995"/>
                    <a:pt x="156" y="17995"/>
                    <a:pt x="252" y="18073"/>
                  </a:cubicBezTo>
                  <a:lnTo>
                    <a:pt x="26228" y="252"/>
                  </a:lnTo>
                  <a:cubicBezTo>
                    <a:pt x="26228" y="155"/>
                    <a:pt x="26151" y="78"/>
                    <a:pt x="261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082875" y="520425"/>
              <a:ext cx="637300" cy="440225"/>
            </a:xfrm>
            <a:custGeom>
              <a:avLst/>
              <a:gdLst/>
              <a:ahLst/>
              <a:cxnLst/>
              <a:rect l="l" t="t" r="r" b="b"/>
              <a:pathLst>
                <a:path w="25492" h="17609" extrusionOk="0">
                  <a:moveTo>
                    <a:pt x="25414" y="1"/>
                  </a:moveTo>
                  <a:lnTo>
                    <a:pt x="0" y="17434"/>
                  </a:lnTo>
                  <a:cubicBezTo>
                    <a:pt x="78" y="17434"/>
                    <a:pt x="155" y="17531"/>
                    <a:pt x="233" y="17609"/>
                  </a:cubicBezTo>
                  <a:lnTo>
                    <a:pt x="25492" y="253"/>
                  </a:lnTo>
                  <a:cubicBezTo>
                    <a:pt x="25492" y="175"/>
                    <a:pt x="25414" y="98"/>
                    <a:pt x="2541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3119200" y="563050"/>
              <a:ext cx="611150" cy="421825"/>
            </a:xfrm>
            <a:custGeom>
              <a:avLst/>
              <a:gdLst/>
              <a:ahLst/>
              <a:cxnLst/>
              <a:rect l="l" t="t" r="r" b="b"/>
              <a:pathLst>
                <a:path w="24446" h="16873" extrusionOk="0">
                  <a:moveTo>
                    <a:pt x="24368" y="1"/>
                  </a:moveTo>
                  <a:lnTo>
                    <a:pt x="0" y="16698"/>
                  </a:lnTo>
                  <a:cubicBezTo>
                    <a:pt x="78" y="16795"/>
                    <a:pt x="155" y="16795"/>
                    <a:pt x="233" y="16872"/>
                  </a:cubicBezTo>
                  <a:lnTo>
                    <a:pt x="24446" y="233"/>
                  </a:lnTo>
                  <a:cubicBezTo>
                    <a:pt x="24446" y="156"/>
                    <a:pt x="24368" y="78"/>
                    <a:pt x="243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3159375" y="609550"/>
              <a:ext cx="575325" cy="397600"/>
            </a:xfrm>
            <a:custGeom>
              <a:avLst/>
              <a:gdLst/>
              <a:ahLst/>
              <a:cxnLst/>
              <a:rect l="l" t="t" r="r" b="b"/>
              <a:pathLst>
                <a:path w="23013" h="15904" extrusionOk="0">
                  <a:moveTo>
                    <a:pt x="23013" y="0"/>
                  </a:moveTo>
                  <a:lnTo>
                    <a:pt x="1" y="15729"/>
                  </a:lnTo>
                  <a:cubicBezTo>
                    <a:pt x="78" y="15806"/>
                    <a:pt x="156" y="15806"/>
                    <a:pt x="253" y="15903"/>
                  </a:cubicBezTo>
                  <a:lnTo>
                    <a:pt x="23013" y="233"/>
                  </a:lnTo>
                  <a:lnTo>
                    <a:pt x="2301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3203925" y="657975"/>
              <a:ext cx="530775" cy="365150"/>
            </a:xfrm>
            <a:custGeom>
              <a:avLst/>
              <a:gdLst/>
              <a:ahLst/>
              <a:cxnLst/>
              <a:rect l="l" t="t" r="r" b="b"/>
              <a:pathLst>
                <a:path w="21231" h="14606" extrusionOk="0">
                  <a:moveTo>
                    <a:pt x="21231" y="0"/>
                  </a:moveTo>
                  <a:lnTo>
                    <a:pt x="1" y="14528"/>
                  </a:lnTo>
                  <a:cubicBezTo>
                    <a:pt x="156" y="14606"/>
                    <a:pt x="233" y="14606"/>
                    <a:pt x="311" y="14606"/>
                  </a:cubicBezTo>
                  <a:lnTo>
                    <a:pt x="21231" y="310"/>
                  </a:lnTo>
                  <a:lnTo>
                    <a:pt x="2123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3256225" y="712200"/>
              <a:ext cx="472200" cy="324975"/>
            </a:xfrm>
            <a:custGeom>
              <a:avLst/>
              <a:gdLst/>
              <a:ahLst/>
              <a:cxnLst/>
              <a:rect l="l" t="t" r="r" b="b"/>
              <a:pathLst>
                <a:path w="18888" h="12999" extrusionOk="0">
                  <a:moveTo>
                    <a:pt x="18887" y="1"/>
                  </a:moveTo>
                  <a:lnTo>
                    <a:pt x="1" y="12921"/>
                  </a:lnTo>
                  <a:cubicBezTo>
                    <a:pt x="156" y="12921"/>
                    <a:pt x="253" y="12998"/>
                    <a:pt x="408" y="12998"/>
                  </a:cubicBezTo>
                  <a:lnTo>
                    <a:pt x="18887" y="330"/>
                  </a:lnTo>
                  <a:lnTo>
                    <a:pt x="1888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3318700" y="772750"/>
              <a:ext cx="393725" cy="270725"/>
            </a:xfrm>
            <a:custGeom>
              <a:avLst/>
              <a:gdLst/>
              <a:ahLst/>
              <a:cxnLst/>
              <a:rect l="l" t="t" r="r" b="b"/>
              <a:pathLst>
                <a:path w="15749" h="10829" extrusionOk="0">
                  <a:moveTo>
                    <a:pt x="15749" y="0"/>
                  </a:moveTo>
                  <a:lnTo>
                    <a:pt x="1" y="10828"/>
                  </a:lnTo>
                  <a:lnTo>
                    <a:pt x="485" y="10828"/>
                  </a:lnTo>
                  <a:lnTo>
                    <a:pt x="15671" y="407"/>
                  </a:lnTo>
                  <a:cubicBezTo>
                    <a:pt x="15671" y="252"/>
                    <a:pt x="15749" y="174"/>
                    <a:pt x="1574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3399575" y="845375"/>
              <a:ext cx="280425" cy="191800"/>
            </a:xfrm>
            <a:custGeom>
              <a:avLst/>
              <a:gdLst/>
              <a:ahLst/>
              <a:cxnLst/>
              <a:rect l="l" t="t" r="r" b="b"/>
              <a:pathLst>
                <a:path w="11217" h="7672" extrusionOk="0">
                  <a:moveTo>
                    <a:pt x="11216" y="1"/>
                  </a:moveTo>
                  <a:lnTo>
                    <a:pt x="1" y="7671"/>
                  </a:lnTo>
                  <a:cubicBezTo>
                    <a:pt x="233" y="7594"/>
                    <a:pt x="407" y="7594"/>
                    <a:pt x="562" y="7594"/>
                  </a:cubicBezTo>
                  <a:lnTo>
                    <a:pt x="10887" y="485"/>
                  </a:lnTo>
                  <a:cubicBezTo>
                    <a:pt x="10984" y="330"/>
                    <a:pt x="11061" y="175"/>
                    <a:pt x="1121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 name="Google Shape;31;p2"/>
          <p:cNvGrpSpPr/>
          <p:nvPr/>
        </p:nvGrpSpPr>
        <p:grpSpPr>
          <a:xfrm>
            <a:off x="4302988" y="231550"/>
            <a:ext cx="538025" cy="157800"/>
            <a:chOff x="2575325" y="1348650"/>
            <a:chExt cx="538025" cy="157800"/>
          </a:xfrm>
        </p:grpSpPr>
        <p:sp>
          <p:nvSpPr>
            <p:cNvPr id="32" name="Google Shape;32;p2"/>
            <p:cNvSpPr/>
            <p:nvPr/>
          </p:nvSpPr>
          <p:spPr>
            <a:xfrm>
              <a:off x="2575325" y="1348650"/>
              <a:ext cx="157800" cy="157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2765438" y="1348650"/>
              <a:ext cx="157800" cy="157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2955550" y="1348650"/>
              <a:ext cx="157800" cy="157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 name="Google Shape;35;p2"/>
          <p:cNvGrpSpPr/>
          <p:nvPr/>
        </p:nvGrpSpPr>
        <p:grpSpPr>
          <a:xfrm>
            <a:off x="323639" y="4144000"/>
            <a:ext cx="925310" cy="943383"/>
            <a:chOff x="595389" y="1761100"/>
            <a:chExt cx="925310" cy="943383"/>
          </a:xfrm>
        </p:grpSpPr>
        <p:cxnSp>
          <p:nvCxnSpPr>
            <p:cNvPr id="36" name="Google Shape;36;p2"/>
            <p:cNvCxnSpPr/>
            <p:nvPr/>
          </p:nvCxnSpPr>
          <p:spPr>
            <a:xfrm>
              <a:off x="790199" y="2065118"/>
              <a:ext cx="730500" cy="587400"/>
            </a:xfrm>
            <a:prstGeom prst="straightConnector1">
              <a:avLst/>
            </a:prstGeom>
            <a:noFill/>
            <a:ln w="9525" cap="flat" cmpd="sng">
              <a:solidFill>
                <a:schemeClr val="dk2"/>
              </a:solidFill>
              <a:prstDash val="solid"/>
              <a:round/>
              <a:headEnd type="none" w="med" len="med"/>
              <a:tailEnd type="none" w="med" len="med"/>
            </a:ln>
          </p:spPr>
        </p:cxnSp>
        <p:cxnSp>
          <p:nvCxnSpPr>
            <p:cNvPr id="37" name="Google Shape;37;p2"/>
            <p:cNvCxnSpPr/>
            <p:nvPr/>
          </p:nvCxnSpPr>
          <p:spPr>
            <a:xfrm>
              <a:off x="595389" y="2117083"/>
              <a:ext cx="730500" cy="587400"/>
            </a:xfrm>
            <a:prstGeom prst="straightConnector1">
              <a:avLst/>
            </a:prstGeom>
            <a:noFill/>
            <a:ln w="9525" cap="flat" cmpd="sng">
              <a:solidFill>
                <a:schemeClr val="dk2"/>
              </a:solidFill>
              <a:prstDash val="solid"/>
              <a:round/>
              <a:headEnd type="none" w="med" len="med"/>
              <a:tailEnd type="none" w="med" len="med"/>
            </a:ln>
          </p:spPr>
        </p:cxnSp>
        <p:cxnSp>
          <p:nvCxnSpPr>
            <p:cNvPr id="38" name="Google Shape;38;p2"/>
            <p:cNvCxnSpPr/>
            <p:nvPr/>
          </p:nvCxnSpPr>
          <p:spPr>
            <a:xfrm>
              <a:off x="656919" y="1761100"/>
              <a:ext cx="730500" cy="587400"/>
            </a:xfrm>
            <a:prstGeom prst="straightConnector1">
              <a:avLst/>
            </a:prstGeom>
            <a:noFill/>
            <a:ln w="9525" cap="flat" cmpd="sng">
              <a:solidFill>
                <a:schemeClr val="dk2"/>
              </a:solidFill>
              <a:prstDash val="solid"/>
              <a:round/>
              <a:headEnd type="none" w="med" len="med"/>
              <a:tailEnd type="none" w="med" len="med"/>
            </a:ln>
          </p:spPr>
        </p:cxnSp>
      </p:grpSp>
      <p:grpSp>
        <p:nvGrpSpPr>
          <p:cNvPr id="39" name="Google Shape;39;p2"/>
          <p:cNvGrpSpPr/>
          <p:nvPr/>
        </p:nvGrpSpPr>
        <p:grpSpPr>
          <a:xfrm>
            <a:off x="-262436" y="-403375"/>
            <a:ext cx="925310" cy="943383"/>
            <a:chOff x="595389" y="1761100"/>
            <a:chExt cx="925310" cy="943383"/>
          </a:xfrm>
        </p:grpSpPr>
        <p:cxnSp>
          <p:nvCxnSpPr>
            <p:cNvPr id="40" name="Google Shape;40;p2"/>
            <p:cNvCxnSpPr/>
            <p:nvPr/>
          </p:nvCxnSpPr>
          <p:spPr>
            <a:xfrm>
              <a:off x="790199" y="2065118"/>
              <a:ext cx="730500" cy="587400"/>
            </a:xfrm>
            <a:prstGeom prst="straightConnector1">
              <a:avLst/>
            </a:prstGeom>
            <a:noFill/>
            <a:ln w="9525" cap="flat" cmpd="sng">
              <a:solidFill>
                <a:schemeClr val="dk2"/>
              </a:solidFill>
              <a:prstDash val="solid"/>
              <a:round/>
              <a:headEnd type="none" w="med" len="med"/>
              <a:tailEnd type="none" w="med" len="med"/>
            </a:ln>
          </p:spPr>
        </p:cxnSp>
        <p:cxnSp>
          <p:nvCxnSpPr>
            <p:cNvPr id="41" name="Google Shape;41;p2"/>
            <p:cNvCxnSpPr/>
            <p:nvPr/>
          </p:nvCxnSpPr>
          <p:spPr>
            <a:xfrm>
              <a:off x="595389" y="2117083"/>
              <a:ext cx="730500" cy="587400"/>
            </a:xfrm>
            <a:prstGeom prst="straightConnector1">
              <a:avLst/>
            </a:prstGeom>
            <a:noFill/>
            <a:ln w="9525" cap="flat" cmpd="sng">
              <a:solidFill>
                <a:schemeClr val="dk2"/>
              </a:solidFill>
              <a:prstDash val="solid"/>
              <a:round/>
              <a:headEnd type="none" w="med" len="med"/>
              <a:tailEnd type="none" w="med" len="med"/>
            </a:ln>
          </p:spPr>
        </p:cxnSp>
        <p:cxnSp>
          <p:nvCxnSpPr>
            <p:cNvPr id="42" name="Google Shape;42;p2"/>
            <p:cNvCxnSpPr/>
            <p:nvPr/>
          </p:nvCxnSpPr>
          <p:spPr>
            <a:xfrm>
              <a:off x="656919" y="1761100"/>
              <a:ext cx="730500" cy="587400"/>
            </a:xfrm>
            <a:prstGeom prst="straightConnector1">
              <a:avLst/>
            </a:prstGeom>
            <a:noFill/>
            <a:ln w="9525" cap="flat" cmpd="sng">
              <a:solidFill>
                <a:schemeClr val="dk2"/>
              </a:solidFill>
              <a:prstDash val="solid"/>
              <a:round/>
              <a:headEnd type="none" w="med" len="med"/>
              <a:tailEnd type="none" w="med" len="med"/>
            </a:ln>
          </p:spPr>
        </p:cxnSp>
      </p:grpSp>
      <p:grpSp>
        <p:nvGrpSpPr>
          <p:cNvPr id="43" name="Google Shape;43;p2"/>
          <p:cNvGrpSpPr/>
          <p:nvPr/>
        </p:nvGrpSpPr>
        <p:grpSpPr>
          <a:xfrm rot="5400000">
            <a:off x="7926547" y="2473475"/>
            <a:ext cx="1584577" cy="196549"/>
            <a:chOff x="750197" y="155825"/>
            <a:chExt cx="1584577" cy="196549"/>
          </a:xfrm>
        </p:grpSpPr>
        <p:sp>
          <p:nvSpPr>
            <p:cNvPr id="44" name="Google Shape;44;p2"/>
            <p:cNvSpPr/>
            <p:nvPr/>
          </p:nvSpPr>
          <p:spPr>
            <a:xfrm rot="-5400000">
              <a:off x="2093744" y="299443"/>
              <a:ext cx="52930" cy="52930"/>
            </a:xfrm>
            <a:custGeom>
              <a:avLst/>
              <a:gdLst/>
              <a:ahLst/>
              <a:cxnLst/>
              <a:rect l="l" t="t" r="r" b="b"/>
              <a:pathLst>
                <a:path w="1221" h="1221" extrusionOk="0">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5400000">
              <a:off x="1915294" y="299855"/>
              <a:ext cx="52930" cy="52107"/>
            </a:xfrm>
            <a:custGeom>
              <a:avLst/>
              <a:gdLst/>
              <a:ahLst/>
              <a:cxnLst/>
              <a:rect l="l" t="t" r="r" b="b"/>
              <a:pathLst>
                <a:path w="1221" h="1202" extrusionOk="0">
                  <a:moveTo>
                    <a:pt x="659" y="1"/>
                  </a:moveTo>
                  <a:cubicBezTo>
                    <a:pt x="252" y="1"/>
                    <a:pt x="0" y="233"/>
                    <a:pt x="0" y="563"/>
                  </a:cubicBezTo>
                  <a:cubicBezTo>
                    <a:pt x="0" y="969"/>
                    <a:pt x="252" y="1202"/>
                    <a:pt x="659" y="1202"/>
                  </a:cubicBezTo>
                  <a:cubicBezTo>
                    <a:pt x="969" y="1202"/>
                    <a:pt x="1221" y="969"/>
                    <a:pt x="1221" y="563"/>
                  </a:cubicBezTo>
                  <a:cubicBezTo>
                    <a:pt x="1221" y="233"/>
                    <a:pt x="969" y="1"/>
                    <a:pt x="6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rot="-5400000">
              <a:off x="1735196" y="297753"/>
              <a:ext cx="52930" cy="56312"/>
            </a:xfrm>
            <a:custGeom>
              <a:avLst/>
              <a:gdLst/>
              <a:ahLst/>
              <a:cxnLst/>
              <a:rect l="l" t="t" r="r" b="b"/>
              <a:pathLst>
                <a:path w="1221" h="1299" extrusionOk="0">
                  <a:moveTo>
                    <a:pt x="659" y="0"/>
                  </a:moveTo>
                  <a:cubicBezTo>
                    <a:pt x="252" y="0"/>
                    <a:pt x="0" y="330"/>
                    <a:pt x="0" y="640"/>
                  </a:cubicBezTo>
                  <a:cubicBezTo>
                    <a:pt x="0" y="969"/>
                    <a:pt x="252" y="1298"/>
                    <a:pt x="659" y="1298"/>
                  </a:cubicBezTo>
                  <a:cubicBezTo>
                    <a:pt x="969" y="1298"/>
                    <a:pt x="1221" y="969"/>
                    <a:pt x="1221" y="640"/>
                  </a:cubicBezTo>
                  <a:cubicBezTo>
                    <a:pt x="1221" y="330"/>
                    <a:pt x="969" y="0"/>
                    <a:pt x="6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rot="-5400000">
              <a:off x="1556334" y="297753"/>
              <a:ext cx="52930" cy="56312"/>
            </a:xfrm>
            <a:custGeom>
              <a:avLst/>
              <a:gdLst/>
              <a:ahLst/>
              <a:cxnLst/>
              <a:rect l="l" t="t" r="r" b="b"/>
              <a:pathLst>
                <a:path w="1221" h="1299" extrusionOk="0">
                  <a:moveTo>
                    <a:pt x="659" y="0"/>
                  </a:moveTo>
                  <a:cubicBezTo>
                    <a:pt x="252" y="0"/>
                    <a:pt x="0" y="330"/>
                    <a:pt x="0" y="659"/>
                  </a:cubicBezTo>
                  <a:cubicBezTo>
                    <a:pt x="0" y="969"/>
                    <a:pt x="252" y="1298"/>
                    <a:pt x="659" y="1298"/>
                  </a:cubicBezTo>
                  <a:cubicBezTo>
                    <a:pt x="969" y="1298"/>
                    <a:pt x="1221" y="969"/>
                    <a:pt x="1221" y="659"/>
                  </a:cubicBezTo>
                  <a:cubicBezTo>
                    <a:pt x="1221" y="330"/>
                    <a:pt x="969" y="0"/>
                    <a:pt x="6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rot="-5400000">
              <a:off x="1378296" y="297753"/>
              <a:ext cx="52930" cy="56312"/>
            </a:xfrm>
            <a:custGeom>
              <a:avLst/>
              <a:gdLst/>
              <a:ahLst/>
              <a:cxnLst/>
              <a:rect l="l" t="t" r="r" b="b"/>
              <a:pathLst>
                <a:path w="1221" h="1299" extrusionOk="0">
                  <a:moveTo>
                    <a:pt x="659" y="1"/>
                  </a:moveTo>
                  <a:cubicBezTo>
                    <a:pt x="252" y="1"/>
                    <a:pt x="0" y="330"/>
                    <a:pt x="0" y="640"/>
                  </a:cubicBezTo>
                  <a:cubicBezTo>
                    <a:pt x="0" y="969"/>
                    <a:pt x="252" y="1299"/>
                    <a:pt x="659" y="1299"/>
                  </a:cubicBezTo>
                  <a:cubicBezTo>
                    <a:pt x="969" y="1299"/>
                    <a:pt x="1221" y="969"/>
                    <a:pt x="1221" y="640"/>
                  </a:cubicBezTo>
                  <a:cubicBezTo>
                    <a:pt x="1221" y="330"/>
                    <a:pt x="969" y="1"/>
                    <a:pt x="6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rot="-5400000">
              <a:off x="1197765" y="299422"/>
              <a:ext cx="52930" cy="52974"/>
            </a:xfrm>
            <a:custGeom>
              <a:avLst/>
              <a:gdLst/>
              <a:ahLst/>
              <a:cxnLst/>
              <a:rect l="l" t="t" r="r" b="b"/>
              <a:pathLst>
                <a:path w="1221" h="1222" extrusionOk="0">
                  <a:moveTo>
                    <a:pt x="659" y="1"/>
                  </a:moveTo>
                  <a:cubicBezTo>
                    <a:pt x="252" y="1"/>
                    <a:pt x="0" y="253"/>
                    <a:pt x="0" y="660"/>
                  </a:cubicBezTo>
                  <a:cubicBezTo>
                    <a:pt x="0" y="970"/>
                    <a:pt x="252" y="1221"/>
                    <a:pt x="659" y="1221"/>
                  </a:cubicBezTo>
                  <a:cubicBezTo>
                    <a:pt x="969" y="1221"/>
                    <a:pt x="1221" y="970"/>
                    <a:pt x="1221" y="660"/>
                  </a:cubicBezTo>
                  <a:cubicBezTo>
                    <a:pt x="1221" y="253"/>
                    <a:pt x="969" y="1"/>
                    <a:pt x="6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rot="-5400000">
              <a:off x="1019336" y="299855"/>
              <a:ext cx="52930" cy="52107"/>
            </a:xfrm>
            <a:custGeom>
              <a:avLst/>
              <a:gdLst/>
              <a:ahLst/>
              <a:cxnLst/>
              <a:rect l="l" t="t" r="r" b="b"/>
              <a:pathLst>
                <a:path w="1221" h="1202" extrusionOk="0">
                  <a:moveTo>
                    <a:pt x="659" y="0"/>
                  </a:moveTo>
                  <a:cubicBezTo>
                    <a:pt x="252" y="0"/>
                    <a:pt x="0" y="233"/>
                    <a:pt x="0" y="640"/>
                  </a:cubicBezTo>
                  <a:cubicBezTo>
                    <a:pt x="0" y="969"/>
                    <a:pt x="252" y="1201"/>
                    <a:pt x="659" y="1201"/>
                  </a:cubicBezTo>
                  <a:cubicBezTo>
                    <a:pt x="969" y="1201"/>
                    <a:pt x="1221" y="969"/>
                    <a:pt x="1221" y="640"/>
                  </a:cubicBezTo>
                  <a:cubicBezTo>
                    <a:pt x="1221" y="233"/>
                    <a:pt x="969" y="0"/>
                    <a:pt x="6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rot="-5400000">
              <a:off x="840886" y="299443"/>
              <a:ext cx="52930" cy="52930"/>
            </a:xfrm>
            <a:custGeom>
              <a:avLst/>
              <a:gdLst/>
              <a:ahLst/>
              <a:cxnLst/>
              <a:rect l="l" t="t" r="r" b="b"/>
              <a:pathLst>
                <a:path w="1221" h="1221" extrusionOk="0">
                  <a:moveTo>
                    <a:pt x="659" y="1"/>
                  </a:moveTo>
                  <a:cubicBezTo>
                    <a:pt x="252" y="1"/>
                    <a:pt x="0" y="252"/>
                    <a:pt x="0" y="582"/>
                  </a:cubicBezTo>
                  <a:cubicBezTo>
                    <a:pt x="0" y="969"/>
                    <a:pt x="252" y="1221"/>
                    <a:pt x="659" y="1221"/>
                  </a:cubicBezTo>
                  <a:cubicBezTo>
                    <a:pt x="969" y="1221"/>
                    <a:pt x="1221" y="969"/>
                    <a:pt x="1221" y="582"/>
                  </a:cubicBezTo>
                  <a:cubicBezTo>
                    <a:pt x="1221" y="252"/>
                    <a:pt x="969" y="1"/>
                    <a:pt x="6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rot="-5400000">
              <a:off x="2181051" y="155825"/>
              <a:ext cx="56312" cy="56312"/>
            </a:xfrm>
            <a:custGeom>
              <a:avLst/>
              <a:gdLst/>
              <a:ahLst/>
              <a:cxnLst/>
              <a:rect l="l" t="t" r="r" b="b"/>
              <a:pathLst>
                <a:path w="1299" h="1299" extrusionOk="0">
                  <a:moveTo>
                    <a:pt x="640" y="1"/>
                  </a:moveTo>
                  <a:cubicBezTo>
                    <a:pt x="330" y="1"/>
                    <a:pt x="0" y="330"/>
                    <a:pt x="0" y="659"/>
                  </a:cubicBezTo>
                  <a:cubicBezTo>
                    <a:pt x="0" y="969"/>
                    <a:pt x="330" y="1299"/>
                    <a:pt x="640" y="1299"/>
                  </a:cubicBezTo>
                  <a:cubicBezTo>
                    <a:pt x="969" y="1299"/>
                    <a:pt x="1298" y="969"/>
                    <a:pt x="1298" y="659"/>
                  </a:cubicBezTo>
                  <a:cubicBezTo>
                    <a:pt x="1298" y="330"/>
                    <a:pt x="969" y="1"/>
                    <a:pt x="6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rot="-5400000">
              <a:off x="2000953" y="157927"/>
              <a:ext cx="56312" cy="52107"/>
            </a:xfrm>
            <a:custGeom>
              <a:avLst/>
              <a:gdLst/>
              <a:ahLst/>
              <a:cxnLst/>
              <a:rect l="l" t="t" r="r" b="b"/>
              <a:pathLst>
                <a:path w="1299" h="1202" extrusionOk="0">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rot="-5400000">
              <a:off x="1822503" y="157515"/>
              <a:ext cx="56312" cy="52930"/>
            </a:xfrm>
            <a:custGeom>
              <a:avLst/>
              <a:gdLst/>
              <a:ahLst/>
              <a:cxnLst/>
              <a:rect l="l" t="t" r="r" b="b"/>
              <a:pathLst>
                <a:path w="1299" h="1221" extrusionOk="0">
                  <a:moveTo>
                    <a:pt x="640" y="0"/>
                  </a:moveTo>
                  <a:cubicBezTo>
                    <a:pt x="330" y="0"/>
                    <a:pt x="0" y="252"/>
                    <a:pt x="0" y="562"/>
                  </a:cubicBezTo>
                  <a:cubicBezTo>
                    <a:pt x="0" y="969"/>
                    <a:pt x="330" y="1221"/>
                    <a:pt x="640" y="1221"/>
                  </a:cubicBezTo>
                  <a:cubicBezTo>
                    <a:pt x="969" y="1221"/>
                    <a:pt x="1298" y="969"/>
                    <a:pt x="1298" y="562"/>
                  </a:cubicBezTo>
                  <a:cubicBezTo>
                    <a:pt x="1298" y="252"/>
                    <a:pt x="969"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rot="-5400000">
              <a:off x="1644053" y="157927"/>
              <a:ext cx="56312" cy="52107"/>
            </a:xfrm>
            <a:custGeom>
              <a:avLst/>
              <a:gdLst/>
              <a:ahLst/>
              <a:cxnLst/>
              <a:rect l="l" t="t" r="r" b="b"/>
              <a:pathLst>
                <a:path w="1299" h="1202" extrusionOk="0">
                  <a:moveTo>
                    <a:pt x="640" y="1"/>
                  </a:moveTo>
                  <a:cubicBezTo>
                    <a:pt x="330" y="1"/>
                    <a:pt x="0" y="233"/>
                    <a:pt x="0" y="563"/>
                  </a:cubicBezTo>
                  <a:cubicBezTo>
                    <a:pt x="0" y="969"/>
                    <a:pt x="330" y="1202"/>
                    <a:pt x="640" y="1202"/>
                  </a:cubicBezTo>
                  <a:cubicBezTo>
                    <a:pt x="969" y="1202"/>
                    <a:pt x="1298" y="969"/>
                    <a:pt x="1298" y="563"/>
                  </a:cubicBezTo>
                  <a:cubicBezTo>
                    <a:pt x="1298" y="233"/>
                    <a:pt x="969" y="1"/>
                    <a:pt x="6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rot="-5400000">
              <a:off x="1463955" y="155825"/>
              <a:ext cx="56312" cy="56312"/>
            </a:xfrm>
            <a:custGeom>
              <a:avLst/>
              <a:gdLst/>
              <a:ahLst/>
              <a:cxnLst/>
              <a:rect l="l" t="t" r="r" b="b"/>
              <a:pathLst>
                <a:path w="1299" h="1299" extrusionOk="0">
                  <a:moveTo>
                    <a:pt x="640" y="0"/>
                  </a:moveTo>
                  <a:cubicBezTo>
                    <a:pt x="330" y="0"/>
                    <a:pt x="0" y="330"/>
                    <a:pt x="0" y="640"/>
                  </a:cubicBezTo>
                  <a:cubicBezTo>
                    <a:pt x="0" y="969"/>
                    <a:pt x="330" y="1298"/>
                    <a:pt x="640" y="1298"/>
                  </a:cubicBezTo>
                  <a:cubicBezTo>
                    <a:pt x="969" y="1298"/>
                    <a:pt x="1298" y="969"/>
                    <a:pt x="1298" y="640"/>
                  </a:cubicBezTo>
                  <a:cubicBezTo>
                    <a:pt x="1298" y="330"/>
                    <a:pt x="969"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rot="-5400000">
              <a:off x="1285505" y="156237"/>
              <a:ext cx="56312" cy="55488"/>
            </a:xfrm>
            <a:custGeom>
              <a:avLst/>
              <a:gdLst/>
              <a:ahLst/>
              <a:cxnLst/>
              <a:rect l="l" t="t" r="r" b="b"/>
              <a:pathLst>
                <a:path w="1299" h="1280" extrusionOk="0">
                  <a:moveTo>
                    <a:pt x="640" y="1"/>
                  </a:moveTo>
                  <a:cubicBezTo>
                    <a:pt x="330" y="1"/>
                    <a:pt x="0" y="311"/>
                    <a:pt x="0" y="640"/>
                  </a:cubicBezTo>
                  <a:cubicBezTo>
                    <a:pt x="0" y="969"/>
                    <a:pt x="330" y="1279"/>
                    <a:pt x="640" y="1279"/>
                  </a:cubicBezTo>
                  <a:cubicBezTo>
                    <a:pt x="969" y="1279"/>
                    <a:pt x="1298" y="969"/>
                    <a:pt x="1298" y="640"/>
                  </a:cubicBezTo>
                  <a:cubicBezTo>
                    <a:pt x="1298" y="311"/>
                    <a:pt x="969" y="1"/>
                    <a:pt x="6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rot="-5400000">
              <a:off x="1107055" y="155825"/>
              <a:ext cx="56312" cy="56312"/>
            </a:xfrm>
            <a:custGeom>
              <a:avLst/>
              <a:gdLst/>
              <a:ahLst/>
              <a:cxnLst/>
              <a:rect l="l" t="t" r="r" b="b"/>
              <a:pathLst>
                <a:path w="1299" h="1299" extrusionOk="0">
                  <a:moveTo>
                    <a:pt x="640" y="1"/>
                  </a:moveTo>
                  <a:cubicBezTo>
                    <a:pt x="330" y="1"/>
                    <a:pt x="0" y="330"/>
                    <a:pt x="0" y="640"/>
                  </a:cubicBezTo>
                  <a:cubicBezTo>
                    <a:pt x="0" y="970"/>
                    <a:pt x="330" y="1299"/>
                    <a:pt x="640" y="1299"/>
                  </a:cubicBezTo>
                  <a:cubicBezTo>
                    <a:pt x="969" y="1299"/>
                    <a:pt x="1298" y="970"/>
                    <a:pt x="1298" y="640"/>
                  </a:cubicBezTo>
                  <a:cubicBezTo>
                    <a:pt x="1298" y="330"/>
                    <a:pt x="969" y="1"/>
                    <a:pt x="6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rot="-5400000">
              <a:off x="926957" y="157927"/>
              <a:ext cx="56312" cy="52107"/>
            </a:xfrm>
            <a:custGeom>
              <a:avLst/>
              <a:gdLst/>
              <a:ahLst/>
              <a:cxnLst/>
              <a:rect l="l" t="t" r="r" b="b"/>
              <a:pathLst>
                <a:path w="1299" h="1202" extrusionOk="0">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rot="-5400000">
              <a:off x="748507" y="157515"/>
              <a:ext cx="56312" cy="52930"/>
            </a:xfrm>
            <a:custGeom>
              <a:avLst/>
              <a:gdLst/>
              <a:ahLst/>
              <a:cxnLst/>
              <a:rect l="l" t="t" r="r" b="b"/>
              <a:pathLst>
                <a:path w="1299" h="1221" extrusionOk="0">
                  <a:moveTo>
                    <a:pt x="640" y="1"/>
                  </a:moveTo>
                  <a:cubicBezTo>
                    <a:pt x="330" y="1"/>
                    <a:pt x="0" y="252"/>
                    <a:pt x="0" y="562"/>
                  </a:cubicBezTo>
                  <a:cubicBezTo>
                    <a:pt x="0" y="969"/>
                    <a:pt x="330" y="1221"/>
                    <a:pt x="640" y="1221"/>
                  </a:cubicBezTo>
                  <a:cubicBezTo>
                    <a:pt x="969" y="1221"/>
                    <a:pt x="1298" y="969"/>
                    <a:pt x="1298" y="562"/>
                  </a:cubicBezTo>
                  <a:cubicBezTo>
                    <a:pt x="1298" y="252"/>
                    <a:pt x="969" y="1"/>
                    <a:pt x="6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rot="-5400000">
              <a:off x="2281844" y="299443"/>
              <a:ext cx="52930" cy="52930"/>
            </a:xfrm>
            <a:custGeom>
              <a:avLst/>
              <a:gdLst/>
              <a:ahLst/>
              <a:cxnLst/>
              <a:rect l="l" t="t" r="r" b="b"/>
              <a:pathLst>
                <a:path w="1221" h="1221" extrusionOk="0">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 name="Google Shape;62;p2"/>
          <p:cNvSpPr txBox="1">
            <a:spLocks noGrp="1"/>
          </p:cNvSpPr>
          <p:nvPr>
            <p:ph type="ctrTitle"/>
          </p:nvPr>
        </p:nvSpPr>
        <p:spPr>
          <a:xfrm>
            <a:off x="847200" y="1183975"/>
            <a:ext cx="3914100" cy="2460300"/>
          </a:xfrm>
          <a:prstGeom prst="rect">
            <a:avLst/>
          </a:prstGeom>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lvl1pPr lvl="0" algn="l" rtl="0">
              <a:spcBef>
                <a:spcPts val="0"/>
              </a:spcBef>
              <a:spcAft>
                <a:spcPts val="0"/>
              </a:spcAft>
              <a:buSzPts val="4800"/>
              <a:buNone/>
              <a:defRPr sz="46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63" name="Google Shape;63;p2"/>
          <p:cNvSpPr txBox="1">
            <a:spLocks noGrp="1"/>
          </p:cNvSpPr>
          <p:nvPr>
            <p:ph type="subTitle" idx="1"/>
          </p:nvPr>
        </p:nvSpPr>
        <p:spPr>
          <a:xfrm>
            <a:off x="847125" y="3738100"/>
            <a:ext cx="3914100" cy="405900"/>
          </a:xfrm>
          <a:prstGeom prst="rect">
            <a:avLst/>
          </a:prstGeom>
          <a:gradFill>
            <a:gsLst>
              <a:gs pos="0">
                <a:schemeClr val="accent3"/>
              </a:gs>
              <a:gs pos="100000">
                <a:schemeClr val="accent4"/>
              </a:gs>
            </a:gsLst>
            <a:lin ang="13500032" scaled="0"/>
          </a:gradFill>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600">
                <a:solidFill>
                  <a:schemeClr val="lt1"/>
                </a:solidFill>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64" name="Google Shape;64;p2"/>
          <p:cNvSpPr>
            <a:spLocks noGrp="1"/>
          </p:cNvSpPr>
          <p:nvPr>
            <p:ph type="pic" idx="2"/>
          </p:nvPr>
        </p:nvSpPr>
        <p:spPr>
          <a:xfrm>
            <a:off x="4891175" y="1183975"/>
            <a:ext cx="3405600" cy="2940600"/>
          </a:xfrm>
          <a:prstGeom prst="rect">
            <a:avLst/>
          </a:prstGeom>
          <a:noFill/>
          <a:ln w="19050" cap="flat" cmpd="sng">
            <a:solidFill>
              <a:schemeClr val="accent5"/>
            </a:solidFill>
            <a:prstDash val="solid"/>
            <a:round/>
            <a:headEnd type="none" w="sm" len="sm"/>
            <a:tailEnd type="none" w="sm" len="sm"/>
          </a:ln>
          <a:effectLst>
            <a:outerShdw blurRad="57150" dist="19050" dir="5400000" algn="bl" rotWithShape="0">
              <a:srgbClr val="000000">
                <a:alpha val="50000"/>
              </a:srgbClr>
            </a:outerShdw>
          </a:effectLst>
        </p:spPr>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
  <p:cSld name="CUSTOM_2">
    <p:bg>
      <p:bgPr>
        <a:gradFill>
          <a:gsLst>
            <a:gs pos="0">
              <a:schemeClr val="lt2"/>
            </a:gs>
            <a:gs pos="11000">
              <a:schemeClr val="lt2"/>
            </a:gs>
            <a:gs pos="49000">
              <a:schemeClr val="accent2"/>
            </a:gs>
            <a:gs pos="75000">
              <a:schemeClr val="lt2"/>
            </a:gs>
            <a:gs pos="100000">
              <a:schemeClr val="accent1"/>
            </a:gs>
          </a:gsLst>
          <a:lin ang="8099331" scaled="0"/>
        </a:gradFill>
        <a:effectLst/>
      </p:bgPr>
    </p:bg>
    <p:spTree>
      <p:nvGrpSpPr>
        <p:cNvPr id="1" name="Shape 2119"/>
        <p:cNvGrpSpPr/>
        <p:nvPr/>
      </p:nvGrpSpPr>
      <p:grpSpPr>
        <a:xfrm>
          <a:off x="0" y="0"/>
          <a:ext cx="0" cy="0"/>
          <a:chOff x="0" y="0"/>
          <a:chExt cx="0" cy="0"/>
        </a:xfrm>
      </p:grpSpPr>
      <p:pic>
        <p:nvPicPr>
          <p:cNvPr id="2120" name="Google Shape;2120;p34"/>
          <p:cNvPicPr preferRelativeResize="0"/>
          <p:nvPr/>
        </p:nvPicPr>
        <p:blipFill>
          <a:blip r:embed="rId2">
            <a:alphaModFix/>
          </a:blip>
          <a:stretch>
            <a:fillRect/>
          </a:stretch>
        </p:blipFill>
        <p:spPr>
          <a:xfrm rot="-5400000">
            <a:off x="1993300" y="-1993300"/>
            <a:ext cx="5152625" cy="9139226"/>
          </a:xfrm>
          <a:prstGeom prst="rect">
            <a:avLst/>
          </a:prstGeom>
          <a:noFill/>
          <a:ln>
            <a:noFill/>
          </a:ln>
        </p:spPr>
      </p:pic>
      <p:grpSp>
        <p:nvGrpSpPr>
          <p:cNvPr id="2121" name="Google Shape;2121;p34"/>
          <p:cNvGrpSpPr/>
          <p:nvPr/>
        </p:nvGrpSpPr>
        <p:grpSpPr>
          <a:xfrm>
            <a:off x="-943205" y="4190838"/>
            <a:ext cx="1656312" cy="1660374"/>
            <a:chOff x="2929375" y="236175"/>
            <a:chExt cx="805325" cy="807300"/>
          </a:xfrm>
        </p:grpSpPr>
        <p:sp>
          <p:nvSpPr>
            <p:cNvPr id="2122" name="Google Shape;2122;p34"/>
            <p:cNvSpPr/>
            <p:nvPr/>
          </p:nvSpPr>
          <p:spPr>
            <a:xfrm>
              <a:off x="2986025" y="241975"/>
              <a:ext cx="280400" cy="191800"/>
            </a:xfrm>
            <a:custGeom>
              <a:avLst/>
              <a:gdLst/>
              <a:ahLst/>
              <a:cxnLst/>
              <a:rect l="l" t="t" r="r" b="b"/>
              <a:pathLst>
                <a:path w="11216" h="7672" extrusionOk="0">
                  <a:moveTo>
                    <a:pt x="11216" y="1"/>
                  </a:moveTo>
                  <a:cubicBezTo>
                    <a:pt x="10964" y="1"/>
                    <a:pt x="10809" y="98"/>
                    <a:pt x="10577" y="98"/>
                  </a:cubicBezTo>
                  <a:lnTo>
                    <a:pt x="310" y="7110"/>
                  </a:lnTo>
                  <a:cubicBezTo>
                    <a:pt x="233" y="7265"/>
                    <a:pt x="155" y="7439"/>
                    <a:pt x="0" y="7672"/>
                  </a:cubicBezTo>
                  <a:lnTo>
                    <a:pt x="112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34"/>
            <p:cNvSpPr/>
            <p:nvPr/>
          </p:nvSpPr>
          <p:spPr>
            <a:xfrm>
              <a:off x="2951650" y="236175"/>
              <a:ext cx="395650" cy="270250"/>
            </a:xfrm>
            <a:custGeom>
              <a:avLst/>
              <a:gdLst/>
              <a:ahLst/>
              <a:cxnLst/>
              <a:rect l="l" t="t" r="r" b="b"/>
              <a:pathLst>
                <a:path w="15826" h="10810" extrusionOk="0">
                  <a:moveTo>
                    <a:pt x="15341" y="1"/>
                  </a:moveTo>
                  <a:lnTo>
                    <a:pt x="155" y="10402"/>
                  </a:lnTo>
                  <a:cubicBezTo>
                    <a:pt x="155" y="10499"/>
                    <a:pt x="78" y="10654"/>
                    <a:pt x="0" y="10809"/>
                  </a:cubicBezTo>
                  <a:lnTo>
                    <a:pt x="1582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34"/>
            <p:cNvSpPr/>
            <p:nvPr/>
          </p:nvSpPr>
          <p:spPr>
            <a:xfrm>
              <a:off x="2935650" y="241975"/>
              <a:ext cx="472175" cy="324975"/>
            </a:xfrm>
            <a:custGeom>
              <a:avLst/>
              <a:gdLst/>
              <a:ahLst/>
              <a:cxnLst/>
              <a:rect l="l" t="t" r="r" b="b"/>
              <a:pathLst>
                <a:path w="18887" h="12999" extrusionOk="0">
                  <a:moveTo>
                    <a:pt x="18558" y="1"/>
                  </a:moveTo>
                  <a:lnTo>
                    <a:pt x="78" y="12689"/>
                  </a:lnTo>
                  <a:cubicBezTo>
                    <a:pt x="78" y="12766"/>
                    <a:pt x="78" y="12844"/>
                    <a:pt x="1" y="12999"/>
                  </a:cubicBezTo>
                  <a:lnTo>
                    <a:pt x="18887" y="98"/>
                  </a:lnTo>
                  <a:cubicBezTo>
                    <a:pt x="18790" y="1"/>
                    <a:pt x="18713" y="1"/>
                    <a:pt x="185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34"/>
            <p:cNvSpPr/>
            <p:nvPr/>
          </p:nvSpPr>
          <p:spPr>
            <a:xfrm>
              <a:off x="2929375" y="254100"/>
              <a:ext cx="530750" cy="367575"/>
            </a:xfrm>
            <a:custGeom>
              <a:avLst/>
              <a:gdLst/>
              <a:ahLst/>
              <a:cxnLst/>
              <a:rect l="l" t="t" r="r" b="b"/>
              <a:pathLst>
                <a:path w="21230" h="14703" extrusionOk="0">
                  <a:moveTo>
                    <a:pt x="20978" y="0"/>
                  </a:moveTo>
                  <a:lnTo>
                    <a:pt x="77" y="14373"/>
                  </a:lnTo>
                  <a:cubicBezTo>
                    <a:pt x="77" y="14451"/>
                    <a:pt x="0" y="14528"/>
                    <a:pt x="0" y="14702"/>
                  </a:cubicBezTo>
                  <a:lnTo>
                    <a:pt x="21230" y="97"/>
                  </a:lnTo>
                  <a:cubicBezTo>
                    <a:pt x="21152" y="97"/>
                    <a:pt x="21075" y="97"/>
                    <a:pt x="2097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34"/>
            <p:cNvSpPr/>
            <p:nvPr/>
          </p:nvSpPr>
          <p:spPr>
            <a:xfrm>
              <a:off x="2929375" y="272500"/>
              <a:ext cx="577250" cy="397600"/>
            </a:xfrm>
            <a:custGeom>
              <a:avLst/>
              <a:gdLst/>
              <a:ahLst/>
              <a:cxnLst/>
              <a:rect l="l" t="t" r="r" b="b"/>
              <a:pathLst>
                <a:path w="23090" h="15904" extrusionOk="0">
                  <a:moveTo>
                    <a:pt x="22838" y="0"/>
                  </a:moveTo>
                  <a:lnTo>
                    <a:pt x="0" y="15574"/>
                  </a:lnTo>
                  <a:cubicBezTo>
                    <a:pt x="77" y="15729"/>
                    <a:pt x="77" y="15826"/>
                    <a:pt x="77" y="15903"/>
                  </a:cubicBezTo>
                  <a:lnTo>
                    <a:pt x="23089" y="155"/>
                  </a:lnTo>
                  <a:cubicBezTo>
                    <a:pt x="23012" y="78"/>
                    <a:pt x="22915" y="78"/>
                    <a:pt x="2283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34"/>
            <p:cNvSpPr/>
            <p:nvPr/>
          </p:nvSpPr>
          <p:spPr>
            <a:xfrm>
              <a:off x="2935650" y="294775"/>
              <a:ext cx="611175" cy="421825"/>
            </a:xfrm>
            <a:custGeom>
              <a:avLst/>
              <a:gdLst/>
              <a:ahLst/>
              <a:cxnLst/>
              <a:rect l="l" t="t" r="r" b="b"/>
              <a:pathLst>
                <a:path w="24447" h="16873" extrusionOk="0">
                  <a:moveTo>
                    <a:pt x="24214" y="0"/>
                  </a:moveTo>
                  <a:lnTo>
                    <a:pt x="1" y="16543"/>
                  </a:lnTo>
                  <a:cubicBezTo>
                    <a:pt x="1" y="16620"/>
                    <a:pt x="1" y="16698"/>
                    <a:pt x="78" y="16872"/>
                  </a:cubicBezTo>
                  <a:lnTo>
                    <a:pt x="24446" y="155"/>
                  </a:lnTo>
                  <a:cubicBezTo>
                    <a:pt x="24369" y="78"/>
                    <a:pt x="24291" y="0"/>
                    <a:pt x="2421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34"/>
            <p:cNvSpPr/>
            <p:nvPr/>
          </p:nvSpPr>
          <p:spPr>
            <a:xfrm>
              <a:off x="2945350" y="318975"/>
              <a:ext cx="637775" cy="439750"/>
            </a:xfrm>
            <a:custGeom>
              <a:avLst/>
              <a:gdLst/>
              <a:ahLst/>
              <a:cxnLst/>
              <a:rect l="l" t="t" r="r" b="b"/>
              <a:pathLst>
                <a:path w="25511" h="17590" extrusionOk="0">
                  <a:moveTo>
                    <a:pt x="25279" y="1"/>
                  </a:moveTo>
                  <a:lnTo>
                    <a:pt x="0" y="17357"/>
                  </a:lnTo>
                  <a:cubicBezTo>
                    <a:pt x="0" y="17434"/>
                    <a:pt x="97" y="17512"/>
                    <a:pt x="97" y="17589"/>
                  </a:cubicBezTo>
                  <a:lnTo>
                    <a:pt x="25511" y="156"/>
                  </a:lnTo>
                  <a:cubicBezTo>
                    <a:pt x="25434" y="78"/>
                    <a:pt x="25356" y="78"/>
                    <a:pt x="252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34"/>
            <p:cNvSpPr/>
            <p:nvPr/>
          </p:nvSpPr>
          <p:spPr>
            <a:xfrm>
              <a:off x="2959875" y="347075"/>
              <a:ext cx="655700" cy="449900"/>
            </a:xfrm>
            <a:custGeom>
              <a:avLst/>
              <a:gdLst/>
              <a:ahLst/>
              <a:cxnLst/>
              <a:rect l="l" t="t" r="r" b="b"/>
              <a:pathLst>
                <a:path w="26228" h="17996" extrusionOk="0">
                  <a:moveTo>
                    <a:pt x="25976" y="0"/>
                  </a:moveTo>
                  <a:lnTo>
                    <a:pt x="0" y="17763"/>
                  </a:lnTo>
                  <a:cubicBezTo>
                    <a:pt x="0" y="17841"/>
                    <a:pt x="78" y="17918"/>
                    <a:pt x="78" y="17996"/>
                  </a:cubicBezTo>
                  <a:lnTo>
                    <a:pt x="26228" y="155"/>
                  </a:lnTo>
                  <a:cubicBezTo>
                    <a:pt x="26150" y="78"/>
                    <a:pt x="26053" y="0"/>
                    <a:pt x="2597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34"/>
            <p:cNvSpPr/>
            <p:nvPr/>
          </p:nvSpPr>
          <p:spPr>
            <a:xfrm>
              <a:off x="2977800" y="377575"/>
              <a:ext cx="663925" cy="457650"/>
            </a:xfrm>
            <a:custGeom>
              <a:avLst/>
              <a:gdLst/>
              <a:ahLst/>
              <a:cxnLst/>
              <a:rect l="l" t="t" r="r" b="b"/>
              <a:pathLst>
                <a:path w="26557" h="18306" extrusionOk="0">
                  <a:moveTo>
                    <a:pt x="26402" y="1"/>
                  </a:moveTo>
                  <a:lnTo>
                    <a:pt x="0" y="18073"/>
                  </a:lnTo>
                  <a:cubicBezTo>
                    <a:pt x="0" y="18151"/>
                    <a:pt x="78" y="18228"/>
                    <a:pt x="78" y="18306"/>
                  </a:cubicBezTo>
                  <a:lnTo>
                    <a:pt x="26557" y="156"/>
                  </a:lnTo>
                  <a:cubicBezTo>
                    <a:pt x="26557" y="78"/>
                    <a:pt x="26479" y="1"/>
                    <a:pt x="2640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34"/>
            <p:cNvSpPr/>
            <p:nvPr/>
          </p:nvSpPr>
          <p:spPr>
            <a:xfrm>
              <a:off x="2998125" y="409550"/>
              <a:ext cx="669750" cy="460075"/>
            </a:xfrm>
            <a:custGeom>
              <a:avLst/>
              <a:gdLst/>
              <a:ahLst/>
              <a:cxnLst/>
              <a:rect l="l" t="t" r="r" b="b"/>
              <a:pathLst>
                <a:path w="26790" h="18403" extrusionOk="0">
                  <a:moveTo>
                    <a:pt x="26635" y="0"/>
                  </a:moveTo>
                  <a:lnTo>
                    <a:pt x="1" y="18170"/>
                  </a:lnTo>
                  <a:cubicBezTo>
                    <a:pt x="78" y="18247"/>
                    <a:pt x="78" y="18247"/>
                    <a:pt x="78" y="18325"/>
                  </a:cubicBezTo>
                  <a:lnTo>
                    <a:pt x="156" y="18402"/>
                  </a:lnTo>
                  <a:lnTo>
                    <a:pt x="26790" y="174"/>
                  </a:lnTo>
                  <a:cubicBezTo>
                    <a:pt x="26712" y="174"/>
                    <a:pt x="26712" y="78"/>
                    <a:pt x="26712" y="78"/>
                  </a:cubicBezTo>
                  <a:lnTo>
                    <a:pt x="2663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34"/>
            <p:cNvSpPr/>
            <p:nvPr/>
          </p:nvSpPr>
          <p:spPr>
            <a:xfrm>
              <a:off x="3022350" y="443925"/>
              <a:ext cx="665875" cy="458125"/>
            </a:xfrm>
            <a:custGeom>
              <a:avLst/>
              <a:gdLst/>
              <a:ahLst/>
              <a:cxnLst/>
              <a:rect l="l" t="t" r="r" b="b"/>
              <a:pathLst>
                <a:path w="26635" h="18325" extrusionOk="0">
                  <a:moveTo>
                    <a:pt x="26557" y="0"/>
                  </a:moveTo>
                  <a:lnTo>
                    <a:pt x="0" y="18170"/>
                  </a:lnTo>
                  <a:cubicBezTo>
                    <a:pt x="78" y="18247"/>
                    <a:pt x="155" y="18247"/>
                    <a:pt x="155" y="18325"/>
                  </a:cubicBezTo>
                  <a:lnTo>
                    <a:pt x="26634" y="252"/>
                  </a:lnTo>
                  <a:cubicBezTo>
                    <a:pt x="26634" y="155"/>
                    <a:pt x="26557" y="78"/>
                    <a:pt x="2655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34"/>
            <p:cNvSpPr/>
            <p:nvPr/>
          </p:nvSpPr>
          <p:spPr>
            <a:xfrm>
              <a:off x="3050425" y="480250"/>
              <a:ext cx="655725" cy="451825"/>
            </a:xfrm>
            <a:custGeom>
              <a:avLst/>
              <a:gdLst/>
              <a:ahLst/>
              <a:cxnLst/>
              <a:rect l="l" t="t" r="r" b="b"/>
              <a:pathLst>
                <a:path w="26229" h="18073" extrusionOk="0">
                  <a:moveTo>
                    <a:pt x="26151" y="0"/>
                  </a:moveTo>
                  <a:lnTo>
                    <a:pt x="1" y="17918"/>
                  </a:lnTo>
                  <a:cubicBezTo>
                    <a:pt x="78" y="17995"/>
                    <a:pt x="156" y="17995"/>
                    <a:pt x="252" y="18073"/>
                  </a:cubicBezTo>
                  <a:lnTo>
                    <a:pt x="26228" y="252"/>
                  </a:lnTo>
                  <a:cubicBezTo>
                    <a:pt x="26228" y="155"/>
                    <a:pt x="26151" y="78"/>
                    <a:pt x="261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34"/>
            <p:cNvSpPr/>
            <p:nvPr/>
          </p:nvSpPr>
          <p:spPr>
            <a:xfrm>
              <a:off x="3082875" y="520425"/>
              <a:ext cx="637300" cy="440225"/>
            </a:xfrm>
            <a:custGeom>
              <a:avLst/>
              <a:gdLst/>
              <a:ahLst/>
              <a:cxnLst/>
              <a:rect l="l" t="t" r="r" b="b"/>
              <a:pathLst>
                <a:path w="25492" h="17609" extrusionOk="0">
                  <a:moveTo>
                    <a:pt x="25414" y="1"/>
                  </a:moveTo>
                  <a:lnTo>
                    <a:pt x="0" y="17434"/>
                  </a:lnTo>
                  <a:cubicBezTo>
                    <a:pt x="78" y="17434"/>
                    <a:pt x="155" y="17531"/>
                    <a:pt x="233" y="17609"/>
                  </a:cubicBezTo>
                  <a:lnTo>
                    <a:pt x="25492" y="253"/>
                  </a:lnTo>
                  <a:cubicBezTo>
                    <a:pt x="25492" y="175"/>
                    <a:pt x="25414" y="98"/>
                    <a:pt x="2541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34"/>
            <p:cNvSpPr/>
            <p:nvPr/>
          </p:nvSpPr>
          <p:spPr>
            <a:xfrm>
              <a:off x="3119200" y="563050"/>
              <a:ext cx="611150" cy="421825"/>
            </a:xfrm>
            <a:custGeom>
              <a:avLst/>
              <a:gdLst/>
              <a:ahLst/>
              <a:cxnLst/>
              <a:rect l="l" t="t" r="r" b="b"/>
              <a:pathLst>
                <a:path w="24446" h="16873" extrusionOk="0">
                  <a:moveTo>
                    <a:pt x="24368" y="1"/>
                  </a:moveTo>
                  <a:lnTo>
                    <a:pt x="0" y="16698"/>
                  </a:lnTo>
                  <a:cubicBezTo>
                    <a:pt x="78" y="16795"/>
                    <a:pt x="155" y="16795"/>
                    <a:pt x="233" y="16872"/>
                  </a:cubicBezTo>
                  <a:lnTo>
                    <a:pt x="24446" y="233"/>
                  </a:lnTo>
                  <a:cubicBezTo>
                    <a:pt x="24446" y="156"/>
                    <a:pt x="24368" y="78"/>
                    <a:pt x="243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34"/>
            <p:cNvSpPr/>
            <p:nvPr/>
          </p:nvSpPr>
          <p:spPr>
            <a:xfrm>
              <a:off x="3159375" y="609550"/>
              <a:ext cx="575325" cy="397600"/>
            </a:xfrm>
            <a:custGeom>
              <a:avLst/>
              <a:gdLst/>
              <a:ahLst/>
              <a:cxnLst/>
              <a:rect l="l" t="t" r="r" b="b"/>
              <a:pathLst>
                <a:path w="23013" h="15904" extrusionOk="0">
                  <a:moveTo>
                    <a:pt x="23013" y="0"/>
                  </a:moveTo>
                  <a:lnTo>
                    <a:pt x="1" y="15729"/>
                  </a:lnTo>
                  <a:cubicBezTo>
                    <a:pt x="78" y="15806"/>
                    <a:pt x="156" y="15806"/>
                    <a:pt x="253" y="15903"/>
                  </a:cubicBezTo>
                  <a:lnTo>
                    <a:pt x="23013" y="233"/>
                  </a:lnTo>
                  <a:lnTo>
                    <a:pt x="2301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34"/>
            <p:cNvSpPr/>
            <p:nvPr/>
          </p:nvSpPr>
          <p:spPr>
            <a:xfrm>
              <a:off x="3203925" y="657975"/>
              <a:ext cx="530775" cy="365150"/>
            </a:xfrm>
            <a:custGeom>
              <a:avLst/>
              <a:gdLst/>
              <a:ahLst/>
              <a:cxnLst/>
              <a:rect l="l" t="t" r="r" b="b"/>
              <a:pathLst>
                <a:path w="21231" h="14606" extrusionOk="0">
                  <a:moveTo>
                    <a:pt x="21231" y="0"/>
                  </a:moveTo>
                  <a:lnTo>
                    <a:pt x="1" y="14528"/>
                  </a:lnTo>
                  <a:cubicBezTo>
                    <a:pt x="156" y="14606"/>
                    <a:pt x="233" y="14606"/>
                    <a:pt x="311" y="14606"/>
                  </a:cubicBezTo>
                  <a:lnTo>
                    <a:pt x="21231" y="310"/>
                  </a:lnTo>
                  <a:lnTo>
                    <a:pt x="2123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34"/>
            <p:cNvSpPr/>
            <p:nvPr/>
          </p:nvSpPr>
          <p:spPr>
            <a:xfrm>
              <a:off x="3256225" y="712200"/>
              <a:ext cx="472200" cy="324975"/>
            </a:xfrm>
            <a:custGeom>
              <a:avLst/>
              <a:gdLst/>
              <a:ahLst/>
              <a:cxnLst/>
              <a:rect l="l" t="t" r="r" b="b"/>
              <a:pathLst>
                <a:path w="18888" h="12999" extrusionOk="0">
                  <a:moveTo>
                    <a:pt x="18887" y="1"/>
                  </a:moveTo>
                  <a:lnTo>
                    <a:pt x="1" y="12921"/>
                  </a:lnTo>
                  <a:cubicBezTo>
                    <a:pt x="156" y="12921"/>
                    <a:pt x="253" y="12998"/>
                    <a:pt x="408" y="12998"/>
                  </a:cubicBezTo>
                  <a:lnTo>
                    <a:pt x="18887" y="330"/>
                  </a:lnTo>
                  <a:lnTo>
                    <a:pt x="1888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34"/>
            <p:cNvSpPr/>
            <p:nvPr/>
          </p:nvSpPr>
          <p:spPr>
            <a:xfrm>
              <a:off x="3318700" y="772750"/>
              <a:ext cx="393725" cy="270725"/>
            </a:xfrm>
            <a:custGeom>
              <a:avLst/>
              <a:gdLst/>
              <a:ahLst/>
              <a:cxnLst/>
              <a:rect l="l" t="t" r="r" b="b"/>
              <a:pathLst>
                <a:path w="15749" h="10829" extrusionOk="0">
                  <a:moveTo>
                    <a:pt x="15749" y="0"/>
                  </a:moveTo>
                  <a:lnTo>
                    <a:pt x="1" y="10828"/>
                  </a:lnTo>
                  <a:lnTo>
                    <a:pt x="485" y="10828"/>
                  </a:lnTo>
                  <a:lnTo>
                    <a:pt x="15671" y="407"/>
                  </a:lnTo>
                  <a:cubicBezTo>
                    <a:pt x="15671" y="252"/>
                    <a:pt x="15749" y="174"/>
                    <a:pt x="1574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34"/>
            <p:cNvSpPr/>
            <p:nvPr/>
          </p:nvSpPr>
          <p:spPr>
            <a:xfrm>
              <a:off x="3399575" y="845375"/>
              <a:ext cx="280425" cy="191800"/>
            </a:xfrm>
            <a:custGeom>
              <a:avLst/>
              <a:gdLst/>
              <a:ahLst/>
              <a:cxnLst/>
              <a:rect l="l" t="t" r="r" b="b"/>
              <a:pathLst>
                <a:path w="11217" h="7672" extrusionOk="0">
                  <a:moveTo>
                    <a:pt x="11216" y="1"/>
                  </a:moveTo>
                  <a:lnTo>
                    <a:pt x="1" y="7671"/>
                  </a:lnTo>
                  <a:cubicBezTo>
                    <a:pt x="233" y="7594"/>
                    <a:pt x="407" y="7594"/>
                    <a:pt x="562" y="7594"/>
                  </a:cubicBezTo>
                  <a:lnTo>
                    <a:pt x="10887" y="485"/>
                  </a:lnTo>
                  <a:cubicBezTo>
                    <a:pt x="10984" y="330"/>
                    <a:pt x="11061" y="175"/>
                    <a:pt x="1121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1" name="Google Shape;2141;p34"/>
          <p:cNvGrpSpPr/>
          <p:nvPr/>
        </p:nvGrpSpPr>
        <p:grpSpPr>
          <a:xfrm>
            <a:off x="4302975" y="4715075"/>
            <a:ext cx="538025" cy="157800"/>
            <a:chOff x="2575325" y="1348650"/>
            <a:chExt cx="538025" cy="157800"/>
          </a:xfrm>
        </p:grpSpPr>
        <p:sp>
          <p:nvSpPr>
            <p:cNvPr id="2142" name="Google Shape;2142;p34"/>
            <p:cNvSpPr/>
            <p:nvPr/>
          </p:nvSpPr>
          <p:spPr>
            <a:xfrm>
              <a:off x="2575325" y="1348650"/>
              <a:ext cx="157800" cy="157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34"/>
            <p:cNvSpPr/>
            <p:nvPr/>
          </p:nvSpPr>
          <p:spPr>
            <a:xfrm>
              <a:off x="2765438" y="1348650"/>
              <a:ext cx="157800" cy="157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34"/>
            <p:cNvSpPr/>
            <p:nvPr/>
          </p:nvSpPr>
          <p:spPr>
            <a:xfrm>
              <a:off x="2955550" y="1348650"/>
              <a:ext cx="157800" cy="157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5" name="Google Shape;2145;p34"/>
          <p:cNvGrpSpPr/>
          <p:nvPr/>
        </p:nvGrpSpPr>
        <p:grpSpPr>
          <a:xfrm>
            <a:off x="-289536" y="342037"/>
            <a:ext cx="925310" cy="943383"/>
            <a:chOff x="595389" y="1761100"/>
            <a:chExt cx="925310" cy="943383"/>
          </a:xfrm>
        </p:grpSpPr>
        <p:cxnSp>
          <p:nvCxnSpPr>
            <p:cNvPr id="2146" name="Google Shape;2146;p34"/>
            <p:cNvCxnSpPr/>
            <p:nvPr/>
          </p:nvCxnSpPr>
          <p:spPr>
            <a:xfrm>
              <a:off x="790199" y="2065118"/>
              <a:ext cx="730500" cy="587400"/>
            </a:xfrm>
            <a:prstGeom prst="straightConnector1">
              <a:avLst/>
            </a:prstGeom>
            <a:noFill/>
            <a:ln w="9525" cap="flat" cmpd="sng">
              <a:solidFill>
                <a:schemeClr val="dk2"/>
              </a:solidFill>
              <a:prstDash val="solid"/>
              <a:round/>
              <a:headEnd type="none" w="med" len="med"/>
              <a:tailEnd type="none" w="med" len="med"/>
            </a:ln>
          </p:spPr>
        </p:cxnSp>
        <p:cxnSp>
          <p:nvCxnSpPr>
            <p:cNvPr id="2147" name="Google Shape;2147;p34"/>
            <p:cNvCxnSpPr/>
            <p:nvPr/>
          </p:nvCxnSpPr>
          <p:spPr>
            <a:xfrm>
              <a:off x="595389" y="2117083"/>
              <a:ext cx="730500" cy="587400"/>
            </a:xfrm>
            <a:prstGeom prst="straightConnector1">
              <a:avLst/>
            </a:prstGeom>
            <a:noFill/>
            <a:ln w="9525" cap="flat" cmpd="sng">
              <a:solidFill>
                <a:schemeClr val="dk2"/>
              </a:solidFill>
              <a:prstDash val="solid"/>
              <a:round/>
              <a:headEnd type="none" w="med" len="med"/>
              <a:tailEnd type="none" w="med" len="med"/>
            </a:ln>
          </p:spPr>
        </p:cxnSp>
        <p:cxnSp>
          <p:nvCxnSpPr>
            <p:cNvPr id="2148" name="Google Shape;2148;p34"/>
            <p:cNvCxnSpPr/>
            <p:nvPr/>
          </p:nvCxnSpPr>
          <p:spPr>
            <a:xfrm>
              <a:off x="656919" y="1761100"/>
              <a:ext cx="730500" cy="587400"/>
            </a:xfrm>
            <a:prstGeom prst="straightConnector1">
              <a:avLst/>
            </a:prstGeom>
            <a:noFill/>
            <a:ln w="9525" cap="flat" cmpd="sng">
              <a:solidFill>
                <a:schemeClr val="dk2"/>
              </a:solidFill>
              <a:prstDash val="solid"/>
              <a:round/>
              <a:headEnd type="none" w="med" len="med"/>
              <a:tailEnd type="none" w="med" len="med"/>
            </a:ln>
          </p:spPr>
        </p:cxnSp>
      </p:grpSp>
      <p:grpSp>
        <p:nvGrpSpPr>
          <p:cNvPr id="2149" name="Google Shape;2149;p34"/>
          <p:cNvGrpSpPr/>
          <p:nvPr/>
        </p:nvGrpSpPr>
        <p:grpSpPr>
          <a:xfrm>
            <a:off x="8659439" y="4065800"/>
            <a:ext cx="925310" cy="943383"/>
            <a:chOff x="595389" y="1761100"/>
            <a:chExt cx="925310" cy="943383"/>
          </a:xfrm>
        </p:grpSpPr>
        <p:cxnSp>
          <p:nvCxnSpPr>
            <p:cNvPr id="2150" name="Google Shape;2150;p34"/>
            <p:cNvCxnSpPr/>
            <p:nvPr/>
          </p:nvCxnSpPr>
          <p:spPr>
            <a:xfrm>
              <a:off x="790199" y="2065118"/>
              <a:ext cx="730500" cy="587400"/>
            </a:xfrm>
            <a:prstGeom prst="straightConnector1">
              <a:avLst/>
            </a:prstGeom>
            <a:noFill/>
            <a:ln w="9525" cap="flat" cmpd="sng">
              <a:solidFill>
                <a:schemeClr val="dk2"/>
              </a:solidFill>
              <a:prstDash val="solid"/>
              <a:round/>
              <a:headEnd type="none" w="med" len="med"/>
              <a:tailEnd type="none" w="med" len="med"/>
            </a:ln>
          </p:spPr>
        </p:cxnSp>
        <p:cxnSp>
          <p:nvCxnSpPr>
            <p:cNvPr id="2151" name="Google Shape;2151;p34"/>
            <p:cNvCxnSpPr/>
            <p:nvPr/>
          </p:nvCxnSpPr>
          <p:spPr>
            <a:xfrm>
              <a:off x="595389" y="2117083"/>
              <a:ext cx="730500" cy="587400"/>
            </a:xfrm>
            <a:prstGeom prst="straightConnector1">
              <a:avLst/>
            </a:prstGeom>
            <a:noFill/>
            <a:ln w="9525" cap="flat" cmpd="sng">
              <a:solidFill>
                <a:schemeClr val="dk2"/>
              </a:solidFill>
              <a:prstDash val="solid"/>
              <a:round/>
              <a:headEnd type="none" w="med" len="med"/>
              <a:tailEnd type="none" w="med" len="med"/>
            </a:ln>
          </p:spPr>
        </p:cxnSp>
        <p:cxnSp>
          <p:nvCxnSpPr>
            <p:cNvPr id="2152" name="Google Shape;2152;p34"/>
            <p:cNvCxnSpPr/>
            <p:nvPr/>
          </p:nvCxnSpPr>
          <p:spPr>
            <a:xfrm>
              <a:off x="656919" y="1761100"/>
              <a:ext cx="730500" cy="587400"/>
            </a:xfrm>
            <a:prstGeom prst="straightConnector1">
              <a:avLst/>
            </a:prstGeom>
            <a:noFill/>
            <a:ln w="9525" cap="flat" cmpd="sng">
              <a:solidFill>
                <a:schemeClr val="dk2"/>
              </a:solidFill>
              <a:prstDash val="solid"/>
              <a:round/>
              <a:headEnd type="none" w="med" len="med"/>
              <a:tailEnd type="none" w="med" len="med"/>
            </a:ln>
          </p:spPr>
        </p:cxnSp>
      </p:grpSp>
      <p:grpSp>
        <p:nvGrpSpPr>
          <p:cNvPr id="2153" name="Google Shape;2153;p34"/>
          <p:cNvGrpSpPr/>
          <p:nvPr/>
        </p:nvGrpSpPr>
        <p:grpSpPr>
          <a:xfrm>
            <a:off x="3779697" y="213225"/>
            <a:ext cx="1584577" cy="196549"/>
            <a:chOff x="750197" y="155825"/>
            <a:chExt cx="1584577" cy="196549"/>
          </a:xfrm>
        </p:grpSpPr>
        <p:sp>
          <p:nvSpPr>
            <p:cNvPr id="2154" name="Google Shape;2154;p34"/>
            <p:cNvSpPr/>
            <p:nvPr/>
          </p:nvSpPr>
          <p:spPr>
            <a:xfrm rot="-5400000">
              <a:off x="2093744" y="299443"/>
              <a:ext cx="52930" cy="52930"/>
            </a:xfrm>
            <a:custGeom>
              <a:avLst/>
              <a:gdLst/>
              <a:ahLst/>
              <a:cxnLst/>
              <a:rect l="l" t="t" r="r" b="b"/>
              <a:pathLst>
                <a:path w="1221" h="1221" extrusionOk="0">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34"/>
            <p:cNvSpPr/>
            <p:nvPr/>
          </p:nvSpPr>
          <p:spPr>
            <a:xfrm rot="-5400000">
              <a:off x="1915294" y="299855"/>
              <a:ext cx="52930" cy="52107"/>
            </a:xfrm>
            <a:custGeom>
              <a:avLst/>
              <a:gdLst/>
              <a:ahLst/>
              <a:cxnLst/>
              <a:rect l="l" t="t" r="r" b="b"/>
              <a:pathLst>
                <a:path w="1221" h="1202" extrusionOk="0">
                  <a:moveTo>
                    <a:pt x="659" y="1"/>
                  </a:moveTo>
                  <a:cubicBezTo>
                    <a:pt x="252" y="1"/>
                    <a:pt x="0" y="233"/>
                    <a:pt x="0" y="563"/>
                  </a:cubicBezTo>
                  <a:cubicBezTo>
                    <a:pt x="0" y="969"/>
                    <a:pt x="252" y="1202"/>
                    <a:pt x="659" y="1202"/>
                  </a:cubicBezTo>
                  <a:cubicBezTo>
                    <a:pt x="969" y="1202"/>
                    <a:pt x="1221" y="969"/>
                    <a:pt x="1221" y="563"/>
                  </a:cubicBezTo>
                  <a:cubicBezTo>
                    <a:pt x="1221" y="233"/>
                    <a:pt x="969" y="1"/>
                    <a:pt x="6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34"/>
            <p:cNvSpPr/>
            <p:nvPr/>
          </p:nvSpPr>
          <p:spPr>
            <a:xfrm rot="-5400000">
              <a:off x="1735196" y="297753"/>
              <a:ext cx="52930" cy="56312"/>
            </a:xfrm>
            <a:custGeom>
              <a:avLst/>
              <a:gdLst/>
              <a:ahLst/>
              <a:cxnLst/>
              <a:rect l="l" t="t" r="r" b="b"/>
              <a:pathLst>
                <a:path w="1221" h="1299" extrusionOk="0">
                  <a:moveTo>
                    <a:pt x="659" y="0"/>
                  </a:moveTo>
                  <a:cubicBezTo>
                    <a:pt x="252" y="0"/>
                    <a:pt x="0" y="330"/>
                    <a:pt x="0" y="640"/>
                  </a:cubicBezTo>
                  <a:cubicBezTo>
                    <a:pt x="0" y="969"/>
                    <a:pt x="252" y="1298"/>
                    <a:pt x="659" y="1298"/>
                  </a:cubicBezTo>
                  <a:cubicBezTo>
                    <a:pt x="969" y="1298"/>
                    <a:pt x="1221" y="969"/>
                    <a:pt x="1221" y="640"/>
                  </a:cubicBezTo>
                  <a:cubicBezTo>
                    <a:pt x="1221" y="330"/>
                    <a:pt x="969" y="0"/>
                    <a:pt x="6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34"/>
            <p:cNvSpPr/>
            <p:nvPr/>
          </p:nvSpPr>
          <p:spPr>
            <a:xfrm rot="-5400000">
              <a:off x="1556334" y="297753"/>
              <a:ext cx="52930" cy="56312"/>
            </a:xfrm>
            <a:custGeom>
              <a:avLst/>
              <a:gdLst/>
              <a:ahLst/>
              <a:cxnLst/>
              <a:rect l="l" t="t" r="r" b="b"/>
              <a:pathLst>
                <a:path w="1221" h="1299" extrusionOk="0">
                  <a:moveTo>
                    <a:pt x="659" y="0"/>
                  </a:moveTo>
                  <a:cubicBezTo>
                    <a:pt x="252" y="0"/>
                    <a:pt x="0" y="330"/>
                    <a:pt x="0" y="659"/>
                  </a:cubicBezTo>
                  <a:cubicBezTo>
                    <a:pt x="0" y="969"/>
                    <a:pt x="252" y="1298"/>
                    <a:pt x="659" y="1298"/>
                  </a:cubicBezTo>
                  <a:cubicBezTo>
                    <a:pt x="969" y="1298"/>
                    <a:pt x="1221" y="969"/>
                    <a:pt x="1221" y="659"/>
                  </a:cubicBezTo>
                  <a:cubicBezTo>
                    <a:pt x="1221" y="330"/>
                    <a:pt x="969" y="0"/>
                    <a:pt x="6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34"/>
            <p:cNvSpPr/>
            <p:nvPr/>
          </p:nvSpPr>
          <p:spPr>
            <a:xfrm rot="-5400000">
              <a:off x="1378296" y="297753"/>
              <a:ext cx="52930" cy="56312"/>
            </a:xfrm>
            <a:custGeom>
              <a:avLst/>
              <a:gdLst/>
              <a:ahLst/>
              <a:cxnLst/>
              <a:rect l="l" t="t" r="r" b="b"/>
              <a:pathLst>
                <a:path w="1221" h="1299" extrusionOk="0">
                  <a:moveTo>
                    <a:pt x="659" y="1"/>
                  </a:moveTo>
                  <a:cubicBezTo>
                    <a:pt x="252" y="1"/>
                    <a:pt x="0" y="330"/>
                    <a:pt x="0" y="640"/>
                  </a:cubicBezTo>
                  <a:cubicBezTo>
                    <a:pt x="0" y="969"/>
                    <a:pt x="252" y="1299"/>
                    <a:pt x="659" y="1299"/>
                  </a:cubicBezTo>
                  <a:cubicBezTo>
                    <a:pt x="969" y="1299"/>
                    <a:pt x="1221" y="969"/>
                    <a:pt x="1221" y="640"/>
                  </a:cubicBezTo>
                  <a:cubicBezTo>
                    <a:pt x="1221" y="330"/>
                    <a:pt x="969" y="1"/>
                    <a:pt x="6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34"/>
            <p:cNvSpPr/>
            <p:nvPr/>
          </p:nvSpPr>
          <p:spPr>
            <a:xfrm rot="-5400000">
              <a:off x="1197765" y="299422"/>
              <a:ext cx="52930" cy="52974"/>
            </a:xfrm>
            <a:custGeom>
              <a:avLst/>
              <a:gdLst/>
              <a:ahLst/>
              <a:cxnLst/>
              <a:rect l="l" t="t" r="r" b="b"/>
              <a:pathLst>
                <a:path w="1221" h="1222" extrusionOk="0">
                  <a:moveTo>
                    <a:pt x="659" y="1"/>
                  </a:moveTo>
                  <a:cubicBezTo>
                    <a:pt x="252" y="1"/>
                    <a:pt x="0" y="253"/>
                    <a:pt x="0" y="660"/>
                  </a:cubicBezTo>
                  <a:cubicBezTo>
                    <a:pt x="0" y="970"/>
                    <a:pt x="252" y="1221"/>
                    <a:pt x="659" y="1221"/>
                  </a:cubicBezTo>
                  <a:cubicBezTo>
                    <a:pt x="969" y="1221"/>
                    <a:pt x="1221" y="970"/>
                    <a:pt x="1221" y="660"/>
                  </a:cubicBezTo>
                  <a:cubicBezTo>
                    <a:pt x="1221" y="253"/>
                    <a:pt x="969" y="1"/>
                    <a:pt x="6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34"/>
            <p:cNvSpPr/>
            <p:nvPr/>
          </p:nvSpPr>
          <p:spPr>
            <a:xfrm rot="-5400000">
              <a:off x="1019336" y="299855"/>
              <a:ext cx="52930" cy="52107"/>
            </a:xfrm>
            <a:custGeom>
              <a:avLst/>
              <a:gdLst/>
              <a:ahLst/>
              <a:cxnLst/>
              <a:rect l="l" t="t" r="r" b="b"/>
              <a:pathLst>
                <a:path w="1221" h="1202" extrusionOk="0">
                  <a:moveTo>
                    <a:pt x="659" y="0"/>
                  </a:moveTo>
                  <a:cubicBezTo>
                    <a:pt x="252" y="0"/>
                    <a:pt x="0" y="233"/>
                    <a:pt x="0" y="640"/>
                  </a:cubicBezTo>
                  <a:cubicBezTo>
                    <a:pt x="0" y="969"/>
                    <a:pt x="252" y="1201"/>
                    <a:pt x="659" y="1201"/>
                  </a:cubicBezTo>
                  <a:cubicBezTo>
                    <a:pt x="969" y="1201"/>
                    <a:pt x="1221" y="969"/>
                    <a:pt x="1221" y="640"/>
                  </a:cubicBezTo>
                  <a:cubicBezTo>
                    <a:pt x="1221" y="233"/>
                    <a:pt x="969" y="0"/>
                    <a:pt x="6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34"/>
            <p:cNvSpPr/>
            <p:nvPr/>
          </p:nvSpPr>
          <p:spPr>
            <a:xfrm rot="-5400000">
              <a:off x="840886" y="299443"/>
              <a:ext cx="52930" cy="52930"/>
            </a:xfrm>
            <a:custGeom>
              <a:avLst/>
              <a:gdLst/>
              <a:ahLst/>
              <a:cxnLst/>
              <a:rect l="l" t="t" r="r" b="b"/>
              <a:pathLst>
                <a:path w="1221" h="1221" extrusionOk="0">
                  <a:moveTo>
                    <a:pt x="659" y="1"/>
                  </a:moveTo>
                  <a:cubicBezTo>
                    <a:pt x="252" y="1"/>
                    <a:pt x="0" y="252"/>
                    <a:pt x="0" y="582"/>
                  </a:cubicBezTo>
                  <a:cubicBezTo>
                    <a:pt x="0" y="969"/>
                    <a:pt x="252" y="1221"/>
                    <a:pt x="659" y="1221"/>
                  </a:cubicBezTo>
                  <a:cubicBezTo>
                    <a:pt x="969" y="1221"/>
                    <a:pt x="1221" y="969"/>
                    <a:pt x="1221" y="582"/>
                  </a:cubicBezTo>
                  <a:cubicBezTo>
                    <a:pt x="1221" y="252"/>
                    <a:pt x="969" y="1"/>
                    <a:pt x="6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34"/>
            <p:cNvSpPr/>
            <p:nvPr/>
          </p:nvSpPr>
          <p:spPr>
            <a:xfrm rot="-5400000">
              <a:off x="2181051" y="155825"/>
              <a:ext cx="56312" cy="56312"/>
            </a:xfrm>
            <a:custGeom>
              <a:avLst/>
              <a:gdLst/>
              <a:ahLst/>
              <a:cxnLst/>
              <a:rect l="l" t="t" r="r" b="b"/>
              <a:pathLst>
                <a:path w="1299" h="1299" extrusionOk="0">
                  <a:moveTo>
                    <a:pt x="640" y="1"/>
                  </a:moveTo>
                  <a:cubicBezTo>
                    <a:pt x="330" y="1"/>
                    <a:pt x="0" y="330"/>
                    <a:pt x="0" y="659"/>
                  </a:cubicBezTo>
                  <a:cubicBezTo>
                    <a:pt x="0" y="969"/>
                    <a:pt x="330" y="1299"/>
                    <a:pt x="640" y="1299"/>
                  </a:cubicBezTo>
                  <a:cubicBezTo>
                    <a:pt x="969" y="1299"/>
                    <a:pt x="1298" y="969"/>
                    <a:pt x="1298" y="659"/>
                  </a:cubicBezTo>
                  <a:cubicBezTo>
                    <a:pt x="1298" y="330"/>
                    <a:pt x="969" y="1"/>
                    <a:pt x="6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34"/>
            <p:cNvSpPr/>
            <p:nvPr/>
          </p:nvSpPr>
          <p:spPr>
            <a:xfrm rot="-5400000">
              <a:off x="2000953" y="157927"/>
              <a:ext cx="56312" cy="52107"/>
            </a:xfrm>
            <a:custGeom>
              <a:avLst/>
              <a:gdLst/>
              <a:ahLst/>
              <a:cxnLst/>
              <a:rect l="l" t="t" r="r" b="b"/>
              <a:pathLst>
                <a:path w="1299" h="1202" extrusionOk="0">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34"/>
            <p:cNvSpPr/>
            <p:nvPr/>
          </p:nvSpPr>
          <p:spPr>
            <a:xfrm rot="-5400000">
              <a:off x="1822503" y="157515"/>
              <a:ext cx="56312" cy="52930"/>
            </a:xfrm>
            <a:custGeom>
              <a:avLst/>
              <a:gdLst/>
              <a:ahLst/>
              <a:cxnLst/>
              <a:rect l="l" t="t" r="r" b="b"/>
              <a:pathLst>
                <a:path w="1299" h="1221" extrusionOk="0">
                  <a:moveTo>
                    <a:pt x="640" y="0"/>
                  </a:moveTo>
                  <a:cubicBezTo>
                    <a:pt x="330" y="0"/>
                    <a:pt x="0" y="252"/>
                    <a:pt x="0" y="562"/>
                  </a:cubicBezTo>
                  <a:cubicBezTo>
                    <a:pt x="0" y="969"/>
                    <a:pt x="330" y="1221"/>
                    <a:pt x="640" y="1221"/>
                  </a:cubicBezTo>
                  <a:cubicBezTo>
                    <a:pt x="969" y="1221"/>
                    <a:pt x="1298" y="969"/>
                    <a:pt x="1298" y="562"/>
                  </a:cubicBezTo>
                  <a:cubicBezTo>
                    <a:pt x="1298" y="252"/>
                    <a:pt x="969"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34"/>
            <p:cNvSpPr/>
            <p:nvPr/>
          </p:nvSpPr>
          <p:spPr>
            <a:xfrm rot="-5400000">
              <a:off x="1644053" y="157927"/>
              <a:ext cx="56312" cy="52107"/>
            </a:xfrm>
            <a:custGeom>
              <a:avLst/>
              <a:gdLst/>
              <a:ahLst/>
              <a:cxnLst/>
              <a:rect l="l" t="t" r="r" b="b"/>
              <a:pathLst>
                <a:path w="1299" h="1202" extrusionOk="0">
                  <a:moveTo>
                    <a:pt x="640" y="1"/>
                  </a:moveTo>
                  <a:cubicBezTo>
                    <a:pt x="330" y="1"/>
                    <a:pt x="0" y="233"/>
                    <a:pt x="0" y="563"/>
                  </a:cubicBezTo>
                  <a:cubicBezTo>
                    <a:pt x="0" y="969"/>
                    <a:pt x="330" y="1202"/>
                    <a:pt x="640" y="1202"/>
                  </a:cubicBezTo>
                  <a:cubicBezTo>
                    <a:pt x="969" y="1202"/>
                    <a:pt x="1298" y="969"/>
                    <a:pt x="1298" y="563"/>
                  </a:cubicBezTo>
                  <a:cubicBezTo>
                    <a:pt x="1298" y="233"/>
                    <a:pt x="969" y="1"/>
                    <a:pt x="6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34"/>
            <p:cNvSpPr/>
            <p:nvPr/>
          </p:nvSpPr>
          <p:spPr>
            <a:xfrm rot="-5400000">
              <a:off x="1463955" y="155825"/>
              <a:ext cx="56312" cy="56312"/>
            </a:xfrm>
            <a:custGeom>
              <a:avLst/>
              <a:gdLst/>
              <a:ahLst/>
              <a:cxnLst/>
              <a:rect l="l" t="t" r="r" b="b"/>
              <a:pathLst>
                <a:path w="1299" h="1299" extrusionOk="0">
                  <a:moveTo>
                    <a:pt x="640" y="0"/>
                  </a:moveTo>
                  <a:cubicBezTo>
                    <a:pt x="330" y="0"/>
                    <a:pt x="0" y="330"/>
                    <a:pt x="0" y="640"/>
                  </a:cubicBezTo>
                  <a:cubicBezTo>
                    <a:pt x="0" y="969"/>
                    <a:pt x="330" y="1298"/>
                    <a:pt x="640" y="1298"/>
                  </a:cubicBezTo>
                  <a:cubicBezTo>
                    <a:pt x="969" y="1298"/>
                    <a:pt x="1298" y="969"/>
                    <a:pt x="1298" y="640"/>
                  </a:cubicBezTo>
                  <a:cubicBezTo>
                    <a:pt x="1298" y="330"/>
                    <a:pt x="969"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34"/>
            <p:cNvSpPr/>
            <p:nvPr/>
          </p:nvSpPr>
          <p:spPr>
            <a:xfrm rot="-5400000">
              <a:off x="1285505" y="156237"/>
              <a:ext cx="56312" cy="55488"/>
            </a:xfrm>
            <a:custGeom>
              <a:avLst/>
              <a:gdLst/>
              <a:ahLst/>
              <a:cxnLst/>
              <a:rect l="l" t="t" r="r" b="b"/>
              <a:pathLst>
                <a:path w="1299" h="1280" extrusionOk="0">
                  <a:moveTo>
                    <a:pt x="640" y="1"/>
                  </a:moveTo>
                  <a:cubicBezTo>
                    <a:pt x="330" y="1"/>
                    <a:pt x="0" y="311"/>
                    <a:pt x="0" y="640"/>
                  </a:cubicBezTo>
                  <a:cubicBezTo>
                    <a:pt x="0" y="969"/>
                    <a:pt x="330" y="1279"/>
                    <a:pt x="640" y="1279"/>
                  </a:cubicBezTo>
                  <a:cubicBezTo>
                    <a:pt x="969" y="1279"/>
                    <a:pt x="1298" y="969"/>
                    <a:pt x="1298" y="640"/>
                  </a:cubicBezTo>
                  <a:cubicBezTo>
                    <a:pt x="1298" y="311"/>
                    <a:pt x="969" y="1"/>
                    <a:pt x="6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34"/>
            <p:cNvSpPr/>
            <p:nvPr/>
          </p:nvSpPr>
          <p:spPr>
            <a:xfrm rot="-5400000">
              <a:off x="1107055" y="155825"/>
              <a:ext cx="56312" cy="56312"/>
            </a:xfrm>
            <a:custGeom>
              <a:avLst/>
              <a:gdLst/>
              <a:ahLst/>
              <a:cxnLst/>
              <a:rect l="l" t="t" r="r" b="b"/>
              <a:pathLst>
                <a:path w="1299" h="1299" extrusionOk="0">
                  <a:moveTo>
                    <a:pt x="640" y="1"/>
                  </a:moveTo>
                  <a:cubicBezTo>
                    <a:pt x="330" y="1"/>
                    <a:pt x="0" y="330"/>
                    <a:pt x="0" y="640"/>
                  </a:cubicBezTo>
                  <a:cubicBezTo>
                    <a:pt x="0" y="970"/>
                    <a:pt x="330" y="1299"/>
                    <a:pt x="640" y="1299"/>
                  </a:cubicBezTo>
                  <a:cubicBezTo>
                    <a:pt x="969" y="1299"/>
                    <a:pt x="1298" y="970"/>
                    <a:pt x="1298" y="640"/>
                  </a:cubicBezTo>
                  <a:cubicBezTo>
                    <a:pt x="1298" y="330"/>
                    <a:pt x="969" y="1"/>
                    <a:pt x="6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34"/>
            <p:cNvSpPr/>
            <p:nvPr/>
          </p:nvSpPr>
          <p:spPr>
            <a:xfrm rot="-5400000">
              <a:off x="926957" y="157927"/>
              <a:ext cx="56312" cy="52107"/>
            </a:xfrm>
            <a:custGeom>
              <a:avLst/>
              <a:gdLst/>
              <a:ahLst/>
              <a:cxnLst/>
              <a:rect l="l" t="t" r="r" b="b"/>
              <a:pathLst>
                <a:path w="1299" h="1202" extrusionOk="0">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34"/>
            <p:cNvSpPr/>
            <p:nvPr/>
          </p:nvSpPr>
          <p:spPr>
            <a:xfrm rot="-5400000">
              <a:off x="748507" y="157515"/>
              <a:ext cx="56312" cy="52930"/>
            </a:xfrm>
            <a:custGeom>
              <a:avLst/>
              <a:gdLst/>
              <a:ahLst/>
              <a:cxnLst/>
              <a:rect l="l" t="t" r="r" b="b"/>
              <a:pathLst>
                <a:path w="1299" h="1221" extrusionOk="0">
                  <a:moveTo>
                    <a:pt x="640" y="1"/>
                  </a:moveTo>
                  <a:cubicBezTo>
                    <a:pt x="330" y="1"/>
                    <a:pt x="0" y="252"/>
                    <a:pt x="0" y="562"/>
                  </a:cubicBezTo>
                  <a:cubicBezTo>
                    <a:pt x="0" y="969"/>
                    <a:pt x="330" y="1221"/>
                    <a:pt x="640" y="1221"/>
                  </a:cubicBezTo>
                  <a:cubicBezTo>
                    <a:pt x="969" y="1221"/>
                    <a:pt x="1298" y="969"/>
                    <a:pt x="1298" y="562"/>
                  </a:cubicBezTo>
                  <a:cubicBezTo>
                    <a:pt x="1298" y="252"/>
                    <a:pt x="969" y="1"/>
                    <a:pt x="6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34"/>
            <p:cNvSpPr/>
            <p:nvPr/>
          </p:nvSpPr>
          <p:spPr>
            <a:xfrm rot="-5400000">
              <a:off x="2281844" y="299443"/>
              <a:ext cx="52930" cy="52930"/>
            </a:xfrm>
            <a:custGeom>
              <a:avLst/>
              <a:gdLst/>
              <a:ahLst/>
              <a:cxnLst/>
              <a:rect l="l" t="t" r="r" b="b"/>
              <a:pathLst>
                <a:path w="1221" h="1221" extrusionOk="0">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72" name="Google Shape;2172;p34"/>
          <p:cNvGrpSpPr/>
          <p:nvPr/>
        </p:nvGrpSpPr>
        <p:grpSpPr>
          <a:xfrm>
            <a:off x="8293945" y="-374937"/>
            <a:ext cx="1656312" cy="1660374"/>
            <a:chOff x="2929375" y="236175"/>
            <a:chExt cx="805325" cy="807300"/>
          </a:xfrm>
        </p:grpSpPr>
        <p:sp>
          <p:nvSpPr>
            <p:cNvPr id="2173" name="Google Shape;2173;p34"/>
            <p:cNvSpPr/>
            <p:nvPr/>
          </p:nvSpPr>
          <p:spPr>
            <a:xfrm>
              <a:off x="2986025" y="241975"/>
              <a:ext cx="280400" cy="191800"/>
            </a:xfrm>
            <a:custGeom>
              <a:avLst/>
              <a:gdLst/>
              <a:ahLst/>
              <a:cxnLst/>
              <a:rect l="l" t="t" r="r" b="b"/>
              <a:pathLst>
                <a:path w="11216" h="7672" extrusionOk="0">
                  <a:moveTo>
                    <a:pt x="11216" y="1"/>
                  </a:moveTo>
                  <a:cubicBezTo>
                    <a:pt x="10964" y="1"/>
                    <a:pt x="10809" y="98"/>
                    <a:pt x="10577" y="98"/>
                  </a:cubicBezTo>
                  <a:lnTo>
                    <a:pt x="310" y="7110"/>
                  </a:lnTo>
                  <a:cubicBezTo>
                    <a:pt x="233" y="7265"/>
                    <a:pt x="155" y="7439"/>
                    <a:pt x="0" y="7672"/>
                  </a:cubicBezTo>
                  <a:lnTo>
                    <a:pt x="112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34"/>
            <p:cNvSpPr/>
            <p:nvPr/>
          </p:nvSpPr>
          <p:spPr>
            <a:xfrm>
              <a:off x="2951650" y="236175"/>
              <a:ext cx="395650" cy="270250"/>
            </a:xfrm>
            <a:custGeom>
              <a:avLst/>
              <a:gdLst/>
              <a:ahLst/>
              <a:cxnLst/>
              <a:rect l="l" t="t" r="r" b="b"/>
              <a:pathLst>
                <a:path w="15826" h="10810" extrusionOk="0">
                  <a:moveTo>
                    <a:pt x="15341" y="1"/>
                  </a:moveTo>
                  <a:lnTo>
                    <a:pt x="155" y="10402"/>
                  </a:lnTo>
                  <a:cubicBezTo>
                    <a:pt x="155" y="10499"/>
                    <a:pt x="78" y="10654"/>
                    <a:pt x="0" y="10809"/>
                  </a:cubicBezTo>
                  <a:lnTo>
                    <a:pt x="1582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34"/>
            <p:cNvSpPr/>
            <p:nvPr/>
          </p:nvSpPr>
          <p:spPr>
            <a:xfrm>
              <a:off x="2935650" y="241975"/>
              <a:ext cx="472175" cy="324975"/>
            </a:xfrm>
            <a:custGeom>
              <a:avLst/>
              <a:gdLst/>
              <a:ahLst/>
              <a:cxnLst/>
              <a:rect l="l" t="t" r="r" b="b"/>
              <a:pathLst>
                <a:path w="18887" h="12999" extrusionOk="0">
                  <a:moveTo>
                    <a:pt x="18558" y="1"/>
                  </a:moveTo>
                  <a:lnTo>
                    <a:pt x="78" y="12689"/>
                  </a:lnTo>
                  <a:cubicBezTo>
                    <a:pt x="78" y="12766"/>
                    <a:pt x="78" y="12844"/>
                    <a:pt x="1" y="12999"/>
                  </a:cubicBezTo>
                  <a:lnTo>
                    <a:pt x="18887" y="98"/>
                  </a:lnTo>
                  <a:cubicBezTo>
                    <a:pt x="18790" y="1"/>
                    <a:pt x="18713" y="1"/>
                    <a:pt x="185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34"/>
            <p:cNvSpPr/>
            <p:nvPr/>
          </p:nvSpPr>
          <p:spPr>
            <a:xfrm>
              <a:off x="2929375" y="254100"/>
              <a:ext cx="530750" cy="367575"/>
            </a:xfrm>
            <a:custGeom>
              <a:avLst/>
              <a:gdLst/>
              <a:ahLst/>
              <a:cxnLst/>
              <a:rect l="l" t="t" r="r" b="b"/>
              <a:pathLst>
                <a:path w="21230" h="14703" extrusionOk="0">
                  <a:moveTo>
                    <a:pt x="20978" y="0"/>
                  </a:moveTo>
                  <a:lnTo>
                    <a:pt x="77" y="14373"/>
                  </a:lnTo>
                  <a:cubicBezTo>
                    <a:pt x="77" y="14451"/>
                    <a:pt x="0" y="14528"/>
                    <a:pt x="0" y="14702"/>
                  </a:cubicBezTo>
                  <a:lnTo>
                    <a:pt x="21230" y="97"/>
                  </a:lnTo>
                  <a:cubicBezTo>
                    <a:pt x="21152" y="97"/>
                    <a:pt x="21075" y="97"/>
                    <a:pt x="2097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34"/>
            <p:cNvSpPr/>
            <p:nvPr/>
          </p:nvSpPr>
          <p:spPr>
            <a:xfrm>
              <a:off x="2929375" y="272500"/>
              <a:ext cx="577250" cy="397600"/>
            </a:xfrm>
            <a:custGeom>
              <a:avLst/>
              <a:gdLst/>
              <a:ahLst/>
              <a:cxnLst/>
              <a:rect l="l" t="t" r="r" b="b"/>
              <a:pathLst>
                <a:path w="23090" h="15904" extrusionOk="0">
                  <a:moveTo>
                    <a:pt x="22838" y="0"/>
                  </a:moveTo>
                  <a:lnTo>
                    <a:pt x="0" y="15574"/>
                  </a:lnTo>
                  <a:cubicBezTo>
                    <a:pt x="77" y="15729"/>
                    <a:pt x="77" y="15826"/>
                    <a:pt x="77" y="15903"/>
                  </a:cubicBezTo>
                  <a:lnTo>
                    <a:pt x="23089" y="155"/>
                  </a:lnTo>
                  <a:cubicBezTo>
                    <a:pt x="23012" y="78"/>
                    <a:pt x="22915" y="78"/>
                    <a:pt x="2283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34"/>
            <p:cNvSpPr/>
            <p:nvPr/>
          </p:nvSpPr>
          <p:spPr>
            <a:xfrm>
              <a:off x="2935650" y="294775"/>
              <a:ext cx="611175" cy="421825"/>
            </a:xfrm>
            <a:custGeom>
              <a:avLst/>
              <a:gdLst/>
              <a:ahLst/>
              <a:cxnLst/>
              <a:rect l="l" t="t" r="r" b="b"/>
              <a:pathLst>
                <a:path w="24447" h="16873" extrusionOk="0">
                  <a:moveTo>
                    <a:pt x="24214" y="0"/>
                  </a:moveTo>
                  <a:lnTo>
                    <a:pt x="1" y="16543"/>
                  </a:lnTo>
                  <a:cubicBezTo>
                    <a:pt x="1" y="16620"/>
                    <a:pt x="1" y="16698"/>
                    <a:pt x="78" y="16872"/>
                  </a:cubicBezTo>
                  <a:lnTo>
                    <a:pt x="24446" y="155"/>
                  </a:lnTo>
                  <a:cubicBezTo>
                    <a:pt x="24369" y="78"/>
                    <a:pt x="24291" y="0"/>
                    <a:pt x="2421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34"/>
            <p:cNvSpPr/>
            <p:nvPr/>
          </p:nvSpPr>
          <p:spPr>
            <a:xfrm>
              <a:off x="2945350" y="318975"/>
              <a:ext cx="637775" cy="439750"/>
            </a:xfrm>
            <a:custGeom>
              <a:avLst/>
              <a:gdLst/>
              <a:ahLst/>
              <a:cxnLst/>
              <a:rect l="l" t="t" r="r" b="b"/>
              <a:pathLst>
                <a:path w="25511" h="17590" extrusionOk="0">
                  <a:moveTo>
                    <a:pt x="25279" y="1"/>
                  </a:moveTo>
                  <a:lnTo>
                    <a:pt x="0" y="17357"/>
                  </a:lnTo>
                  <a:cubicBezTo>
                    <a:pt x="0" y="17434"/>
                    <a:pt x="97" y="17512"/>
                    <a:pt x="97" y="17589"/>
                  </a:cubicBezTo>
                  <a:lnTo>
                    <a:pt x="25511" y="156"/>
                  </a:lnTo>
                  <a:cubicBezTo>
                    <a:pt x="25434" y="78"/>
                    <a:pt x="25356" y="78"/>
                    <a:pt x="252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34"/>
            <p:cNvSpPr/>
            <p:nvPr/>
          </p:nvSpPr>
          <p:spPr>
            <a:xfrm>
              <a:off x="2959875" y="347075"/>
              <a:ext cx="655700" cy="449900"/>
            </a:xfrm>
            <a:custGeom>
              <a:avLst/>
              <a:gdLst/>
              <a:ahLst/>
              <a:cxnLst/>
              <a:rect l="l" t="t" r="r" b="b"/>
              <a:pathLst>
                <a:path w="26228" h="17996" extrusionOk="0">
                  <a:moveTo>
                    <a:pt x="25976" y="0"/>
                  </a:moveTo>
                  <a:lnTo>
                    <a:pt x="0" y="17763"/>
                  </a:lnTo>
                  <a:cubicBezTo>
                    <a:pt x="0" y="17841"/>
                    <a:pt x="78" y="17918"/>
                    <a:pt x="78" y="17996"/>
                  </a:cubicBezTo>
                  <a:lnTo>
                    <a:pt x="26228" y="155"/>
                  </a:lnTo>
                  <a:cubicBezTo>
                    <a:pt x="26150" y="78"/>
                    <a:pt x="26053" y="0"/>
                    <a:pt x="2597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34"/>
            <p:cNvSpPr/>
            <p:nvPr/>
          </p:nvSpPr>
          <p:spPr>
            <a:xfrm>
              <a:off x="2977800" y="377575"/>
              <a:ext cx="663925" cy="457650"/>
            </a:xfrm>
            <a:custGeom>
              <a:avLst/>
              <a:gdLst/>
              <a:ahLst/>
              <a:cxnLst/>
              <a:rect l="l" t="t" r="r" b="b"/>
              <a:pathLst>
                <a:path w="26557" h="18306" extrusionOk="0">
                  <a:moveTo>
                    <a:pt x="26402" y="1"/>
                  </a:moveTo>
                  <a:lnTo>
                    <a:pt x="0" y="18073"/>
                  </a:lnTo>
                  <a:cubicBezTo>
                    <a:pt x="0" y="18151"/>
                    <a:pt x="78" y="18228"/>
                    <a:pt x="78" y="18306"/>
                  </a:cubicBezTo>
                  <a:lnTo>
                    <a:pt x="26557" y="156"/>
                  </a:lnTo>
                  <a:cubicBezTo>
                    <a:pt x="26557" y="78"/>
                    <a:pt x="26479" y="1"/>
                    <a:pt x="2640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34"/>
            <p:cNvSpPr/>
            <p:nvPr/>
          </p:nvSpPr>
          <p:spPr>
            <a:xfrm>
              <a:off x="2998125" y="409550"/>
              <a:ext cx="669750" cy="460075"/>
            </a:xfrm>
            <a:custGeom>
              <a:avLst/>
              <a:gdLst/>
              <a:ahLst/>
              <a:cxnLst/>
              <a:rect l="l" t="t" r="r" b="b"/>
              <a:pathLst>
                <a:path w="26790" h="18403" extrusionOk="0">
                  <a:moveTo>
                    <a:pt x="26635" y="0"/>
                  </a:moveTo>
                  <a:lnTo>
                    <a:pt x="1" y="18170"/>
                  </a:lnTo>
                  <a:cubicBezTo>
                    <a:pt x="78" y="18247"/>
                    <a:pt x="78" y="18247"/>
                    <a:pt x="78" y="18325"/>
                  </a:cubicBezTo>
                  <a:lnTo>
                    <a:pt x="156" y="18402"/>
                  </a:lnTo>
                  <a:lnTo>
                    <a:pt x="26790" y="174"/>
                  </a:lnTo>
                  <a:cubicBezTo>
                    <a:pt x="26712" y="174"/>
                    <a:pt x="26712" y="78"/>
                    <a:pt x="26712" y="78"/>
                  </a:cubicBezTo>
                  <a:lnTo>
                    <a:pt x="2663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34"/>
            <p:cNvSpPr/>
            <p:nvPr/>
          </p:nvSpPr>
          <p:spPr>
            <a:xfrm>
              <a:off x="3022350" y="443925"/>
              <a:ext cx="665875" cy="458125"/>
            </a:xfrm>
            <a:custGeom>
              <a:avLst/>
              <a:gdLst/>
              <a:ahLst/>
              <a:cxnLst/>
              <a:rect l="l" t="t" r="r" b="b"/>
              <a:pathLst>
                <a:path w="26635" h="18325" extrusionOk="0">
                  <a:moveTo>
                    <a:pt x="26557" y="0"/>
                  </a:moveTo>
                  <a:lnTo>
                    <a:pt x="0" y="18170"/>
                  </a:lnTo>
                  <a:cubicBezTo>
                    <a:pt x="78" y="18247"/>
                    <a:pt x="155" y="18247"/>
                    <a:pt x="155" y="18325"/>
                  </a:cubicBezTo>
                  <a:lnTo>
                    <a:pt x="26634" y="252"/>
                  </a:lnTo>
                  <a:cubicBezTo>
                    <a:pt x="26634" y="155"/>
                    <a:pt x="26557" y="78"/>
                    <a:pt x="2655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184;p34"/>
            <p:cNvSpPr/>
            <p:nvPr/>
          </p:nvSpPr>
          <p:spPr>
            <a:xfrm>
              <a:off x="3050425" y="480250"/>
              <a:ext cx="655725" cy="451825"/>
            </a:xfrm>
            <a:custGeom>
              <a:avLst/>
              <a:gdLst/>
              <a:ahLst/>
              <a:cxnLst/>
              <a:rect l="l" t="t" r="r" b="b"/>
              <a:pathLst>
                <a:path w="26229" h="18073" extrusionOk="0">
                  <a:moveTo>
                    <a:pt x="26151" y="0"/>
                  </a:moveTo>
                  <a:lnTo>
                    <a:pt x="1" y="17918"/>
                  </a:lnTo>
                  <a:cubicBezTo>
                    <a:pt x="78" y="17995"/>
                    <a:pt x="156" y="17995"/>
                    <a:pt x="252" y="18073"/>
                  </a:cubicBezTo>
                  <a:lnTo>
                    <a:pt x="26228" y="252"/>
                  </a:lnTo>
                  <a:cubicBezTo>
                    <a:pt x="26228" y="155"/>
                    <a:pt x="26151" y="78"/>
                    <a:pt x="261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34"/>
            <p:cNvSpPr/>
            <p:nvPr/>
          </p:nvSpPr>
          <p:spPr>
            <a:xfrm>
              <a:off x="3082875" y="520425"/>
              <a:ext cx="637300" cy="440225"/>
            </a:xfrm>
            <a:custGeom>
              <a:avLst/>
              <a:gdLst/>
              <a:ahLst/>
              <a:cxnLst/>
              <a:rect l="l" t="t" r="r" b="b"/>
              <a:pathLst>
                <a:path w="25492" h="17609" extrusionOk="0">
                  <a:moveTo>
                    <a:pt x="25414" y="1"/>
                  </a:moveTo>
                  <a:lnTo>
                    <a:pt x="0" y="17434"/>
                  </a:lnTo>
                  <a:cubicBezTo>
                    <a:pt x="78" y="17434"/>
                    <a:pt x="155" y="17531"/>
                    <a:pt x="233" y="17609"/>
                  </a:cubicBezTo>
                  <a:lnTo>
                    <a:pt x="25492" y="253"/>
                  </a:lnTo>
                  <a:cubicBezTo>
                    <a:pt x="25492" y="175"/>
                    <a:pt x="25414" y="98"/>
                    <a:pt x="2541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34"/>
            <p:cNvSpPr/>
            <p:nvPr/>
          </p:nvSpPr>
          <p:spPr>
            <a:xfrm>
              <a:off x="3119200" y="563050"/>
              <a:ext cx="611150" cy="421825"/>
            </a:xfrm>
            <a:custGeom>
              <a:avLst/>
              <a:gdLst/>
              <a:ahLst/>
              <a:cxnLst/>
              <a:rect l="l" t="t" r="r" b="b"/>
              <a:pathLst>
                <a:path w="24446" h="16873" extrusionOk="0">
                  <a:moveTo>
                    <a:pt x="24368" y="1"/>
                  </a:moveTo>
                  <a:lnTo>
                    <a:pt x="0" y="16698"/>
                  </a:lnTo>
                  <a:cubicBezTo>
                    <a:pt x="78" y="16795"/>
                    <a:pt x="155" y="16795"/>
                    <a:pt x="233" y="16872"/>
                  </a:cubicBezTo>
                  <a:lnTo>
                    <a:pt x="24446" y="233"/>
                  </a:lnTo>
                  <a:cubicBezTo>
                    <a:pt x="24446" y="156"/>
                    <a:pt x="24368" y="78"/>
                    <a:pt x="243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34"/>
            <p:cNvSpPr/>
            <p:nvPr/>
          </p:nvSpPr>
          <p:spPr>
            <a:xfrm>
              <a:off x="3159375" y="609550"/>
              <a:ext cx="575325" cy="397600"/>
            </a:xfrm>
            <a:custGeom>
              <a:avLst/>
              <a:gdLst/>
              <a:ahLst/>
              <a:cxnLst/>
              <a:rect l="l" t="t" r="r" b="b"/>
              <a:pathLst>
                <a:path w="23013" h="15904" extrusionOk="0">
                  <a:moveTo>
                    <a:pt x="23013" y="0"/>
                  </a:moveTo>
                  <a:lnTo>
                    <a:pt x="1" y="15729"/>
                  </a:lnTo>
                  <a:cubicBezTo>
                    <a:pt x="78" y="15806"/>
                    <a:pt x="156" y="15806"/>
                    <a:pt x="253" y="15903"/>
                  </a:cubicBezTo>
                  <a:lnTo>
                    <a:pt x="23013" y="233"/>
                  </a:lnTo>
                  <a:lnTo>
                    <a:pt x="2301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34"/>
            <p:cNvSpPr/>
            <p:nvPr/>
          </p:nvSpPr>
          <p:spPr>
            <a:xfrm>
              <a:off x="3203925" y="657975"/>
              <a:ext cx="530775" cy="365150"/>
            </a:xfrm>
            <a:custGeom>
              <a:avLst/>
              <a:gdLst/>
              <a:ahLst/>
              <a:cxnLst/>
              <a:rect l="l" t="t" r="r" b="b"/>
              <a:pathLst>
                <a:path w="21231" h="14606" extrusionOk="0">
                  <a:moveTo>
                    <a:pt x="21231" y="0"/>
                  </a:moveTo>
                  <a:lnTo>
                    <a:pt x="1" y="14528"/>
                  </a:lnTo>
                  <a:cubicBezTo>
                    <a:pt x="156" y="14606"/>
                    <a:pt x="233" y="14606"/>
                    <a:pt x="311" y="14606"/>
                  </a:cubicBezTo>
                  <a:lnTo>
                    <a:pt x="21231" y="310"/>
                  </a:lnTo>
                  <a:lnTo>
                    <a:pt x="2123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34"/>
            <p:cNvSpPr/>
            <p:nvPr/>
          </p:nvSpPr>
          <p:spPr>
            <a:xfrm>
              <a:off x="3256225" y="712200"/>
              <a:ext cx="472200" cy="324975"/>
            </a:xfrm>
            <a:custGeom>
              <a:avLst/>
              <a:gdLst/>
              <a:ahLst/>
              <a:cxnLst/>
              <a:rect l="l" t="t" r="r" b="b"/>
              <a:pathLst>
                <a:path w="18888" h="12999" extrusionOk="0">
                  <a:moveTo>
                    <a:pt x="18887" y="1"/>
                  </a:moveTo>
                  <a:lnTo>
                    <a:pt x="1" y="12921"/>
                  </a:lnTo>
                  <a:cubicBezTo>
                    <a:pt x="156" y="12921"/>
                    <a:pt x="253" y="12998"/>
                    <a:pt x="408" y="12998"/>
                  </a:cubicBezTo>
                  <a:lnTo>
                    <a:pt x="18887" y="330"/>
                  </a:lnTo>
                  <a:lnTo>
                    <a:pt x="1888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34"/>
            <p:cNvSpPr/>
            <p:nvPr/>
          </p:nvSpPr>
          <p:spPr>
            <a:xfrm>
              <a:off x="3318700" y="772750"/>
              <a:ext cx="393725" cy="270725"/>
            </a:xfrm>
            <a:custGeom>
              <a:avLst/>
              <a:gdLst/>
              <a:ahLst/>
              <a:cxnLst/>
              <a:rect l="l" t="t" r="r" b="b"/>
              <a:pathLst>
                <a:path w="15749" h="10829" extrusionOk="0">
                  <a:moveTo>
                    <a:pt x="15749" y="0"/>
                  </a:moveTo>
                  <a:lnTo>
                    <a:pt x="1" y="10828"/>
                  </a:lnTo>
                  <a:lnTo>
                    <a:pt x="485" y="10828"/>
                  </a:lnTo>
                  <a:lnTo>
                    <a:pt x="15671" y="407"/>
                  </a:lnTo>
                  <a:cubicBezTo>
                    <a:pt x="15671" y="252"/>
                    <a:pt x="15749" y="174"/>
                    <a:pt x="1574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34"/>
            <p:cNvSpPr/>
            <p:nvPr/>
          </p:nvSpPr>
          <p:spPr>
            <a:xfrm>
              <a:off x="3399575" y="845375"/>
              <a:ext cx="280425" cy="191800"/>
            </a:xfrm>
            <a:custGeom>
              <a:avLst/>
              <a:gdLst/>
              <a:ahLst/>
              <a:cxnLst/>
              <a:rect l="l" t="t" r="r" b="b"/>
              <a:pathLst>
                <a:path w="11217" h="7672" extrusionOk="0">
                  <a:moveTo>
                    <a:pt x="11216" y="1"/>
                  </a:moveTo>
                  <a:lnTo>
                    <a:pt x="1" y="7671"/>
                  </a:lnTo>
                  <a:cubicBezTo>
                    <a:pt x="233" y="7594"/>
                    <a:pt x="407" y="7594"/>
                    <a:pt x="562" y="7594"/>
                  </a:cubicBezTo>
                  <a:lnTo>
                    <a:pt x="10887" y="485"/>
                  </a:lnTo>
                  <a:cubicBezTo>
                    <a:pt x="10984" y="330"/>
                    <a:pt x="11061" y="175"/>
                    <a:pt x="1121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192" name="Google Shape;2192;p34"/>
          <p:cNvPicPr preferRelativeResize="0"/>
          <p:nvPr/>
        </p:nvPicPr>
        <p:blipFill>
          <a:blip r:embed="rId3">
            <a:alphaModFix/>
          </a:blip>
          <a:stretch>
            <a:fillRect/>
          </a:stretch>
        </p:blipFill>
        <p:spPr>
          <a:xfrm>
            <a:off x="940350" y="766000"/>
            <a:ext cx="2413750" cy="3620626"/>
          </a:xfrm>
          <a:prstGeom prst="rect">
            <a:avLst/>
          </a:prstGeom>
          <a:noFill/>
          <a:ln w="19050" cap="flat" cmpd="sng">
            <a:solidFill>
              <a:schemeClr val="accent5"/>
            </a:solidFill>
            <a:prstDash val="solid"/>
            <a:round/>
            <a:headEnd type="none" w="sm" len="sm"/>
            <a:tailEnd type="none" w="sm" len="sm"/>
          </a:ln>
          <a:effectLst>
            <a:outerShdw blurRad="57150" dist="19050" dir="5400000" algn="bl" rotWithShape="0">
              <a:srgbClr val="000000">
                <a:alpha val="50000"/>
              </a:srgbClr>
            </a:outerShdw>
          </a:effectLst>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2_1">
    <p:bg>
      <p:bgPr>
        <a:gradFill>
          <a:gsLst>
            <a:gs pos="0">
              <a:schemeClr val="lt2"/>
            </a:gs>
            <a:gs pos="11000">
              <a:schemeClr val="lt2"/>
            </a:gs>
            <a:gs pos="49000">
              <a:schemeClr val="accent2"/>
            </a:gs>
            <a:gs pos="75000">
              <a:schemeClr val="lt2"/>
            </a:gs>
            <a:gs pos="100000">
              <a:schemeClr val="accent1"/>
            </a:gs>
          </a:gsLst>
          <a:lin ang="8099331" scaled="0"/>
        </a:gradFill>
        <a:effectLst/>
      </p:bgPr>
    </p:bg>
    <p:spTree>
      <p:nvGrpSpPr>
        <p:cNvPr id="1" name="Shape 2193"/>
        <p:cNvGrpSpPr/>
        <p:nvPr/>
      </p:nvGrpSpPr>
      <p:grpSpPr>
        <a:xfrm>
          <a:off x="0" y="0"/>
          <a:ext cx="0" cy="0"/>
          <a:chOff x="0" y="0"/>
          <a:chExt cx="0" cy="0"/>
        </a:xfrm>
      </p:grpSpPr>
      <p:pic>
        <p:nvPicPr>
          <p:cNvPr id="2194" name="Google Shape;2194;p35"/>
          <p:cNvPicPr preferRelativeResize="0"/>
          <p:nvPr/>
        </p:nvPicPr>
        <p:blipFill>
          <a:blip r:embed="rId2">
            <a:alphaModFix/>
          </a:blip>
          <a:stretch>
            <a:fillRect/>
          </a:stretch>
        </p:blipFill>
        <p:spPr>
          <a:xfrm rot="-5400000">
            <a:off x="1993300" y="-1993300"/>
            <a:ext cx="5152625" cy="9139226"/>
          </a:xfrm>
          <a:prstGeom prst="rect">
            <a:avLst/>
          </a:prstGeom>
          <a:noFill/>
          <a:ln>
            <a:noFill/>
          </a:ln>
        </p:spPr>
      </p:pic>
      <p:grpSp>
        <p:nvGrpSpPr>
          <p:cNvPr id="2195" name="Google Shape;2195;p35"/>
          <p:cNvGrpSpPr/>
          <p:nvPr/>
        </p:nvGrpSpPr>
        <p:grpSpPr>
          <a:xfrm>
            <a:off x="-943205" y="812288"/>
            <a:ext cx="1656312" cy="1660374"/>
            <a:chOff x="2929375" y="236175"/>
            <a:chExt cx="805325" cy="807300"/>
          </a:xfrm>
        </p:grpSpPr>
        <p:sp>
          <p:nvSpPr>
            <p:cNvPr id="2196" name="Google Shape;2196;p35"/>
            <p:cNvSpPr/>
            <p:nvPr/>
          </p:nvSpPr>
          <p:spPr>
            <a:xfrm>
              <a:off x="2986025" y="241975"/>
              <a:ext cx="280400" cy="191800"/>
            </a:xfrm>
            <a:custGeom>
              <a:avLst/>
              <a:gdLst/>
              <a:ahLst/>
              <a:cxnLst/>
              <a:rect l="l" t="t" r="r" b="b"/>
              <a:pathLst>
                <a:path w="11216" h="7672" extrusionOk="0">
                  <a:moveTo>
                    <a:pt x="11216" y="1"/>
                  </a:moveTo>
                  <a:cubicBezTo>
                    <a:pt x="10964" y="1"/>
                    <a:pt x="10809" y="98"/>
                    <a:pt x="10577" y="98"/>
                  </a:cubicBezTo>
                  <a:lnTo>
                    <a:pt x="310" y="7110"/>
                  </a:lnTo>
                  <a:cubicBezTo>
                    <a:pt x="233" y="7265"/>
                    <a:pt x="155" y="7439"/>
                    <a:pt x="0" y="7672"/>
                  </a:cubicBezTo>
                  <a:lnTo>
                    <a:pt x="112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35"/>
            <p:cNvSpPr/>
            <p:nvPr/>
          </p:nvSpPr>
          <p:spPr>
            <a:xfrm>
              <a:off x="2951650" y="236175"/>
              <a:ext cx="395650" cy="270250"/>
            </a:xfrm>
            <a:custGeom>
              <a:avLst/>
              <a:gdLst/>
              <a:ahLst/>
              <a:cxnLst/>
              <a:rect l="l" t="t" r="r" b="b"/>
              <a:pathLst>
                <a:path w="15826" h="10810" extrusionOk="0">
                  <a:moveTo>
                    <a:pt x="15341" y="1"/>
                  </a:moveTo>
                  <a:lnTo>
                    <a:pt x="155" y="10402"/>
                  </a:lnTo>
                  <a:cubicBezTo>
                    <a:pt x="155" y="10499"/>
                    <a:pt x="78" y="10654"/>
                    <a:pt x="0" y="10809"/>
                  </a:cubicBezTo>
                  <a:lnTo>
                    <a:pt x="1582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35"/>
            <p:cNvSpPr/>
            <p:nvPr/>
          </p:nvSpPr>
          <p:spPr>
            <a:xfrm>
              <a:off x="2935650" y="241975"/>
              <a:ext cx="472175" cy="324975"/>
            </a:xfrm>
            <a:custGeom>
              <a:avLst/>
              <a:gdLst/>
              <a:ahLst/>
              <a:cxnLst/>
              <a:rect l="l" t="t" r="r" b="b"/>
              <a:pathLst>
                <a:path w="18887" h="12999" extrusionOk="0">
                  <a:moveTo>
                    <a:pt x="18558" y="1"/>
                  </a:moveTo>
                  <a:lnTo>
                    <a:pt x="78" y="12689"/>
                  </a:lnTo>
                  <a:cubicBezTo>
                    <a:pt x="78" y="12766"/>
                    <a:pt x="78" y="12844"/>
                    <a:pt x="1" y="12999"/>
                  </a:cubicBezTo>
                  <a:lnTo>
                    <a:pt x="18887" y="98"/>
                  </a:lnTo>
                  <a:cubicBezTo>
                    <a:pt x="18790" y="1"/>
                    <a:pt x="18713" y="1"/>
                    <a:pt x="185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35"/>
            <p:cNvSpPr/>
            <p:nvPr/>
          </p:nvSpPr>
          <p:spPr>
            <a:xfrm>
              <a:off x="2929375" y="254100"/>
              <a:ext cx="530750" cy="367575"/>
            </a:xfrm>
            <a:custGeom>
              <a:avLst/>
              <a:gdLst/>
              <a:ahLst/>
              <a:cxnLst/>
              <a:rect l="l" t="t" r="r" b="b"/>
              <a:pathLst>
                <a:path w="21230" h="14703" extrusionOk="0">
                  <a:moveTo>
                    <a:pt x="20978" y="0"/>
                  </a:moveTo>
                  <a:lnTo>
                    <a:pt x="77" y="14373"/>
                  </a:lnTo>
                  <a:cubicBezTo>
                    <a:pt x="77" y="14451"/>
                    <a:pt x="0" y="14528"/>
                    <a:pt x="0" y="14702"/>
                  </a:cubicBezTo>
                  <a:lnTo>
                    <a:pt x="21230" y="97"/>
                  </a:lnTo>
                  <a:cubicBezTo>
                    <a:pt x="21152" y="97"/>
                    <a:pt x="21075" y="97"/>
                    <a:pt x="2097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35"/>
            <p:cNvSpPr/>
            <p:nvPr/>
          </p:nvSpPr>
          <p:spPr>
            <a:xfrm>
              <a:off x="2929375" y="272500"/>
              <a:ext cx="577250" cy="397600"/>
            </a:xfrm>
            <a:custGeom>
              <a:avLst/>
              <a:gdLst/>
              <a:ahLst/>
              <a:cxnLst/>
              <a:rect l="l" t="t" r="r" b="b"/>
              <a:pathLst>
                <a:path w="23090" h="15904" extrusionOk="0">
                  <a:moveTo>
                    <a:pt x="22838" y="0"/>
                  </a:moveTo>
                  <a:lnTo>
                    <a:pt x="0" y="15574"/>
                  </a:lnTo>
                  <a:cubicBezTo>
                    <a:pt x="77" y="15729"/>
                    <a:pt x="77" y="15826"/>
                    <a:pt x="77" y="15903"/>
                  </a:cubicBezTo>
                  <a:lnTo>
                    <a:pt x="23089" y="155"/>
                  </a:lnTo>
                  <a:cubicBezTo>
                    <a:pt x="23012" y="78"/>
                    <a:pt x="22915" y="78"/>
                    <a:pt x="2283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35"/>
            <p:cNvSpPr/>
            <p:nvPr/>
          </p:nvSpPr>
          <p:spPr>
            <a:xfrm>
              <a:off x="2935650" y="294775"/>
              <a:ext cx="611175" cy="421825"/>
            </a:xfrm>
            <a:custGeom>
              <a:avLst/>
              <a:gdLst/>
              <a:ahLst/>
              <a:cxnLst/>
              <a:rect l="l" t="t" r="r" b="b"/>
              <a:pathLst>
                <a:path w="24447" h="16873" extrusionOk="0">
                  <a:moveTo>
                    <a:pt x="24214" y="0"/>
                  </a:moveTo>
                  <a:lnTo>
                    <a:pt x="1" y="16543"/>
                  </a:lnTo>
                  <a:cubicBezTo>
                    <a:pt x="1" y="16620"/>
                    <a:pt x="1" y="16698"/>
                    <a:pt x="78" y="16872"/>
                  </a:cubicBezTo>
                  <a:lnTo>
                    <a:pt x="24446" y="155"/>
                  </a:lnTo>
                  <a:cubicBezTo>
                    <a:pt x="24369" y="78"/>
                    <a:pt x="24291" y="0"/>
                    <a:pt x="2421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35"/>
            <p:cNvSpPr/>
            <p:nvPr/>
          </p:nvSpPr>
          <p:spPr>
            <a:xfrm>
              <a:off x="2945350" y="318975"/>
              <a:ext cx="637775" cy="439750"/>
            </a:xfrm>
            <a:custGeom>
              <a:avLst/>
              <a:gdLst/>
              <a:ahLst/>
              <a:cxnLst/>
              <a:rect l="l" t="t" r="r" b="b"/>
              <a:pathLst>
                <a:path w="25511" h="17590" extrusionOk="0">
                  <a:moveTo>
                    <a:pt x="25279" y="1"/>
                  </a:moveTo>
                  <a:lnTo>
                    <a:pt x="0" y="17357"/>
                  </a:lnTo>
                  <a:cubicBezTo>
                    <a:pt x="0" y="17434"/>
                    <a:pt x="97" y="17512"/>
                    <a:pt x="97" y="17589"/>
                  </a:cubicBezTo>
                  <a:lnTo>
                    <a:pt x="25511" y="156"/>
                  </a:lnTo>
                  <a:cubicBezTo>
                    <a:pt x="25434" y="78"/>
                    <a:pt x="25356" y="78"/>
                    <a:pt x="252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35"/>
            <p:cNvSpPr/>
            <p:nvPr/>
          </p:nvSpPr>
          <p:spPr>
            <a:xfrm>
              <a:off x="2959875" y="347075"/>
              <a:ext cx="655700" cy="449900"/>
            </a:xfrm>
            <a:custGeom>
              <a:avLst/>
              <a:gdLst/>
              <a:ahLst/>
              <a:cxnLst/>
              <a:rect l="l" t="t" r="r" b="b"/>
              <a:pathLst>
                <a:path w="26228" h="17996" extrusionOk="0">
                  <a:moveTo>
                    <a:pt x="25976" y="0"/>
                  </a:moveTo>
                  <a:lnTo>
                    <a:pt x="0" y="17763"/>
                  </a:lnTo>
                  <a:cubicBezTo>
                    <a:pt x="0" y="17841"/>
                    <a:pt x="78" y="17918"/>
                    <a:pt x="78" y="17996"/>
                  </a:cubicBezTo>
                  <a:lnTo>
                    <a:pt x="26228" y="155"/>
                  </a:lnTo>
                  <a:cubicBezTo>
                    <a:pt x="26150" y="78"/>
                    <a:pt x="26053" y="0"/>
                    <a:pt x="2597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35"/>
            <p:cNvSpPr/>
            <p:nvPr/>
          </p:nvSpPr>
          <p:spPr>
            <a:xfrm>
              <a:off x="2977800" y="377575"/>
              <a:ext cx="663925" cy="457650"/>
            </a:xfrm>
            <a:custGeom>
              <a:avLst/>
              <a:gdLst/>
              <a:ahLst/>
              <a:cxnLst/>
              <a:rect l="l" t="t" r="r" b="b"/>
              <a:pathLst>
                <a:path w="26557" h="18306" extrusionOk="0">
                  <a:moveTo>
                    <a:pt x="26402" y="1"/>
                  </a:moveTo>
                  <a:lnTo>
                    <a:pt x="0" y="18073"/>
                  </a:lnTo>
                  <a:cubicBezTo>
                    <a:pt x="0" y="18151"/>
                    <a:pt x="78" y="18228"/>
                    <a:pt x="78" y="18306"/>
                  </a:cubicBezTo>
                  <a:lnTo>
                    <a:pt x="26557" y="156"/>
                  </a:lnTo>
                  <a:cubicBezTo>
                    <a:pt x="26557" y="78"/>
                    <a:pt x="26479" y="1"/>
                    <a:pt x="2640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35"/>
            <p:cNvSpPr/>
            <p:nvPr/>
          </p:nvSpPr>
          <p:spPr>
            <a:xfrm>
              <a:off x="2998125" y="409550"/>
              <a:ext cx="669750" cy="460075"/>
            </a:xfrm>
            <a:custGeom>
              <a:avLst/>
              <a:gdLst/>
              <a:ahLst/>
              <a:cxnLst/>
              <a:rect l="l" t="t" r="r" b="b"/>
              <a:pathLst>
                <a:path w="26790" h="18403" extrusionOk="0">
                  <a:moveTo>
                    <a:pt x="26635" y="0"/>
                  </a:moveTo>
                  <a:lnTo>
                    <a:pt x="1" y="18170"/>
                  </a:lnTo>
                  <a:cubicBezTo>
                    <a:pt x="78" y="18247"/>
                    <a:pt x="78" y="18247"/>
                    <a:pt x="78" y="18325"/>
                  </a:cubicBezTo>
                  <a:lnTo>
                    <a:pt x="156" y="18402"/>
                  </a:lnTo>
                  <a:lnTo>
                    <a:pt x="26790" y="174"/>
                  </a:lnTo>
                  <a:cubicBezTo>
                    <a:pt x="26712" y="174"/>
                    <a:pt x="26712" y="78"/>
                    <a:pt x="26712" y="78"/>
                  </a:cubicBezTo>
                  <a:lnTo>
                    <a:pt x="2663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35"/>
            <p:cNvSpPr/>
            <p:nvPr/>
          </p:nvSpPr>
          <p:spPr>
            <a:xfrm>
              <a:off x="3022350" y="443925"/>
              <a:ext cx="665875" cy="458125"/>
            </a:xfrm>
            <a:custGeom>
              <a:avLst/>
              <a:gdLst/>
              <a:ahLst/>
              <a:cxnLst/>
              <a:rect l="l" t="t" r="r" b="b"/>
              <a:pathLst>
                <a:path w="26635" h="18325" extrusionOk="0">
                  <a:moveTo>
                    <a:pt x="26557" y="0"/>
                  </a:moveTo>
                  <a:lnTo>
                    <a:pt x="0" y="18170"/>
                  </a:lnTo>
                  <a:cubicBezTo>
                    <a:pt x="78" y="18247"/>
                    <a:pt x="155" y="18247"/>
                    <a:pt x="155" y="18325"/>
                  </a:cubicBezTo>
                  <a:lnTo>
                    <a:pt x="26634" y="252"/>
                  </a:lnTo>
                  <a:cubicBezTo>
                    <a:pt x="26634" y="155"/>
                    <a:pt x="26557" y="78"/>
                    <a:pt x="2655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35"/>
            <p:cNvSpPr/>
            <p:nvPr/>
          </p:nvSpPr>
          <p:spPr>
            <a:xfrm>
              <a:off x="3050425" y="480250"/>
              <a:ext cx="655725" cy="451825"/>
            </a:xfrm>
            <a:custGeom>
              <a:avLst/>
              <a:gdLst/>
              <a:ahLst/>
              <a:cxnLst/>
              <a:rect l="l" t="t" r="r" b="b"/>
              <a:pathLst>
                <a:path w="26229" h="18073" extrusionOk="0">
                  <a:moveTo>
                    <a:pt x="26151" y="0"/>
                  </a:moveTo>
                  <a:lnTo>
                    <a:pt x="1" y="17918"/>
                  </a:lnTo>
                  <a:cubicBezTo>
                    <a:pt x="78" y="17995"/>
                    <a:pt x="156" y="17995"/>
                    <a:pt x="252" y="18073"/>
                  </a:cubicBezTo>
                  <a:lnTo>
                    <a:pt x="26228" y="252"/>
                  </a:lnTo>
                  <a:cubicBezTo>
                    <a:pt x="26228" y="155"/>
                    <a:pt x="26151" y="78"/>
                    <a:pt x="261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35"/>
            <p:cNvSpPr/>
            <p:nvPr/>
          </p:nvSpPr>
          <p:spPr>
            <a:xfrm>
              <a:off x="3082875" y="520425"/>
              <a:ext cx="637300" cy="440225"/>
            </a:xfrm>
            <a:custGeom>
              <a:avLst/>
              <a:gdLst/>
              <a:ahLst/>
              <a:cxnLst/>
              <a:rect l="l" t="t" r="r" b="b"/>
              <a:pathLst>
                <a:path w="25492" h="17609" extrusionOk="0">
                  <a:moveTo>
                    <a:pt x="25414" y="1"/>
                  </a:moveTo>
                  <a:lnTo>
                    <a:pt x="0" y="17434"/>
                  </a:lnTo>
                  <a:cubicBezTo>
                    <a:pt x="78" y="17434"/>
                    <a:pt x="155" y="17531"/>
                    <a:pt x="233" y="17609"/>
                  </a:cubicBezTo>
                  <a:lnTo>
                    <a:pt x="25492" y="253"/>
                  </a:lnTo>
                  <a:cubicBezTo>
                    <a:pt x="25492" y="175"/>
                    <a:pt x="25414" y="98"/>
                    <a:pt x="2541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35"/>
            <p:cNvSpPr/>
            <p:nvPr/>
          </p:nvSpPr>
          <p:spPr>
            <a:xfrm>
              <a:off x="3119200" y="563050"/>
              <a:ext cx="611150" cy="421825"/>
            </a:xfrm>
            <a:custGeom>
              <a:avLst/>
              <a:gdLst/>
              <a:ahLst/>
              <a:cxnLst/>
              <a:rect l="l" t="t" r="r" b="b"/>
              <a:pathLst>
                <a:path w="24446" h="16873" extrusionOk="0">
                  <a:moveTo>
                    <a:pt x="24368" y="1"/>
                  </a:moveTo>
                  <a:lnTo>
                    <a:pt x="0" y="16698"/>
                  </a:lnTo>
                  <a:cubicBezTo>
                    <a:pt x="78" y="16795"/>
                    <a:pt x="155" y="16795"/>
                    <a:pt x="233" y="16872"/>
                  </a:cubicBezTo>
                  <a:lnTo>
                    <a:pt x="24446" y="233"/>
                  </a:lnTo>
                  <a:cubicBezTo>
                    <a:pt x="24446" y="156"/>
                    <a:pt x="24368" y="78"/>
                    <a:pt x="243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35"/>
            <p:cNvSpPr/>
            <p:nvPr/>
          </p:nvSpPr>
          <p:spPr>
            <a:xfrm>
              <a:off x="3159375" y="609550"/>
              <a:ext cx="575325" cy="397600"/>
            </a:xfrm>
            <a:custGeom>
              <a:avLst/>
              <a:gdLst/>
              <a:ahLst/>
              <a:cxnLst/>
              <a:rect l="l" t="t" r="r" b="b"/>
              <a:pathLst>
                <a:path w="23013" h="15904" extrusionOk="0">
                  <a:moveTo>
                    <a:pt x="23013" y="0"/>
                  </a:moveTo>
                  <a:lnTo>
                    <a:pt x="1" y="15729"/>
                  </a:lnTo>
                  <a:cubicBezTo>
                    <a:pt x="78" y="15806"/>
                    <a:pt x="156" y="15806"/>
                    <a:pt x="253" y="15903"/>
                  </a:cubicBezTo>
                  <a:lnTo>
                    <a:pt x="23013" y="233"/>
                  </a:lnTo>
                  <a:lnTo>
                    <a:pt x="2301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35"/>
            <p:cNvSpPr/>
            <p:nvPr/>
          </p:nvSpPr>
          <p:spPr>
            <a:xfrm>
              <a:off x="3203925" y="657975"/>
              <a:ext cx="530775" cy="365150"/>
            </a:xfrm>
            <a:custGeom>
              <a:avLst/>
              <a:gdLst/>
              <a:ahLst/>
              <a:cxnLst/>
              <a:rect l="l" t="t" r="r" b="b"/>
              <a:pathLst>
                <a:path w="21231" h="14606" extrusionOk="0">
                  <a:moveTo>
                    <a:pt x="21231" y="0"/>
                  </a:moveTo>
                  <a:lnTo>
                    <a:pt x="1" y="14528"/>
                  </a:lnTo>
                  <a:cubicBezTo>
                    <a:pt x="156" y="14606"/>
                    <a:pt x="233" y="14606"/>
                    <a:pt x="311" y="14606"/>
                  </a:cubicBezTo>
                  <a:lnTo>
                    <a:pt x="21231" y="310"/>
                  </a:lnTo>
                  <a:lnTo>
                    <a:pt x="2123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35"/>
            <p:cNvSpPr/>
            <p:nvPr/>
          </p:nvSpPr>
          <p:spPr>
            <a:xfrm>
              <a:off x="3256225" y="712200"/>
              <a:ext cx="472200" cy="324975"/>
            </a:xfrm>
            <a:custGeom>
              <a:avLst/>
              <a:gdLst/>
              <a:ahLst/>
              <a:cxnLst/>
              <a:rect l="l" t="t" r="r" b="b"/>
              <a:pathLst>
                <a:path w="18888" h="12999" extrusionOk="0">
                  <a:moveTo>
                    <a:pt x="18887" y="1"/>
                  </a:moveTo>
                  <a:lnTo>
                    <a:pt x="1" y="12921"/>
                  </a:lnTo>
                  <a:cubicBezTo>
                    <a:pt x="156" y="12921"/>
                    <a:pt x="253" y="12998"/>
                    <a:pt x="408" y="12998"/>
                  </a:cubicBezTo>
                  <a:lnTo>
                    <a:pt x="18887" y="330"/>
                  </a:lnTo>
                  <a:lnTo>
                    <a:pt x="1888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35"/>
            <p:cNvSpPr/>
            <p:nvPr/>
          </p:nvSpPr>
          <p:spPr>
            <a:xfrm>
              <a:off x="3318700" y="772750"/>
              <a:ext cx="393725" cy="270725"/>
            </a:xfrm>
            <a:custGeom>
              <a:avLst/>
              <a:gdLst/>
              <a:ahLst/>
              <a:cxnLst/>
              <a:rect l="l" t="t" r="r" b="b"/>
              <a:pathLst>
                <a:path w="15749" h="10829" extrusionOk="0">
                  <a:moveTo>
                    <a:pt x="15749" y="0"/>
                  </a:moveTo>
                  <a:lnTo>
                    <a:pt x="1" y="10828"/>
                  </a:lnTo>
                  <a:lnTo>
                    <a:pt x="485" y="10828"/>
                  </a:lnTo>
                  <a:lnTo>
                    <a:pt x="15671" y="407"/>
                  </a:lnTo>
                  <a:cubicBezTo>
                    <a:pt x="15671" y="252"/>
                    <a:pt x="15749" y="174"/>
                    <a:pt x="1574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35"/>
            <p:cNvSpPr/>
            <p:nvPr/>
          </p:nvSpPr>
          <p:spPr>
            <a:xfrm>
              <a:off x="3399575" y="845375"/>
              <a:ext cx="280425" cy="191800"/>
            </a:xfrm>
            <a:custGeom>
              <a:avLst/>
              <a:gdLst/>
              <a:ahLst/>
              <a:cxnLst/>
              <a:rect l="l" t="t" r="r" b="b"/>
              <a:pathLst>
                <a:path w="11217" h="7672" extrusionOk="0">
                  <a:moveTo>
                    <a:pt x="11216" y="1"/>
                  </a:moveTo>
                  <a:lnTo>
                    <a:pt x="1" y="7671"/>
                  </a:lnTo>
                  <a:cubicBezTo>
                    <a:pt x="233" y="7594"/>
                    <a:pt x="407" y="7594"/>
                    <a:pt x="562" y="7594"/>
                  </a:cubicBezTo>
                  <a:lnTo>
                    <a:pt x="10887" y="485"/>
                  </a:lnTo>
                  <a:cubicBezTo>
                    <a:pt x="10984" y="330"/>
                    <a:pt x="11061" y="175"/>
                    <a:pt x="1121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15" name="Google Shape;2215;p35"/>
          <p:cNvGrpSpPr/>
          <p:nvPr/>
        </p:nvGrpSpPr>
        <p:grpSpPr>
          <a:xfrm>
            <a:off x="8236250" y="4715075"/>
            <a:ext cx="538025" cy="157800"/>
            <a:chOff x="2575325" y="1348650"/>
            <a:chExt cx="538025" cy="157800"/>
          </a:xfrm>
        </p:grpSpPr>
        <p:sp>
          <p:nvSpPr>
            <p:cNvPr id="2216" name="Google Shape;2216;p35"/>
            <p:cNvSpPr/>
            <p:nvPr/>
          </p:nvSpPr>
          <p:spPr>
            <a:xfrm>
              <a:off x="2575325" y="1348650"/>
              <a:ext cx="157800" cy="157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35"/>
            <p:cNvSpPr/>
            <p:nvPr/>
          </p:nvSpPr>
          <p:spPr>
            <a:xfrm>
              <a:off x="2765438" y="1348650"/>
              <a:ext cx="157800" cy="157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35"/>
            <p:cNvSpPr/>
            <p:nvPr/>
          </p:nvSpPr>
          <p:spPr>
            <a:xfrm>
              <a:off x="2955550" y="1348650"/>
              <a:ext cx="157800" cy="157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19" name="Google Shape;2219;p35"/>
          <p:cNvGrpSpPr/>
          <p:nvPr/>
        </p:nvGrpSpPr>
        <p:grpSpPr>
          <a:xfrm>
            <a:off x="7735464" y="-403388"/>
            <a:ext cx="925310" cy="943383"/>
            <a:chOff x="595389" y="1761100"/>
            <a:chExt cx="925310" cy="943383"/>
          </a:xfrm>
        </p:grpSpPr>
        <p:cxnSp>
          <p:nvCxnSpPr>
            <p:cNvPr id="2220" name="Google Shape;2220;p35"/>
            <p:cNvCxnSpPr/>
            <p:nvPr/>
          </p:nvCxnSpPr>
          <p:spPr>
            <a:xfrm>
              <a:off x="790199" y="2065118"/>
              <a:ext cx="730500" cy="587400"/>
            </a:xfrm>
            <a:prstGeom prst="straightConnector1">
              <a:avLst/>
            </a:prstGeom>
            <a:noFill/>
            <a:ln w="9525" cap="flat" cmpd="sng">
              <a:solidFill>
                <a:schemeClr val="dk2"/>
              </a:solidFill>
              <a:prstDash val="solid"/>
              <a:round/>
              <a:headEnd type="none" w="med" len="med"/>
              <a:tailEnd type="none" w="med" len="med"/>
            </a:ln>
          </p:spPr>
        </p:cxnSp>
        <p:cxnSp>
          <p:nvCxnSpPr>
            <p:cNvPr id="2221" name="Google Shape;2221;p35"/>
            <p:cNvCxnSpPr/>
            <p:nvPr/>
          </p:nvCxnSpPr>
          <p:spPr>
            <a:xfrm>
              <a:off x="595389" y="2117083"/>
              <a:ext cx="730500" cy="587400"/>
            </a:xfrm>
            <a:prstGeom prst="straightConnector1">
              <a:avLst/>
            </a:prstGeom>
            <a:noFill/>
            <a:ln w="9525" cap="flat" cmpd="sng">
              <a:solidFill>
                <a:schemeClr val="dk2"/>
              </a:solidFill>
              <a:prstDash val="solid"/>
              <a:round/>
              <a:headEnd type="none" w="med" len="med"/>
              <a:tailEnd type="none" w="med" len="med"/>
            </a:ln>
          </p:spPr>
        </p:cxnSp>
        <p:cxnSp>
          <p:nvCxnSpPr>
            <p:cNvPr id="2222" name="Google Shape;2222;p35"/>
            <p:cNvCxnSpPr/>
            <p:nvPr/>
          </p:nvCxnSpPr>
          <p:spPr>
            <a:xfrm>
              <a:off x="656919" y="1761100"/>
              <a:ext cx="730500" cy="587400"/>
            </a:xfrm>
            <a:prstGeom prst="straightConnector1">
              <a:avLst/>
            </a:prstGeom>
            <a:noFill/>
            <a:ln w="9525" cap="flat" cmpd="sng">
              <a:solidFill>
                <a:schemeClr val="dk2"/>
              </a:solidFill>
              <a:prstDash val="solid"/>
              <a:round/>
              <a:headEnd type="none" w="med" len="med"/>
              <a:tailEnd type="none" w="med" len="med"/>
            </a:ln>
          </p:spPr>
        </p:cxnSp>
      </p:grpSp>
      <p:grpSp>
        <p:nvGrpSpPr>
          <p:cNvPr id="2223" name="Google Shape;2223;p35"/>
          <p:cNvGrpSpPr/>
          <p:nvPr/>
        </p:nvGrpSpPr>
        <p:grpSpPr>
          <a:xfrm>
            <a:off x="-577711" y="3820875"/>
            <a:ext cx="925310" cy="943383"/>
            <a:chOff x="595389" y="1761100"/>
            <a:chExt cx="925310" cy="943383"/>
          </a:xfrm>
        </p:grpSpPr>
        <p:cxnSp>
          <p:nvCxnSpPr>
            <p:cNvPr id="2224" name="Google Shape;2224;p35"/>
            <p:cNvCxnSpPr/>
            <p:nvPr/>
          </p:nvCxnSpPr>
          <p:spPr>
            <a:xfrm>
              <a:off x="790199" y="2065118"/>
              <a:ext cx="730500" cy="587400"/>
            </a:xfrm>
            <a:prstGeom prst="straightConnector1">
              <a:avLst/>
            </a:prstGeom>
            <a:noFill/>
            <a:ln w="9525" cap="flat" cmpd="sng">
              <a:solidFill>
                <a:schemeClr val="dk2"/>
              </a:solidFill>
              <a:prstDash val="solid"/>
              <a:round/>
              <a:headEnd type="none" w="med" len="med"/>
              <a:tailEnd type="none" w="med" len="med"/>
            </a:ln>
          </p:spPr>
        </p:cxnSp>
        <p:cxnSp>
          <p:nvCxnSpPr>
            <p:cNvPr id="2225" name="Google Shape;2225;p35"/>
            <p:cNvCxnSpPr/>
            <p:nvPr/>
          </p:nvCxnSpPr>
          <p:spPr>
            <a:xfrm>
              <a:off x="595389" y="2117083"/>
              <a:ext cx="730500" cy="587400"/>
            </a:xfrm>
            <a:prstGeom prst="straightConnector1">
              <a:avLst/>
            </a:prstGeom>
            <a:noFill/>
            <a:ln w="9525" cap="flat" cmpd="sng">
              <a:solidFill>
                <a:schemeClr val="dk2"/>
              </a:solidFill>
              <a:prstDash val="solid"/>
              <a:round/>
              <a:headEnd type="none" w="med" len="med"/>
              <a:tailEnd type="none" w="med" len="med"/>
            </a:ln>
          </p:spPr>
        </p:cxnSp>
        <p:cxnSp>
          <p:nvCxnSpPr>
            <p:cNvPr id="2226" name="Google Shape;2226;p35"/>
            <p:cNvCxnSpPr/>
            <p:nvPr/>
          </p:nvCxnSpPr>
          <p:spPr>
            <a:xfrm>
              <a:off x="656919" y="1761100"/>
              <a:ext cx="730500" cy="587400"/>
            </a:xfrm>
            <a:prstGeom prst="straightConnector1">
              <a:avLst/>
            </a:prstGeom>
            <a:noFill/>
            <a:ln w="9525" cap="flat" cmpd="sng">
              <a:solidFill>
                <a:schemeClr val="dk2"/>
              </a:solidFill>
              <a:prstDash val="solid"/>
              <a:round/>
              <a:headEnd type="none" w="med" len="med"/>
              <a:tailEnd type="none" w="med" len="med"/>
            </a:ln>
          </p:spPr>
        </p:cxnSp>
      </p:grpSp>
      <p:grpSp>
        <p:nvGrpSpPr>
          <p:cNvPr id="2227" name="Google Shape;2227;p35"/>
          <p:cNvGrpSpPr/>
          <p:nvPr/>
        </p:nvGrpSpPr>
        <p:grpSpPr>
          <a:xfrm>
            <a:off x="305597" y="213225"/>
            <a:ext cx="1584577" cy="196549"/>
            <a:chOff x="750197" y="155825"/>
            <a:chExt cx="1584577" cy="196549"/>
          </a:xfrm>
        </p:grpSpPr>
        <p:sp>
          <p:nvSpPr>
            <p:cNvPr id="2228" name="Google Shape;2228;p35"/>
            <p:cNvSpPr/>
            <p:nvPr/>
          </p:nvSpPr>
          <p:spPr>
            <a:xfrm rot="-5400000">
              <a:off x="2093744" y="299443"/>
              <a:ext cx="52930" cy="52930"/>
            </a:xfrm>
            <a:custGeom>
              <a:avLst/>
              <a:gdLst/>
              <a:ahLst/>
              <a:cxnLst/>
              <a:rect l="l" t="t" r="r" b="b"/>
              <a:pathLst>
                <a:path w="1221" h="1221" extrusionOk="0">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35"/>
            <p:cNvSpPr/>
            <p:nvPr/>
          </p:nvSpPr>
          <p:spPr>
            <a:xfrm rot="-5400000">
              <a:off x="1915294" y="299855"/>
              <a:ext cx="52930" cy="52107"/>
            </a:xfrm>
            <a:custGeom>
              <a:avLst/>
              <a:gdLst/>
              <a:ahLst/>
              <a:cxnLst/>
              <a:rect l="l" t="t" r="r" b="b"/>
              <a:pathLst>
                <a:path w="1221" h="1202" extrusionOk="0">
                  <a:moveTo>
                    <a:pt x="659" y="1"/>
                  </a:moveTo>
                  <a:cubicBezTo>
                    <a:pt x="252" y="1"/>
                    <a:pt x="0" y="233"/>
                    <a:pt x="0" y="563"/>
                  </a:cubicBezTo>
                  <a:cubicBezTo>
                    <a:pt x="0" y="969"/>
                    <a:pt x="252" y="1202"/>
                    <a:pt x="659" y="1202"/>
                  </a:cubicBezTo>
                  <a:cubicBezTo>
                    <a:pt x="969" y="1202"/>
                    <a:pt x="1221" y="969"/>
                    <a:pt x="1221" y="563"/>
                  </a:cubicBezTo>
                  <a:cubicBezTo>
                    <a:pt x="1221" y="233"/>
                    <a:pt x="969" y="1"/>
                    <a:pt x="6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35"/>
            <p:cNvSpPr/>
            <p:nvPr/>
          </p:nvSpPr>
          <p:spPr>
            <a:xfrm rot="-5400000">
              <a:off x="1735196" y="297753"/>
              <a:ext cx="52930" cy="56312"/>
            </a:xfrm>
            <a:custGeom>
              <a:avLst/>
              <a:gdLst/>
              <a:ahLst/>
              <a:cxnLst/>
              <a:rect l="l" t="t" r="r" b="b"/>
              <a:pathLst>
                <a:path w="1221" h="1299" extrusionOk="0">
                  <a:moveTo>
                    <a:pt x="659" y="0"/>
                  </a:moveTo>
                  <a:cubicBezTo>
                    <a:pt x="252" y="0"/>
                    <a:pt x="0" y="330"/>
                    <a:pt x="0" y="640"/>
                  </a:cubicBezTo>
                  <a:cubicBezTo>
                    <a:pt x="0" y="969"/>
                    <a:pt x="252" y="1298"/>
                    <a:pt x="659" y="1298"/>
                  </a:cubicBezTo>
                  <a:cubicBezTo>
                    <a:pt x="969" y="1298"/>
                    <a:pt x="1221" y="969"/>
                    <a:pt x="1221" y="640"/>
                  </a:cubicBezTo>
                  <a:cubicBezTo>
                    <a:pt x="1221" y="330"/>
                    <a:pt x="969" y="0"/>
                    <a:pt x="6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35"/>
            <p:cNvSpPr/>
            <p:nvPr/>
          </p:nvSpPr>
          <p:spPr>
            <a:xfrm rot="-5400000">
              <a:off x="1556334" y="297753"/>
              <a:ext cx="52930" cy="56312"/>
            </a:xfrm>
            <a:custGeom>
              <a:avLst/>
              <a:gdLst/>
              <a:ahLst/>
              <a:cxnLst/>
              <a:rect l="l" t="t" r="r" b="b"/>
              <a:pathLst>
                <a:path w="1221" h="1299" extrusionOk="0">
                  <a:moveTo>
                    <a:pt x="659" y="0"/>
                  </a:moveTo>
                  <a:cubicBezTo>
                    <a:pt x="252" y="0"/>
                    <a:pt x="0" y="330"/>
                    <a:pt x="0" y="659"/>
                  </a:cubicBezTo>
                  <a:cubicBezTo>
                    <a:pt x="0" y="969"/>
                    <a:pt x="252" y="1298"/>
                    <a:pt x="659" y="1298"/>
                  </a:cubicBezTo>
                  <a:cubicBezTo>
                    <a:pt x="969" y="1298"/>
                    <a:pt x="1221" y="969"/>
                    <a:pt x="1221" y="659"/>
                  </a:cubicBezTo>
                  <a:cubicBezTo>
                    <a:pt x="1221" y="330"/>
                    <a:pt x="969" y="0"/>
                    <a:pt x="6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35"/>
            <p:cNvSpPr/>
            <p:nvPr/>
          </p:nvSpPr>
          <p:spPr>
            <a:xfrm rot="-5400000">
              <a:off x="1378296" y="297753"/>
              <a:ext cx="52930" cy="56312"/>
            </a:xfrm>
            <a:custGeom>
              <a:avLst/>
              <a:gdLst/>
              <a:ahLst/>
              <a:cxnLst/>
              <a:rect l="l" t="t" r="r" b="b"/>
              <a:pathLst>
                <a:path w="1221" h="1299" extrusionOk="0">
                  <a:moveTo>
                    <a:pt x="659" y="1"/>
                  </a:moveTo>
                  <a:cubicBezTo>
                    <a:pt x="252" y="1"/>
                    <a:pt x="0" y="330"/>
                    <a:pt x="0" y="640"/>
                  </a:cubicBezTo>
                  <a:cubicBezTo>
                    <a:pt x="0" y="969"/>
                    <a:pt x="252" y="1299"/>
                    <a:pt x="659" y="1299"/>
                  </a:cubicBezTo>
                  <a:cubicBezTo>
                    <a:pt x="969" y="1299"/>
                    <a:pt x="1221" y="969"/>
                    <a:pt x="1221" y="640"/>
                  </a:cubicBezTo>
                  <a:cubicBezTo>
                    <a:pt x="1221" y="330"/>
                    <a:pt x="969" y="1"/>
                    <a:pt x="6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35"/>
            <p:cNvSpPr/>
            <p:nvPr/>
          </p:nvSpPr>
          <p:spPr>
            <a:xfrm rot="-5400000">
              <a:off x="1197765" y="299422"/>
              <a:ext cx="52930" cy="52974"/>
            </a:xfrm>
            <a:custGeom>
              <a:avLst/>
              <a:gdLst/>
              <a:ahLst/>
              <a:cxnLst/>
              <a:rect l="l" t="t" r="r" b="b"/>
              <a:pathLst>
                <a:path w="1221" h="1222" extrusionOk="0">
                  <a:moveTo>
                    <a:pt x="659" y="1"/>
                  </a:moveTo>
                  <a:cubicBezTo>
                    <a:pt x="252" y="1"/>
                    <a:pt x="0" y="253"/>
                    <a:pt x="0" y="660"/>
                  </a:cubicBezTo>
                  <a:cubicBezTo>
                    <a:pt x="0" y="970"/>
                    <a:pt x="252" y="1221"/>
                    <a:pt x="659" y="1221"/>
                  </a:cubicBezTo>
                  <a:cubicBezTo>
                    <a:pt x="969" y="1221"/>
                    <a:pt x="1221" y="970"/>
                    <a:pt x="1221" y="660"/>
                  </a:cubicBezTo>
                  <a:cubicBezTo>
                    <a:pt x="1221" y="253"/>
                    <a:pt x="969" y="1"/>
                    <a:pt x="6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35"/>
            <p:cNvSpPr/>
            <p:nvPr/>
          </p:nvSpPr>
          <p:spPr>
            <a:xfrm rot="-5400000">
              <a:off x="1019336" y="299855"/>
              <a:ext cx="52930" cy="52107"/>
            </a:xfrm>
            <a:custGeom>
              <a:avLst/>
              <a:gdLst/>
              <a:ahLst/>
              <a:cxnLst/>
              <a:rect l="l" t="t" r="r" b="b"/>
              <a:pathLst>
                <a:path w="1221" h="1202" extrusionOk="0">
                  <a:moveTo>
                    <a:pt x="659" y="0"/>
                  </a:moveTo>
                  <a:cubicBezTo>
                    <a:pt x="252" y="0"/>
                    <a:pt x="0" y="233"/>
                    <a:pt x="0" y="640"/>
                  </a:cubicBezTo>
                  <a:cubicBezTo>
                    <a:pt x="0" y="969"/>
                    <a:pt x="252" y="1201"/>
                    <a:pt x="659" y="1201"/>
                  </a:cubicBezTo>
                  <a:cubicBezTo>
                    <a:pt x="969" y="1201"/>
                    <a:pt x="1221" y="969"/>
                    <a:pt x="1221" y="640"/>
                  </a:cubicBezTo>
                  <a:cubicBezTo>
                    <a:pt x="1221" y="233"/>
                    <a:pt x="969" y="0"/>
                    <a:pt x="6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35"/>
            <p:cNvSpPr/>
            <p:nvPr/>
          </p:nvSpPr>
          <p:spPr>
            <a:xfrm rot="-5400000">
              <a:off x="840886" y="299443"/>
              <a:ext cx="52930" cy="52930"/>
            </a:xfrm>
            <a:custGeom>
              <a:avLst/>
              <a:gdLst/>
              <a:ahLst/>
              <a:cxnLst/>
              <a:rect l="l" t="t" r="r" b="b"/>
              <a:pathLst>
                <a:path w="1221" h="1221" extrusionOk="0">
                  <a:moveTo>
                    <a:pt x="659" y="1"/>
                  </a:moveTo>
                  <a:cubicBezTo>
                    <a:pt x="252" y="1"/>
                    <a:pt x="0" y="252"/>
                    <a:pt x="0" y="582"/>
                  </a:cubicBezTo>
                  <a:cubicBezTo>
                    <a:pt x="0" y="969"/>
                    <a:pt x="252" y="1221"/>
                    <a:pt x="659" y="1221"/>
                  </a:cubicBezTo>
                  <a:cubicBezTo>
                    <a:pt x="969" y="1221"/>
                    <a:pt x="1221" y="969"/>
                    <a:pt x="1221" y="582"/>
                  </a:cubicBezTo>
                  <a:cubicBezTo>
                    <a:pt x="1221" y="252"/>
                    <a:pt x="969" y="1"/>
                    <a:pt x="6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35"/>
            <p:cNvSpPr/>
            <p:nvPr/>
          </p:nvSpPr>
          <p:spPr>
            <a:xfrm rot="-5400000">
              <a:off x="2181051" y="155825"/>
              <a:ext cx="56312" cy="56312"/>
            </a:xfrm>
            <a:custGeom>
              <a:avLst/>
              <a:gdLst/>
              <a:ahLst/>
              <a:cxnLst/>
              <a:rect l="l" t="t" r="r" b="b"/>
              <a:pathLst>
                <a:path w="1299" h="1299" extrusionOk="0">
                  <a:moveTo>
                    <a:pt x="640" y="1"/>
                  </a:moveTo>
                  <a:cubicBezTo>
                    <a:pt x="330" y="1"/>
                    <a:pt x="0" y="330"/>
                    <a:pt x="0" y="659"/>
                  </a:cubicBezTo>
                  <a:cubicBezTo>
                    <a:pt x="0" y="969"/>
                    <a:pt x="330" y="1299"/>
                    <a:pt x="640" y="1299"/>
                  </a:cubicBezTo>
                  <a:cubicBezTo>
                    <a:pt x="969" y="1299"/>
                    <a:pt x="1298" y="969"/>
                    <a:pt x="1298" y="659"/>
                  </a:cubicBezTo>
                  <a:cubicBezTo>
                    <a:pt x="1298" y="330"/>
                    <a:pt x="969" y="1"/>
                    <a:pt x="6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35"/>
            <p:cNvSpPr/>
            <p:nvPr/>
          </p:nvSpPr>
          <p:spPr>
            <a:xfrm rot="-5400000">
              <a:off x="2000953" y="157927"/>
              <a:ext cx="56312" cy="52107"/>
            </a:xfrm>
            <a:custGeom>
              <a:avLst/>
              <a:gdLst/>
              <a:ahLst/>
              <a:cxnLst/>
              <a:rect l="l" t="t" r="r" b="b"/>
              <a:pathLst>
                <a:path w="1299" h="1202" extrusionOk="0">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35"/>
            <p:cNvSpPr/>
            <p:nvPr/>
          </p:nvSpPr>
          <p:spPr>
            <a:xfrm rot="-5400000">
              <a:off x="1822503" y="157515"/>
              <a:ext cx="56312" cy="52930"/>
            </a:xfrm>
            <a:custGeom>
              <a:avLst/>
              <a:gdLst/>
              <a:ahLst/>
              <a:cxnLst/>
              <a:rect l="l" t="t" r="r" b="b"/>
              <a:pathLst>
                <a:path w="1299" h="1221" extrusionOk="0">
                  <a:moveTo>
                    <a:pt x="640" y="0"/>
                  </a:moveTo>
                  <a:cubicBezTo>
                    <a:pt x="330" y="0"/>
                    <a:pt x="0" y="252"/>
                    <a:pt x="0" y="562"/>
                  </a:cubicBezTo>
                  <a:cubicBezTo>
                    <a:pt x="0" y="969"/>
                    <a:pt x="330" y="1221"/>
                    <a:pt x="640" y="1221"/>
                  </a:cubicBezTo>
                  <a:cubicBezTo>
                    <a:pt x="969" y="1221"/>
                    <a:pt x="1298" y="969"/>
                    <a:pt x="1298" y="562"/>
                  </a:cubicBezTo>
                  <a:cubicBezTo>
                    <a:pt x="1298" y="252"/>
                    <a:pt x="969"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35"/>
            <p:cNvSpPr/>
            <p:nvPr/>
          </p:nvSpPr>
          <p:spPr>
            <a:xfrm rot="-5400000">
              <a:off x="1644053" y="157927"/>
              <a:ext cx="56312" cy="52107"/>
            </a:xfrm>
            <a:custGeom>
              <a:avLst/>
              <a:gdLst/>
              <a:ahLst/>
              <a:cxnLst/>
              <a:rect l="l" t="t" r="r" b="b"/>
              <a:pathLst>
                <a:path w="1299" h="1202" extrusionOk="0">
                  <a:moveTo>
                    <a:pt x="640" y="1"/>
                  </a:moveTo>
                  <a:cubicBezTo>
                    <a:pt x="330" y="1"/>
                    <a:pt x="0" y="233"/>
                    <a:pt x="0" y="563"/>
                  </a:cubicBezTo>
                  <a:cubicBezTo>
                    <a:pt x="0" y="969"/>
                    <a:pt x="330" y="1202"/>
                    <a:pt x="640" y="1202"/>
                  </a:cubicBezTo>
                  <a:cubicBezTo>
                    <a:pt x="969" y="1202"/>
                    <a:pt x="1298" y="969"/>
                    <a:pt x="1298" y="563"/>
                  </a:cubicBezTo>
                  <a:cubicBezTo>
                    <a:pt x="1298" y="233"/>
                    <a:pt x="969" y="1"/>
                    <a:pt x="6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35"/>
            <p:cNvSpPr/>
            <p:nvPr/>
          </p:nvSpPr>
          <p:spPr>
            <a:xfrm rot="-5400000">
              <a:off x="1463955" y="155825"/>
              <a:ext cx="56312" cy="56312"/>
            </a:xfrm>
            <a:custGeom>
              <a:avLst/>
              <a:gdLst/>
              <a:ahLst/>
              <a:cxnLst/>
              <a:rect l="l" t="t" r="r" b="b"/>
              <a:pathLst>
                <a:path w="1299" h="1299" extrusionOk="0">
                  <a:moveTo>
                    <a:pt x="640" y="0"/>
                  </a:moveTo>
                  <a:cubicBezTo>
                    <a:pt x="330" y="0"/>
                    <a:pt x="0" y="330"/>
                    <a:pt x="0" y="640"/>
                  </a:cubicBezTo>
                  <a:cubicBezTo>
                    <a:pt x="0" y="969"/>
                    <a:pt x="330" y="1298"/>
                    <a:pt x="640" y="1298"/>
                  </a:cubicBezTo>
                  <a:cubicBezTo>
                    <a:pt x="969" y="1298"/>
                    <a:pt x="1298" y="969"/>
                    <a:pt x="1298" y="640"/>
                  </a:cubicBezTo>
                  <a:cubicBezTo>
                    <a:pt x="1298" y="330"/>
                    <a:pt x="969"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35"/>
            <p:cNvSpPr/>
            <p:nvPr/>
          </p:nvSpPr>
          <p:spPr>
            <a:xfrm rot="-5400000">
              <a:off x="1285505" y="156237"/>
              <a:ext cx="56312" cy="55488"/>
            </a:xfrm>
            <a:custGeom>
              <a:avLst/>
              <a:gdLst/>
              <a:ahLst/>
              <a:cxnLst/>
              <a:rect l="l" t="t" r="r" b="b"/>
              <a:pathLst>
                <a:path w="1299" h="1280" extrusionOk="0">
                  <a:moveTo>
                    <a:pt x="640" y="1"/>
                  </a:moveTo>
                  <a:cubicBezTo>
                    <a:pt x="330" y="1"/>
                    <a:pt x="0" y="311"/>
                    <a:pt x="0" y="640"/>
                  </a:cubicBezTo>
                  <a:cubicBezTo>
                    <a:pt x="0" y="969"/>
                    <a:pt x="330" y="1279"/>
                    <a:pt x="640" y="1279"/>
                  </a:cubicBezTo>
                  <a:cubicBezTo>
                    <a:pt x="969" y="1279"/>
                    <a:pt x="1298" y="969"/>
                    <a:pt x="1298" y="640"/>
                  </a:cubicBezTo>
                  <a:cubicBezTo>
                    <a:pt x="1298" y="311"/>
                    <a:pt x="969" y="1"/>
                    <a:pt x="6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35"/>
            <p:cNvSpPr/>
            <p:nvPr/>
          </p:nvSpPr>
          <p:spPr>
            <a:xfrm rot="-5400000">
              <a:off x="1107055" y="155825"/>
              <a:ext cx="56312" cy="56312"/>
            </a:xfrm>
            <a:custGeom>
              <a:avLst/>
              <a:gdLst/>
              <a:ahLst/>
              <a:cxnLst/>
              <a:rect l="l" t="t" r="r" b="b"/>
              <a:pathLst>
                <a:path w="1299" h="1299" extrusionOk="0">
                  <a:moveTo>
                    <a:pt x="640" y="1"/>
                  </a:moveTo>
                  <a:cubicBezTo>
                    <a:pt x="330" y="1"/>
                    <a:pt x="0" y="330"/>
                    <a:pt x="0" y="640"/>
                  </a:cubicBezTo>
                  <a:cubicBezTo>
                    <a:pt x="0" y="970"/>
                    <a:pt x="330" y="1299"/>
                    <a:pt x="640" y="1299"/>
                  </a:cubicBezTo>
                  <a:cubicBezTo>
                    <a:pt x="969" y="1299"/>
                    <a:pt x="1298" y="970"/>
                    <a:pt x="1298" y="640"/>
                  </a:cubicBezTo>
                  <a:cubicBezTo>
                    <a:pt x="1298" y="330"/>
                    <a:pt x="969" y="1"/>
                    <a:pt x="6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35"/>
            <p:cNvSpPr/>
            <p:nvPr/>
          </p:nvSpPr>
          <p:spPr>
            <a:xfrm rot="-5400000">
              <a:off x="926957" y="157927"/>
              <a:ext cx="56312" cy="52107"/>
            </a:xfrm>
            <a:custGeom>
              <a:avLst/>
              <a:gdLst/>
              <a:ahLst/>
              <a:cxnLst/>
              <a:rect l="l" t="t" r="r" b="b"/>
              <a:pathLst>
                <a:path w="1299" h="1202" extrusionOk="0">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35"/>
            <p:cNvSpPr/>
            <p:nvPr/>
          </p:nvSpPr>
          <p:spPr>
            <a:xfrm rot="-5400000">
              <a:off x="748507" y="157515"/>
              <a:ext cx="56312" cy="52930"/>
            </a:xfrm>
            <a:custGeom>
              <a:avLst/>
              <a:gdLst/>
              <a:ahLst/>
              <a:cxnLst/>
              <a:rect l="l" t="t" r="r" b="b"/>
              <a:pathLst>
                <a:path w="1299" h="1221" extrusionOk="0">
                  <a:moveTo>
                    <a:pt x="640" y="1"/>
                  </a:moveTo>
                  <a:cubicBezTo>
                    <a:pt x="330" y="1"/>
                    <a:pt x="0" y="252"/>
                    <a:pt x="0" y="562"/>
                  </a:cubicBezTo>
                  <a:cubicBezTo>
                    <a:pt x="0" y="969"/>
                    <a:pt x="330" y="1221"/>
                    <a:pt x="640" y="1221"/>
                  </a:cubicBezTo>
                  <a:cubicBezTo>
                    <a:pt x="969" y="1221"/>
                    <a:pt x="1298" y="969"/>
                    <a:pt x="1298" y="562"/>
                  </a:cubicBezTo>
                  <a:cubicBezTo>
                    <a:pt x="1298" y="252"/>
                    <a:pt x="969" y="1"/>
                    <a:pt x="6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35"/>
            <p:cNvSpPr/>
            <p:nvPr/>
          </p:nvSpPr>
          <p:spPr>
            <a:xfrm rot="-5400000">
              <a:off x="2281844" y="299443"/>
              <a:ext cx="52930" cy="52930"/>
            </a:xfrm>
            <a:custGeom>
              <a:avLst/>
              <a:gdLst/>
              <a:ahLst/>
              <a:cxnLst/>
              <a:rect l="l" t="t" r="r" b="b"/>
              <a:pathLst>
                <a:path w="1221" h="1221" extrusionOk="0">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46" name="Google Shape;2246;p35"/>
          <p:cNvGrpSpPr/>
          <p:nvPr/>
        </p:nvGrpSpPr>
        <p:grpSpPr>
          <a:xfrm>
            <a:off x="8313670" y="2728488"/>
            <a:ext cx="1656312" cy="1660374"/>
            <a:chOff x="2929375" y="236175"/>
            <a:chExt cx="805325" cy="807300"/>
          </a:xfrm>
        </p:grpSpPr>
        <p:sp>
          <p:nvSpPr>
            <p:cNvPr id="2247" name="Google Shape;2247;p35"/>
            <p:cNvSpPr/>
            <p:nvPr/>
          </p:nvSpPr>
          <p:spPr>
            <a:xfrm>
              <a:off x="2986025" y="241975"/>
              <a:ext cx="280400" cy="191800"/>
            </a:xfrm>
            <a:custGeom>
              <a:avLst/>
              <a:gdLst/>
              <a:ahLst/>
              <a:cxnLst/>
              <a:rect l="l" t="t" r="r" b="b"/>
              <a:pathLst>
                <a:path w="11216" h="7672" extrusionOk="0">
                  <a:moveTo>
                    <a:pt x="11216" y="1"/>
                  </a:moveTo>
                  <a:cubicBezTo>
                    <a:pt x="10964" y="1"/>
                    <a:pt x="10809" y="98"/>
                    <a:pt x="10577" y="98"/>
                  </a:cubicBezTo>
                  <a:lnTo>
                    <a:pt x="310" y="7110"/>
                  </a:lnTo>
                  <a:cubicBezTo>
                    <a:pt x="233" y="7265"/>
                    <a:pt x="155" y="7439"/>
                    <a:pt x="0" y="7672"/>
                  </a:cubicBezTo>
                  <a:lnTo>
                    <a:pt x="112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35"/>
            <p:cNvSpPr/>
            <p:nvPr/>
          </p:nvSpPr>
          <p:spPr>
            <a:xfrm>
              <a:off x="2951650" y="236175"/>
              <a:ext cx="395650" cy="270250"/>
            </a:xfrm>
            <a:custGeom>
              <a:avLst/>
              <a:gdLst/>
              <a:ahLst/>
              <a:cxnLst/>
              <a:rect l="l" t="t" r="r" b="b"/>
              <a:pathLst>
                <a:path w="15826" h="10810" extrusionOk="0">
                  <a:moveTo>
                    <a:pt x="15341" y="1"/>
                  </a:moveTo>
                  <a:lnTo>
                    <a:pt x="155" y="10402"/>
                  </a:lnTo>
                  <a:cubicBezTo>
                    <a:pt x="155" y="10499"/>
                    <a:pt x="78" y="10654"/>
                    <a:pt x="0" y="10809"/>
                  </a:cubicBezTo>
                  <a:lnTo>
                    <a:pt x="1582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35"/>
            <p:cNvSpPr/>
            <p:nvPr/>
          </p:nvSpPr>
          <p:spPr>
            <a:xfrm>
              <a:off x="2935650" y="241975"/>
              <a:ext cx="472175" cy="324975"/>
            </a:xfrm>
            <a:custGeom>
              <a:avLst/>
              <a:gdLst/>
              <a:ahLst/>
              <a:cxnLst/>
              <a:rect l="l" t="t" r="r" b="b"/>
              <a:pathLst>
                <a:path w="18887" h="12999" extrusionOk="0">
                  <a:moveTo>
                    <a:pt x="18558" y="1"/>
                  </a:moveTo>
                  <a:lnTo>
                    <a:pt x="78" y="12689"/>
                  </a:lnTo>
                  <a:cubicBezTo>
                    <a:pt x="78" y="12766"/>
                    <a:pt x="78" y="12844"/>
                    <a:pt x="1" y="12999"/>
                  </a:cubicBezTo>
                  <a:lnTo>
                    <a:pt x="18887" y="98"/>
                  </a:lnTo>
                  <a:cubicBezTo>
                    <a:pt x="18790" y="1"/>
                    <a:pt x="18713" y="1"/>
                    <a:pt x="185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35"/>
            <p:cNvSpPr/>
            <p:nvPr/>
          </p:nvSpPr>
          <p:spPr>
            <a:xfrm>
              <a:off x="2929375" y="254100"/>
              <a:ext cx="530750" cy="367575"/>
            </a:xfrm>
            <a:custGeom>
              <a:avLst/>
              <a:gdLst/>
              <a:ahLst/>
              <a:cxnLst/>
              <a:rect l="l" t="t" r="r" b="b"/>
              <a:pathLst>
                <a:path w="21230" h="14703" extrusionOk="0">
                  <a:moveTo>
                    <a:pt x="20978" y="0"/>
                  </a:moveTo>
                  <a:lnTo>
                    <a:pt x="77" y="14373"/>
                  </a:lnTo>
                  <a:cubicBezTo>
                    <a:pt x="77" y="14451"/>
                    <a:pt x="0" y="14528"/>
                    <a:pt x="0" y="14702"/>
                  </a:cubicBezTo>
                  <a:lnTo>
                    <a:pt x="21230" y="97"/>
                  </a:lnTo>
                  <a:cubicBezTo>
                    <a:pt x="21152" y="97"/>
                    <a:pt x="21075" y="97"/>
                    <a:pt x="2097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35"/>
            <p:cNvSpPr/>
            <p:nvPr/>
          </p:nvSpPr>
          <p:spPr>
            <a:xfrm>
              <a:off x="2929375" y="272500"/>
              <a:ext cx="577250" cy="397600"/>
            </a:xfrm>
            <a:custGeom>
              <a:avLst/>
              <a:gdLst/>
              <a:ahLst/>
              <a:cxnLst/>
              <a:rect l="l" t="t" r="r" b="b"/>
              <a:pathLst>
                <a:path w="23090" h="15904" extrusionOk="0">
                  <a:moveTo>
                    <a:pt x="22838" y="0"/>
                  </a:moveTo>
                  <a:lnTo>
                    <a:pt x="0" y="15574"/>
                  </a:lnTo>
                  <a:cubicBezTo>
                    <a:pt x="77" y="15729"/>
                    <a:pt x="77" y="15826"/>
                    <a:pt x="77" y="15903"/>
                  </a:cubicBezTo>
                  <a:lnTo>
                    <a:pt x="23089" y="155"/>
                  </a:lnTo>
                  <a:cubicBezTo>
                    <a:pt x="23012" y="78"/>
                    <a:pt x="22915" y="78"/>
                    <a:pt x="2283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35"/>
            <p:cNvSpPr/>
            <p:nvPr/>
          </p:nvSpPr>
          <p:spPr>
            <a:xfrm>
              <a:off x="2935650" y="294775"/>
              <a:ext cx="611175" cy="421825"/>
            </a:xfrm>
            <a:custGeom>
              <a:avLst/>
              <a:gdLst/>
              <a:ahLst/>
              <a:cxnLst/>
              <a:rect l="l" t="t" r="r" b="b"/>
              <a:pathLst>
                <a:path w="24447" h="16873" extrusionOk="0">
                  <a:moveTo>
                    <a:pt x="24214" y="0"/>
                  </a:moveTo>
                  <a:lnTo>
                    <a:pt x="1" y="16543"/>
                  </a:lnTo>
                  <a:cubicBezTo>
                    <a:pt x="1" y="16620"/>
                    <a:pt x="1" y="16698"/>
                    <a:pt x="78" y="16872"/>
                  </a:cubicBezTo>
                  <a:lnTo>
                    <a:pt x="24446" y="155"/>
                  </a:lnTo>
                  <a:cubicBezTo>
                    <a:pt x="24369" y="78"/>
                    <a:pt x="24291" y="0"/>
                    <a:pt x="2421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35"/>
            <p:cNvSpPr/>
            <p:nvPr/>
          </p:nvSpPr>
          <p:spPr>
            <a:xfrm>
              <a:off x="2945350" y="318975"/>
              <a:ext cx="637775" cy="439750"/>
            </a:xfrm>
            <a:custGeom>
              <a:avLst/>
              <a:gdLst/>
              <a:ahLst/>
              <a:cxnLst/>
              <a:rect l="l" t="t" r="r" b="b"/>
              <a:pathLst>
                <a:path w="25511" h="17590" extrusionOk="0">
                  <a:moveTo>
                    <a:pt x="25279" y="1"/>
                  </a:moveTo>
                  <a:lnTo>
                    <a:pt x="0" y="17357"/>
                  </a:lnTo>
                  <a:cubicBezTo>
                    <a:pt x="0" y="17434"/>
                    <a:pt x="97" y="17512"/>
                    <a:pt x="97" y="17589"/>
                  </a:cubicBezTo>
                  <a:lnTo>
                    <a:pt x="25511" y="156"/>
                  </a:lnTo>
                  <a:cubicBezTo>
                    <a:pt x="25434" y="78"/>
                    <a:pt x="25356" y="78"/>
                    <a:pt x="252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35"/>
            <p:cNvSpPr/>
            <p:nvPr/>
          </p:nvSpPr>
          <p:spPr>
            <a:xfrm>
              <a:off x="2959875" y="347075"/>
              <a:ext cx="655700" cy="449900"/>
            </a:xfrm>
            <a:custGeom>
              <a:avLst/>
              <a:gdLst/>
              <a:ahLst/>
              <a:cxnLst/>
              <a:rect l="l" t="t" r="r" b="b"/>
              <a:pathLst>
                <a:path w="26228" h="17996" extrusionOk="0">
                  <a:moveTo>
                    <a:pt x="25976" y="0"/>
                  </a:moveTo>
                  <a:lnTo>
                    <a:pt x="0" y="17763"/>
                  </a:lnTo>
                  <a:cubicBezTo>
                    <a:pt x="0" y="17841"/>
                    <a:pt x="78" y="17918"/>
                    <a:pt x="78" y="17996"/>
                  </a:cubicBezTo>
                  <a:lnTo>
                    <a:pt x="26228" y="155"/>
                  </a:lnTo>
                  <a:cubicBezTo>
                    <a:pt x="26150" y="78"/>
                    <a:pt x="26053" y="0"/>
                    <a:pt x="2597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35"/>
            <p:cNvSpPr/>
            <p:nvPr/>
          </p:nvSpPr>
          <p:spPr>
            <a:xfrm>
              <a:off x="2977800" y="377575"/>
              <a:ext cx="663925" cy="457650"/>
            </a:xfrm>
            <a:custGeom>
              <a:avLst/>
              <a:gdLst/>
              <a:ahLst/>
              <a:cxnLst/>
              <a:rect l="l" t="t" r="r" b="b"/>
              <a:pathLst>
                <a:path w="26557" h="18306" extrusionOk="0">
                  <a:moveTo>
                    <a:pt x="26402" y="1"/>
                  </a:moveTo>
                  <a:lnTo>
                    <a:pt x="0" y="18073"/>
                  </a:lnTo>
                  <a:cubicBezTo>
                    <a:pt x="0" y="18151"/>
                    <a:pt x="78" y="18228"/>
                    <a:pt x="78" y="18306"/>
                  </a:cubicBezTo>
                  <a:lnTo>
                    <a:pt x="26557" y="156"/>
                  </a:lnTo>
                  <a:cubicBezTo>
                    <a:pt x="26557" y="78"/>
                    <a:pt x="26479" y="1"/>
                    <a:pt x="2640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35"/>
            <p:cNvSpPr/>
            <p:nvPr/>
          </p:nvSpPr>
          <p:spPr>
            <a:xfrm>
              <a:off x="2998125" y="409550"/>
              <a:ext cx="669750" cy="460075"/>
            </a:xfrm>
            <a:custGeom>
              <a:avLst/>
              <a:gdLst/>
              <a:ahLst/>
              <a:cxnLst/>
              <a:rect l="l" t="t" r="r" b="b"/>
              <a:pathLst>
                <a:path w="26790" h="18403" extrusionOk="0">
                  <a:moveTo>
                    <a:pt x="26635" y="0"/>
                  </a:moveTo>
                  <a:lnTo>
                    <a:pt x="1" y="18170"/>
                  </a:lnTo>
                  <a:cubicBezTo>
                    <a:pt x="78" y="18247"/>
                    <a:pt x="78" y="18247"/>
                    <a:pt x="78" y="18325"/>
                  </a:cubicBezTo>
                  <a:lnTo>
                    <a:pt x="156" y="18402"/>
                  </a:lnTo>
                  <a:lnTo>
                    <a:pt x="26790" y="174"/>
                  </a:lnTo>
                  <a:cubicBezTo>
                    <a:pt x="26712" y="174"/>
                    <a:pt x="26712" y="78"/>
                    <a:pt x="26712" y="78"/>
                  </a:cubicBezTo>
                  <a:lnTo>
                    <a:pt x="2663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35"/>
            <p:cNvSpPr/>
            <p:nvPr/>
          </p:nvSpPr>
          <p:spPr>
            <a:xfrm>
              <a:off x="3022350" y="443925"/>
              <a:ext cx="665875" cy="458125"/>
            </a:xfrm>
            <a:custGeom>
              <a:avLst/>
              <a:gdLst/>
              <a:ahLst/>
              <a:cxnLst/>
              <a:rect l="l" t="t" r="r" b="b"/>
              <a:pathLst>
                <a:path w="26635" h="18325" extrusionOk="0">
                  <a:moveTo>
                    <a:pt x="26557" y="0"/>
                  </a:moveTo>
                  <a:lnTo>
                    <a:pt x="0" y="18170"/>
                  </a:lnTo>
                  <a:cubicBezTo>
                    <a:pt x="78" y="18247"/>
                    <a:pt x="155" y="18247"/>
                    <a:pt x="155" y="18325"/>
                  </a:cubicBezTo>
                  <a:lnTo>
                    <a:pt x="26634" y="252"/>
                  </a:lnTo>
                  <a:cubicBezTo>
                    <a:pt x="26634" y="155"/>
                    <a:pt x="26557" y="78"/>
                    <a:pt x="2655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35"/>
            <p:cNvSpPr/>
            <p:nvPr/>
          </p:nvSpPr>
          <p:spPr>
            <a:xfrm>
              <a:off x="3050425" y="480250"/>
              <a:ext cx="655725" cy="451825"/>
            </a:xfrm>
            <a:custGeom>
              <a:avLst/>
              <a:gdLst/>
              <a:ahLst/>
              <a:cxnLst/>
              <a:rect l="l" t="t" r="r" b="b"/>
              <a:pathLst>
                <a:path w="26229" h="18073" extrusionOk="0">
                  <a:moveTo>
                    <a:pt x="26151" y="0"/>
                  </a:moveTo>
                  <a:lnTo>
                    <a:pt x="1" y="17918"/>
                  </a:lnTo>
                  <a:cubicBezTo>
                    <a:pt x="78" y="17995"/>
                    <a:pt x="156" y="17995"/>
                    <a:pt x="252" y="18073"/>
                  </a:cubicBezTo>
                  <a:lnTo>
                    <a:pt x="26228" y="252"/>
                  </a:lnTo>
                  <a:cubicBezTo>
                    <a:pt x="26228" y="155"/>
                    <a:pt x="26151" y="78"/>
                    <a:pt x="261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35"/>
            <p:cNvSpPr/>
            <p:nvPr/>
          </p:nvSpPr>
          <p:spPr>
            <a:xfrm>
              <a:off x="3082875" y="520425"/>
              <a:ext cx="637300" cy="440225"/>
            </a:xfrm>
            <a:custGeom>
              <a:avLst/>
              <a:gdLst/>
              <a:ahLst/>
              <a:cxnLst/>
              <a:rect l="l" t="t" r="r" b="b"/>
              <a:pathLst>
                <a:path w="25492" h="17609" extrusionOk="0">
                  <a:moveTo>
                    <a:pt x="25414" y="1"/>
                  </a:moveTo>
                  <a:lnTo>
                    <a:pt x="0" y="17434"/>
                  </a:lnTo>
                  <a:cubicBezTo>
                    <a:pt x="78" y="17434"/>
                    <a:pt x="155" y="17531"/>
                    <a:pt x="233" y="17609"/>
                  </a:cubicBezTo>
                  <a:lnTo>
                    <a:pt x="25492" y="253"/>
                  </a:lnTo>
                  <a:cubicBezTo>
                    <a:pt x="25492" y="175"/>
                    <a:pt x="25414" y="98"/>
                    <a:pt x="2541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35"/>
            <p:cNvSpPr/>
            <p:nvPr/>
          </p:nvSpPr>
          <p:spPr>
            <a:xfrm>
              <a:off x="3119200" y="563050"/>
              <a:ext cx="611150" cy="421825"/>
            </a:xfrm>
            <a:custGeom>
              <a:avLst/>
              <a:gdLst/>
              <a:ahLst/>
              <a:cxnLst/>
              <a:rect l="l" t="t" r="r" b="b"/>
              <a:pathLst>
                <a:path w="24446" h="16873" extrusionOk="0">
                  <a:moveTo>
                    <a:pt x="24368" y="1"/>
                  </a:moveTo>
                  <a:lnTo>
                    <a:pt x="0" y="16698"/>
                  </a:lnTo>
                  <a:cubicBezTo>
                    <a:pt x="78" y="16795"/>
                    <a:pt x="155" y="16795"/>
                    <a:pt x="233" y="16872"/>
                  </a:cubicBezTo>
                  <a:lnTo>
                    <a:pt x="24446" y="233"/>
                  </a:lnTo>
                  <a:cubicBezTo>
                    <a:pt x="24446" y="156"/>
                    <a:pt x="24368" y="78"/>
                    <a:pt x="243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35"/>
            <p:cNvSpPr/>
            <p:nvPr/>
          </p:nvSpPr>
          <p:spPr>
            <a:xfrm>
              <a:off x="3159375" y="609550"/>
              <a:ext cx="575325" cy="397600"/>
            </a:xfrm>
            <a:custGeom>
              <a:avLst/>
              <a:gdLst/>
              <a:ahLst/>
              <a:cxnLst/>
              <a:rect l="l" t="t" r="r" b="b"/>
              <a:pathLst>
                <a:path w="23013" h="15904" extrusionOk="0">
                  <a:moveTo>
                    <a:pt x="23013" y="0"/>
                  </a:moveTo>
                  <a:lnTo>
                    <a:pt x="1" y="15729"/>
                  </a:lnTo>
                  <a:cubicBezTo>
                    <a:pt x="78" y="15806"/>
                    <a:pt x="156" y="15806"/>
                    <a:pt x="253" y="15903"/>
                  </a:cubicBezTo>
                  <a:lnTo>
                    <a:pt x="23013" y="233"/>
                  </a:lnTo>
                  <a:lnTo>
                    <a:pt x="2301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35"/>
            <p:cNvSpPr/>
            <p:nvPr/>
          </p:nvSpPr>
          <p:spPr>
            <a:xfrm>
              <a:off x="3203925" y="657975"/>
              <a:ext cx="530775" cy="365150"/>
            </a:xfrm>
            <a:custGeom>
              <a:avLst/>
              <a:gdLst/>
              <a:ahLst/>
              <a:cxnLst/>
              <a:rect l="l" t="t" r="r" b="b"/>
              <a:pathLst>
                <a:path w="21231" h="14606" extrusionOk="0">
                  <a:moveTo>
                    <a:pt x="21231" y="0"/>
                  </a:moveTo>
                  <a:lnTo>
                    <a:pt x="1" y="14528"/>
                  </a:lnTo>
                  <a:cubicBezTo>
                    <a:pt x="156" y="14606"/>
                    <a:pt x="233" y="14606"/>
                    <a:pt x="311" y="14606"/>
                  </a:cubicBezTo>
                  <a:lnTo>
                    <a:pt x="21231" y="310"/>
                  </a:lnTo>
                  <a:lnTo>
                    <a:pt x="2123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35"/>
            <p:cNvSpPr/>
            <p:nvPr/>
          </p:nvSpPr>
          <p:spPr>
            <a:xfrm>
              <a:off x="3256225" y="712200"/>
              <a:ext cx="472200" cy="324975"/>
            </a:xfrm>
            <a:custGeom>
              <a:avLst/>
              <a:gdLst/>
              <a:ahLst/>
              <a:cxnLst/>
              <a:rect l="l" t="t" r="r" b="b"/>
              <a:pathLst>
                <a:path w="18888" h="12999" extrusionOk="0">
                  <a:moveTo>
                    <a:pt x="18887" y="1"/>
                  </a:moveTo>
                  <a:lnTo>
                    <a:pt x="1" y="12921"/>
                  </a:lnTo>
                  <a:cubicBezTo>
                    <a:pt x="156" y="12921"/>
                    <a:pt x="253" y="12998"/>
                    <a:pt x="408" y="12998"/>
                  </a:cubicBezTo>
                  <a:lnTo>
                    <a:pt x="18887" y="330"/>
                  </a:lnTo>
                  <a:lnTo>
                    <a:pt x="1888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35"/>
            <p:cNvSpPr/>
            <p:nvPr/>
          </p:nvSpPr>
          <p:spPr>
            <a:xfrm>
              <a:off x="3318700" y="772750"/>
              <a:ext cx="393725" cy="270725"/>
            </a:xfrm>
            <a:custGeom>
              <a:avLst/>
              <a:gdLst/>
              <a:ahLst/>
              <a:cxnLst/>
              <a:rect l="l" t="t" r="r" b="b"/>
              <a:pathLst>
                <a:path w="15749" h="10829" extrusionOk="0">
                  <a:moveTo>
                    <a:pt x="15749" y="0"/>
                  </a:moveTo>
                  <a:lnTo>
                    <a:pt x="1" y="10828"/>
                  </a:lnTo>
                  <a:lnTo>
                    <a:pt x="485" y="10828"/>
                  </a:lnTo>
                  <a:lnTo>
                    <a:pt x="15671" y="407"/>
                  </a:lnTo>
                  <a:cubicBezTo>
                    <a:pt x="15671" y="252"/>
                    <a:pt x="15749" y="174"/>
                    <a:pt x="1574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35"/>
            <p:cNvSpPr/>
            <p:nvPr/>
          </p:nvSpPr>
          <p:spPr>
            <a:xfrm>
              <a:off x="3399575" y="845375"/>
              <a:ext cx="280425" cy="191800"/>
            </a:xfrm>
            <a:custGeom>
              <a:avLst/>
              <a:gdLst/>
              <a:ahLst/>
              <a:cxnLst/>
              <a:rect l="l" t="t" r="r" b="b"/>
              <a:pathLst>
                <a:path w="11217" h="7672" extrusionOk="0">
                  <a:moveTo>
                    <a:pt x="11216" y="1"/>
                  </a:moveTo>
                  <a:lnTo>
                    <a:pt x="1" y="7671"/>
                  </a:lnTo>
                  <a:cubicBezTo>
                    <a:pt x="233" y="7594"/>
                    <a:pt x="407" y="7594"/>
                    <a:pt x="562" y="7594"/>
                  </a:cubicBezTo>
                  <a:lnTo>
                    <a:pt x="10887" y="485"/>
                  </a:lnTo>
                  <a:cubicBezTo>
                    <a:pt x="10984" y="330"/>
                    <a:pt x="11061" y="175"/>
                    <a:pt x="1121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266" name="Google Shape;2266;p35"/>
          <p:cNvPicPr preferRelativeResize="0"/>
          <p:nvPr/>
        </p:nvPicPr>
        <p:blipFill rotWithShape="1">
          <a:blip r:embed="rId3">
            <a:alphaModFix/>
          </a:blip>
          <a:srcRect l="22484" r="10795"/>
          <a:stretch/>
        </p:blipFill>
        <p:spPr>
          <a:xfrm>
            <a:off x="5704419" y="1382887"/>
            <a:ext cx="2386925" cy="2386851"/>
          </a:xfrm>
          <a:prstGeom prst="rect">
            <a:avLst/>
          </a:prstGeom>
          <a:noFill/>
          <a:ln w="19050" cap="flat" cmpd="sng">
            <a:solidFill>
              <a:schemeClr val="accent5"/>
            </a:solidFill>
            <a:prstDash val="solid"/>
            <a:round/>
            <a:headEnd type="none" w="sm" len="sm"/>
            <a:tailEnd type="none" w="sm" len="sm"/>
          </a:ln>
          <a:effectLst>
            <a:outerShdw blurRad="57150" dist="19050" dir="5400000" algn="bl" rotWithShape="0">
              <a:srgbClr val="000000">
                <a:alpha val="50000"/>
              </a:srgbClr>
            </a:outerShdw>
          </a:effec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5"/>
        <p:cNvGrpSpPr/>
        <p:nvPr/>
      </p:nvGrpSpPr>
      <p:grpSpPr>
        <a:xfrm>
          <a:off x="0" y="0"/>
          <a:ext cx="0" cy="0"/>
          <a:chOff x="0" y="0"/>
          <a:chExt cx="0" cy="0"/>
        </a:xfrm>
      </p:grpSpPr>
      <p:pic>
        <p:nvPicPr>
          <p:cNvPr id="66" name="Google Shape;66;p3"/>
          <p:cNvPicPr preferRelativeResize="0"/>
          <p:nvPr/>
        </p:nvPicPr>
        <p:blipFill>
          <a:blip r:embed="rId2">
            <a:alphaModFix/>
          </a:blip>
          <a:stretch>
            <a:fillRect/>
          </a:stretch>
        </p:blipFill>
        <p:spPr>
          <a:xfrm rot="-5400000">
            <a:off x="1993300" y="-1993300"/>
            <a:ext cx="5152625" cy="9139226"/>
          </a:xfrm>
          <a:prstGeom prst="rect">
            <a:avLst/>
          </a:prstGeom>
          <a:noFill/>
          <a:ln>
            <a:noFill/>
          </a:ln>
        </p:spPr>
      </p:pic>
      <p:sp>
        <p:nvSpPr>
          <p:cNvPr id="67" name="Google Shape;67;p3"/>
          <p:cNvSpPr/>
          <p:nvPr/>
        </p:nvSpPr>
        <p:spPr>
          <a:xfrm>
            <a:off x="0" y="0"/>
            <a:ext cx="2751000" cy="5143500"/>
          </a:xfrm>
          <a:prstGeom prst="rect">
            <a:avLst/>
          </a:prstGeom>
          <a:gradFill>
            <a:gsLst>
              <a:gs pos="0">
                <a:schemeClr val="accent3"/>
              </a:gs>
              <a:gs pos="100000">
                <a:schemeClr val="accent4"/>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8" name="Google Shape;68;p3"/>
          <p:cNvGrpSpPr/>
          <p:nvPr/>
        </p:nvGrpSpPr>
        <p:grpSpPr>
          <a:xfrm>
            <a:off x="7933020" y="4114401"/>
            <a:ext cx="1656312" cy="1660374"/>
            <a:chOff x="2929375" y="236175"/>
            <a:chExt cx="805325" cy="807300"/>
          </a:xfrm>
        </p:grpSpPr>
        <p:sp>
          <p:nvSpPr>
            <p:cNvPr id="69" name="Google Shape;69;p3"/>
            <p:cNvSpPr/>
            <p:nvPr/>
          </p:nvSpPr>
          <p:spPr>
            <a:xfrm>
              <a:off x="2986025" y="241975"/>
              <a:ext cx="280400" cy="191800"/>
            </a:xfrm>
            <a:custGeom>
              <a:avLst/>
              <a:gdLst/>
              <a:ahLst/>
              <a:cxnLst/>
              <a:rect l="l" t="t" r="r" b="b"/>
              <a:pathLst>
                <a:path w="11216" h="7672" extrusionOk="0">
                  <a:moveTo>
                    <a:pt x="11216" y="1"/>
                  </a:moveTo>
                  <a:cubicBezTo>
                    <a:pt x="10964" y="1"/>
                    <a:pt x="10809" y="98"/>
                    <a:pt x="10577" y="98"/>
                  </a:cubicBezTo>
                  <a:lnTo>
                    <a:pt x="310" y="7110"/>
                  </a:lnTo>
                  <a:cubicBezTo>
                    <a:pt x="233" y="7265"/>
                    <a:pt x="155" y="7439"/>
                    <a:pt x="0" y="7672"/>
                  </a:cubicBezTo>
                  <a:lnTo>
                    <a:pt x="112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2951650" y="236175"/>
              <a:ext cx="395650" cy="270250"/>
            </a:xfrm>
            <a:custGeom>
              <a:avLst/>
              <a:gdLst/>
              <a:ahLst/>
              <a:cxnLst/>
              <a:rect l="l" t="t" r="r" b="b"/>
              <a:pathLst>
                <a:path w="15826" h="10810" extrusionOk="0">
                  <a:moveTo>
                    <a:pt x="15341" y="1"/>
                  </a:moveTo>
                  <a:lnTo>
                    <a:pt x="155" y="10402"/>
                  </a:lnTo>
                  <a:cubicBezTo>
                    <a:pt x="155" y="10499"/>
                    <a:pt x="78" y="10654"/>
                    <a:pt x="0" y="10809"/>
                  </a:cubicBezTo>
                  <a:lnTo>
                    <a:pt x="1582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3"/>
            <p:cNvSpPr/>
            <p:nvPr/>
          </p:nvSpPr>
          <p:spPr>
            <a:xfrm>
              <a:off x="2935650" y="241975"/>
              <a:ext cx="472175" cy="324975"/>
            </a:xfrm>
            <a:custGeom>
              <a:avLst/>
              <a:gdLst/>
              <a:ahLst/>
              <a:cxnLst/>
              <a:rect l="l" t="t" r="r" b="b"/>
              <a:pathLst>
                <a:path w="18887" h="12999" extrusionOk="0">
                  <a:moveTo>
                    <a:pt x="18558" y="1"/>
                  </a:moveTo>
                  <a:lnTo>
                    <a:pt x="78" y="12689"/>
                  </a:lnTo>
                  <a:cubicBezTo>
                    <a:pt x="78" y="12766"/>
                    <a:pt x="78" y="12844"/>
                    <a:pt x="1" y="12999"/>
                  </a:cubicBezTo>
                  <a:lnTo>
                    <a:pt x="18887" y="98"/>
                  </a:lnTo>
                  <a:cubicBezTo>
                    <a:pt x="18790" y="1"/>
                    <a:pt x="18713" y="1"/>
                    <a:pt x="185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2929375" y="254100"/>
              <a:ext cx="530750" cy="367575"/>
            </a:xfrm>
            <a:custGeom>
              <a:avLst/>
              <a:gdLst/>
              <a:ahLst/>
              <a:cxnLst/>
              <a:rect l="l" t="t" r="r" b="b"/>
              <a:pathLst>
                <a:path w="21230" h="14703" extrusionOk="0">
                  <a:moveTo>
                    <a:pt x="20978" y="0"/>
                  </a:moveTo>
                  <a:lnTo>
                    <a:pt x="77" y="14373"/>
                  </a:lnTo>
                  <a:cubicBezTo>
                    <a:pt x="77" y="14451"/>
                    <a:pt x="0" y="14528"/>
                    <a:pt x="0" y="14702"/>
                  </a:cubicBezTo>
                  <a:lnTo>
                    <a:pt x="21230" y="97"/>
                  </a:lnTo>
                  <a:cubicBezTo>
                    <a:pt x="21152" y="97"/>
                    <a:pt x="21075" y="97"/>
                    <a:pt x="2097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2929375" y="272500"/>
              <a:ext cx="577250" cy="397600"/>
            </a:xfrm>
            <a:custGeom>
              <a:avLst/>
              <a:gdLst/>
              <a:ahLst/>
              <a:cxnLst/>
              <a:rect l="l" t="t" r="r" b="b"/>
              <a:pathLst>
                <a:path w="23090" h="15904" extrusionOk="0">
                  <a:moveTo>
                    <a:pt x="22838" y="0"/>
                  </a:moveTo>
                  <a:lnTo>
                    <a:pt x="0" y="15574"/>
                  </a:lnTo>
                  <a:cubicBezTo>
                    <a:pt x="77" y="15729"/>
                    <a:pt x="77" y="15826"/>
                    <a:pt x="77" y="15903"/>
                  </a:cubicBezTo>
                  <a:lnTo>
                    <a:pt x="23089" y="155"/>
                  </a:lnTo>
                  <a:cubicBezTo>
                    <a:pt x="23012" y="78"/>
                    <a:pt x="22915" y="78"/>
                    <a:pt x="2283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2935650" y="294775"/>
              <a:ext cx="611175" cy="421825"/>
            </a:xfrm>
            <a:custGeom>
              <a:avLst/>
              <a:gdLst/>
              <a:ahLst/>
              <a:cxnLst/>
              <a:rect l="l" t="t" r="r" b="b"/>
              <a:pathLst>
                <a:path w="24447" h="16873" extrusionOk="0">
                  <a:moveTo>
                    <a:pt x="24214" y="0"/>
                  </a:moveTo>
                  <a:lnTo>
                    <a:pt x="1" y="16543"/>
                  </a:lnTo>
                  <a:cubicBezTo>
                    <a:pt x="1" y="16620"/>
                    <a:pt x="1" y="16698"/>
                    <a:pt x="78" y="16872"/>
                  </a:cubicBezTo>
                  <a:lnTo>
                    <a:pt x="24446" y="155"/>
                  </a:lnTo>
                  <a:cubicBezTo>
                    <a:pt x="24369" y="78"/>
                    <a:pt x="24291" y="0"/>
                    <a:pt x="2421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2945350" y="318975"/>
              <a:ext cx="637775" cy="439750"/>
            </a:xfrm>
            <a:custGeom>
              <a:avLst/>
              <a:gdLst/>
              <a:ahLst/>
              <a:cxnLst/>
              <a:rect l="l" t="t" r="r" b="b"/>
              <a:pathLst>
                <a:path w="25511" h="17590" extrusionOk="0">
                  <a:moveTo>
                    <a:pt x="25279" y="1"/>
                  </a:moveTo>
                  <a:lnTo>
                    <a:pt x="0" y="17357"/>
                  </a:lnTo>
                  <a:cubicBezTo>
                    <a:pt x="0" y="17434"/>
                    <a:pt x="97" y="17512"/>
                    <a:pt x="97" y="17589"/>
                  </a:cubicBezTo>
                  <a:lnTo>
                    <a:pt x="25511" y="156"/>
                  </a:lnTo>
                  <a:cubicBezTo>
                    <a:pt x="25434" y="78"/>
                    <a:pt x="25356" y="78"/>
                    <a:pt x="252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a:off x="2959875" y="347075"/>
              <a:ext cx="655700" cy="449900"/>
            </a:xfrm>
            <a:custGeom>
              <a:avLst/>
              <a:gdLst/>
              <a:ahLst/>
              <a:cxnLst/>
              <a:rect l="l" t="t" r="r" b="b"/>
              <a:pathLst>
                <a:path w="26228" h="17996" extrusionOk="0">
                  <a:moveTo>
                    <a:pt x="25976" y="0"/>
                  </a:moveTo>
                  <a:lnTo>
                    <a:pt x="0" y="17763"/>
                  </a:lnTo>
                  <a:cubicBezTo>
                    <a:pt x="0" y="17841"/>
                    <a:pt x="78" y="17918"/>
                    <a:pt x="78" y="17996"/>
                  </a:cubicBezTo>
                  <a:lnTo>
                    <a:pt x="26228" y="155"/>
                  </a:lnTo>
                  <a:cubicBezTo>
                    <a:pt x="26150" y="78"/>
                    <a:pt x="26053" y="0"/>
                    <a:pt x="2597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a:off x="2977800" y="377575"/>
              <a:ext cx="663925" cy="457650"/>
            </a:xfrm>
            <a:custGeom>
              <a:avLst/>
              <a:gdLst/>
              <a:ahLst/>
              <a:cxnLst/>
              <a:rect l="l" t="t" r="r" b="b"/>
              <a:pathLst>
                <a:path w="26557" h="18306" extrusionOk="0">
                  <a:moveTo>
                    <a:pt x="26402" y="1"/>
                  </a:moveTo>
                  <a:lnTo>
                    <a:pt x="0" y="18073"/>
                  </a:lnTo>
                  <a:cubicBezTo>
                    <a:pt x="0" y="18151"/>
                    <a:pt x="78" y="18228"/>
                    <a:pt x="78" y="18306"/>
                  </a:cubicBezTo>
                  <a:lnTo>
                    <a:pt x="26557" y="156"/>
                  </a:lnTo>
                  <a:cubicBezTo>
                    <a:pt x="26557" y="78"/>
                    <a:pt x="26479" y="1"/>
                    <a:pt x="2640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2998125" y="409550"/>
              <a:ext cx="669750" cy="460075"/>
            </a:xfrm>
            <a:custGeom>
              <a:avLst/>
              <a:gdLst/>
              <a:ahLst/>
              <a:cxnLst/>
              <a:rect l="l" t="t" r="r" b="b"/>
              <a:pathLst>
                <a:path w="26790" h="18403" extrusionOk="0">
                  <a:moveTo>
                    <a:pt x="26635" y="0"/>
                  </a:moveTo>
                  <a:lnTo>
                    <a:pt x="1" y="18170"/>
                  </a:lnTo>
                  <a:cubicBezTo>
                    <a:pt x="78" y="18247"/>
                    <a:pt x="78" y="18247"/>
                    <a:pt x="78" y="18325"/>
                  </a:cubicBezTo>
                  <a:lnTo>
                    <a:pt x="156" y="18402"/>
                  </a:lnTo>
                  <a:lnTo>
                    <a:pt x="26790" y="174"/>
                  </a:lnTo>
                  <a:cubicBezTo>
                    <a:pt x="26712" y="174"/>
                    <a:pt x="26712" y="78"/>
                    <a:pt x="26712" y="78"/>
                  </a:cubicBezTo>
                  <a:lnTo>
                    <a:pt x="2663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3022350" y="443925"/>
              <a:ext cx="665875" cy="458125"/>
            </a:xfrm>
            <a:custGeom>
              <a:avLst/>
              <a:gdLst/>
              <a:ahLst/>
              <a:cxnLst/>
              <a:rect l="l" t="t" r="r" b="b"/>
              <a:pathLst>
                <a:path w="26635" h="18325" extrusionOk="0">
                  <a:moveTo>
                    <a:pt x="26557" y="0"/>
                  </a:moveTo>
                  <a:lnTo>
                    <a:pt x="0" y="18170"/>
                  </a:lnTo>
                  <a:cubicBezTo>
                    <a:pt x="78" y="18247"/>
                    <a:pt x="155" y="18247"/>
                    <a:pt x="155" y="18325"/>
                  </a:cubicBezTo>
                  <a:lnTo>
                    <a:pt x="26634" y="252"/>
                  </a:lnTo>
                  <a:cubicBezTo>
                    <a:pt x="26634" y="155"/>
                    <a:pt x="26557" y="78"/>
                    <a:pt x="2655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3050425" y="480250"/>
              <a:ext cx="655725" cy="451825"/>
            </a:xfrm>
            <a:custGeom>
              <a:avLst/>
              <a:gdLst/>
              <a:ahLst/>
              <a:cxnLst/>
              <a:rect l="l" t="t" r="r" b="b"/>
              <a:pathLst>
                <a:path w="26229" h="18073" extrusionOk="0">
                  <a:moveTo>
                    <a:pt x="26151" y="0"/>
                  </a:moveTo>
                  <a:lnTo>
                    <a:pt x="1" y="17918"/>
                  </a:lnTo>
                  <a:cubicBezTo>
                    <a:pt x="78" y="17995"/>
                    <a:pt x="156" y="17995"/>
                    <a:pt x="252" y="18073"/>
                  </a:cubicBezTo>
                  <a:lnTo>
                    <a:pt x="26228" y="252"/>
                  </a:lnTo>
                  <a:cubicBezTo>
                    <a:pt x="26228" y="155"/>
                    <a:pt x="26151" y="78"/>
                    <a:pt x="261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3082875" y="520425"/>
              <a:ext cx="637300" cy="440225"/>
            </a:xfrm>
            <a:custGeom>
              <a:avLst/>
              <a:gdLst/>
              <a:ahLst/>
              <a:cxnLst/>
              <a:rect l="l" t="t" r="r" b="b"/>
              <a:pathLst>
                <a:path w="25492" h="17609" extrusionOk="0">
                  <a:moveTo>
                    <a:pt x="25414" y="1"/>
                  </a:moveTo>
                  <a:lnTo>
                    <a:pt x="0" y="17434"/>
                  </a:lnTo>
                  <a:cubicBezTo>
                    <a:pt x="78" y="17434"/>
                    <a:pt x="155" y="17531"/>
                    <a:pt x="233" y="17609"/>
                  </a:cubicBezTo>
                  <a:lnTo>
                    <a:pt x="25492" y="253"/>
                  </a:lnTo>
                  <a:cubicBezTo>
                    <a:pt x="25492" y="175"/>
                    <a:pt x="25414" y="98"/>
                    <a:pt x="2541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
            <p:cNvSpPr/>
            <p:nvPr/>
          </p:nvSpPr>
          <p:spPr>
            <a:xfrm>
              <a:off x="3119200" y="563050"/>
              <a:ext cx="611150" cy="421825"/>
            </a:xfrm>
            <a:custGeom>
              <a:avLst/>
              <a:gdLst/>
              <a:ahLst/>
              <a:cxnLst/>
              <a:rect l="l" t="t" r="r" b="b"/>
              <a:pathLst>
                <a:path w="24446" h="16873" extrusionOk="0">
                  <a:moveTo>
                    <a:pt x="24368" y="1"/>
                  </a:moveTo>
                  <a:lnTo>
                    <a:pt x="0" y="16698"/>
                  </a:lnTo>
                  <a:cubicBezTo>
                    <a:pt x="78" y="16795"/>
                    <a:pt x="155" y="16795"/>
                    <a:pt x="233" y="16872"/>
                  </a:cubicBezTo>
                  <a:lnTo>
                    <a:pt x="24446" y="233"/>
                  </a:lnTo>
                  <a:cubicBezTo>
                    <a:pt x="24446" y="156"/>
                    <a:pt x="24368" y="78"/>
                    <a:pt x="243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3159375" y="609550"/>
              <a:ext cx="575325" cy="397600"/>
            </a:xfrm>
            <a:custGeom>
              <a:avLst/>
              <a:gdLst/>
              <a:ahLst/>
              <a:cxnLst/>
              <a:rect l="l" t="t" r="r" b="b"/>
              <a:pathLst>
                <a:path w="23013" h="15904" extrusionOk="0">
                  <a:moveTo>
                    <a:pt x="23013" y="0"/>
                  </a:moveTo>
                  <a:lnTo>
                    <a:pt x="1" y="15729"/>
                  </a:lnTo>
                  <a:cubicBezTo>
                    <a:pt x="78" y="15806"/>
                    <a:pt x="156" y="15806"/>
                    <a:pt x="253" y="15903"/>
                  </a:cubicBezTo>
                  <a:lnTo>
                    <a:pt x="23013" y="233"/>
                  </a:lnTo>
                  <a:lnTo>
                    <a:pt x="2301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3203925" y="657975"/>
              <a:ext cx="530775" cy="365150"/>
            </a:xfrm>
            <a:custGeom>
              <a:avLst/>
              <a:gdLst/>
              <a:ahLst/>
              <a:cxnLst/>
              <a:rect l="l" t="t" r="r" b="b"/>
              <a:pathLst>
                <a:path w="21231" h="14606" extrusionOk="0">
                  <a:moveTo>
                    <a:pt x="21231" y="0"/>
                  </a:moveTo>
                  <a:lnTo>
                    <a:pt x="1" y="14528"/>
                  </a:lnTo>
                  <a:cubicBezTo>
                    <a:pt x="156" y="14606"/>
                    <a:pt x="233" y="14606"/>
                    <a:pt x="311" y="14606"/>
                  </a:cubicBezTo>
                  <a:lnTo>
                    <a:pt x="21231" y="310"/>
                  </a:lnTo>
                  <a:lnTo>
                    <a:pt x="2123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3256225" y="712200"/>
              <a:ext cx="472200" cy="324975"/>
            </a:xfrm>
            <a:custGeom>
              <a:avLst/>
              <a:gdLst/>
              <a:ahLst/>
              <a:cxnLst/>
              <a:rect l="l" t="t" r="r" b="b"/>
              <a:pathLst>
                <a:path w="18888" h="12999" extrusionOk="0">
                  <a:moveTo>
                    <a:pt x="18887" y="1"/>
                  </a:moveTo>
                  <a:lnTo>
                    <a:pt x="1" y="12921"/>
                  </a:lnTo>
                  <a:cubicBezTo>
                    <a:pt x="156" y="12921"/>
                    <a:pt x="253" y="12998"/>
                    <a:pt x="408" y="12998"/>
                  </a:cubicBezTo>
                  <a:lnTo>
                    <a:pt x="18887" y="330"/>
                  </a:lnTo>
                  <a:lnTo>
                    <a:pt x="1888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3318700" y="772750"/>
              <a:ext cx="393725" cy="270725"/>
            </a:xfrm>
            <a:custGeom>
              <a:avLst/>
              <a:gdLst/>
              <a:ahLst/>
              <a:cxnLst/>
              <a:rect l="l" t="t" r="r" b="b"/>
              <a:pathLst>
                <a:path w="15749" h="10829" extrusionOk="0">
                  <a:moveTo>
                    <a:pt x="15749" y="0"/>
                  </a:moveTo>
                  <a:lnTo>
                    <a:pt x="1" y="10828"/>
                  </a:lnTo>
                  <a:lnTo>
                    <a:pt x="485" y="10828"/>
                  </a:lnTo>
                  <a:lnTo>
                    <a:pt x="15671" y="407"/>
                  </a:lnTo>
                  <a:cubicBezTo>
                    <a:pt x="15671" y="252"/>
                    <a:pt x="15749" y="174"/>
                    <a:pt x="1574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3"/>
            <p:cNvSpPr/>
            <p:nvPr/>
          </p:nvSpPr>
          <p:spPr>
            <a:xfrm>
              <a:off x="3399575" y="845375"/>
              <a:ext cx="280425" cy="191800"/>
            </a:xfrm>
            <a:custGeom>
              <a:avLst/>
              <a:gdLst/>
              <a:ahLst/>
              <a:cxnLst/>
              <a:rect l="l" t="t" r="r" b="b"/>
              <a:pathLst>
                <a:path w="11217" h="7672" extrusionOk="0">
                  <a:moveTo>
                    <a:pt x="11216" y="1"/>
                  </a:moveTo>
                  <a:lnTo>
                    <a:pt x="1" y="7671"/>
                  </a:lnTo>
                  <a:cubicBezTo>
                    <a:pt x="233" y="7594"/>
                    <a:pt x="407" y="7594"/>
                    <a:pt x="562" y="7594"/>
                  </a:cubicBezTo>
                  <a:lnTo>
                    <a:pt x="10887" y="485"/>
                  </a:lnTo>
                  <a:cubicBezTo>
                    <a:pt x="10984" y="330"/>
                    <a:pt x="11061" y="175"/>
                    <a:pt x="1121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 name="Google Shape;88;p3"/>
          <p:cNvGrpSpPr/>
          <p:nvPr/>
        </p:nvGrpSpPr>
        <p:grpSpPr>
          <a:xfrm>
            <a:off x="8565939" y="2998375"/>
            <a:ext cx="925310" cy="943383"/>
            <a:chOff x="595389" y="1761100"/>
            <a:chExt cx="925310" cy="943383"/>
          </a:xfrm>
        </p:grpSpPr>
        <p:cxnSp>
          <p:nvCxnSpPr>
            <p:cNvPr id="89" name="Google Shape;89;p3"/>
            <p:cNvCxnSpPr/>
            <p:nvPr/>
          </p:nvCxnSpPr>
          <p:spPr>
            <a:xfrm>
              <a:off x="790199" y="2065118"/>
              <a:ext cx="730500" cy="587400"/>
            </a:xfrm>
            <a:prstGeom prst="straightConnector1">
              <a:avLst/>
            </a:prstGeom>
            <a:noFill/>
            <a:ln w="9525" cap="flat" cmpd="sng">
              <a:solidFill>
                <a:schemeClr val="dk2"/>
              </a:solidFill>
              <a:prstDash val="solid"/>
              <a:round/>
              <a:headEnd type="none" w="med" len="med"/>
              <a:tailEnd type="none" w="med" len="med"/>
            </a:ln>
          </p:spPr>
        </p:cxnSp>
        <p:cxnSp>
          <p:nvCxnSpPr>
            <p:cNvPr id="90" name="Google Shape;90;p3"/>
            <p:cNvCxnSpPr/>
            <p:nvPr/>
          </p:nvCxnSpPr>
          <p:spPr>
            <a:xfrm>
              <a:off x="595389" y="2117083"/>
              <a:ext cx="730500" cy="587400"/>
            </a:xfrm>
            <a:prstGeom prst="straightConnector1">
              <a:avLst/>
            </a:prstGeom>
            <a:noFill/>
            <a:ln w="9525" cap="flat" cmpd="sng">
              <a:solidFill>
                <a:schemeClr val="dk2"/>
              </a:solidFill>
              <a:prstDash val="solid"/>
              <a:round/>
              <a:headEnd type="none" w="med" len="med"/>
              <a:tailEnd type="none" w="med" len="med"/>
            </a:ln>
          </p:spPr>
        </p:cxnSp>
        <p:cxnSp>
          <p:nvCxnSpPr>
            <p:cNvPr id="91" name="Google Shape;91;p3"/>
            <p:cNvCxnSpPr/>
            <p:nvPr/>
          </p:nvCxnSpPr>
          <p:spPr>
            <a:xfrm>
              <a:off x="656919" y="1761100"/>
              <a:ext cx="730500" cy="587400"/>
            </a:xfrm>
            <a:prstGeom prst="straightConnector1">
              <a:avLst/>
            </a:prstGeom>
            <a:noFill/>
            <a:ln w="9525" cap="flat" cmpd="sng">
              <a:solidFill>
                <a:schemeClr val="dk2"/>
              </a:solidFill>
              <a:prstDash val="solid"/>
              <a:round/>
              <a:headEnd type="none" w="med" len="med"/>
              <a:tailEnd type="none" w="med" len="med"/>
            </a:ln>
          </p:spPr>
        </p:cxnSp>
      </p:grpSp>
      <p:grpSp>
        <p:nvGrpSpPr>
          <p:cNvPr id="92" name="Google Shape;92;p3"/>
          <p:cNvGrpSpPr/>
          <p:nvPr/>
        </p:nvGrpSpPr>
        <p:grpSpPr>
          <a:xfrm>
            <a:off x="-316986" y="627862"/>
            <a:ext cx="925310" cy="943383"/>
            <a:chOff x="595389" y="1761100"/>
            <a:chExt cx="925310" cy="943383"/>
          </a:xfrm>
        </p:grpSpPr>
        <p:cxnSp>
          <p:nvCxnSpPr>
            <p:cNvPr id="93" name="Google Shape;93;p3"/>
            <p:cNvCxnSpPr/>
            <p:nvPr/>
          </p:nvCxnSpPr>
          <p:spPr>
            <a:xfrm>
              <a:off x="790199" y="2065118"/>
              <a:ext cx="730500" cy="587400"/>
            </a:xfrm>
            <a:prstGeom prst="straightConnector1">
              <a:avLst/>
            </a:prstGeom>
            <a:noFill/>
            <a:ln w="9525" cap="flat" cmpd="sng">
              <a:solidFill>
                <a:schemeClr val="dk2"/>
              </a:solidFill>
              <a:prstDash val="solid"/>
              <a:round/>
              <a:headEnd type="none" w="med" len="med"/>
              <a:tailEnd type="none" w="med" len="med"/>
            </a:ln>
          </p:spPr>
        </p:cxnSp>
        <p:cxnSp>
          <p:nvCxnSpPr>
            <p:cNvPr id="94" name="Google Shape;94;p3"/>
            <p:cNvCxnSpPr/>
            <p:nvPr/>
          </p:nvCxnSpPr>
          <p:spPr>
            <a:xfrm>
              <a:off x="595389" y="2117083"/>
              <a:ext cx="730500" cy="587400"/>
            </a:xfrm>
            <a:prstGeom prst="straightConnector1">
              <a:avLst/>
            </a:prstGeom>
            <a:noFill/>
            <a:ln w="9525" cap="flat" cmpd="sng">
              <a:solidFill>
                <a:schemeClr val="dk2"/>
              </a:solidFill>
              <a:prstDash val="solid"/>
              <a:round/>
              <a:headEnd type="none" w="med" len="med"/>
              <a:tailEnd type="none" w="med" len="med"/>
            </a:ln>
          </p:spPr>
        </p:cxnSp>
        <p:cxnSp>
          <p:nvCxnSpPr>
            <p:cNvPr id="95" name="Google Shape;95;p3"/>
            <p:cNvCxnSpPr/>
            <p:nvPr/>
          </p:nvCxnSpPr>
          <p:spPr>
            <a:xfrm>
              <a:off x="656919" y="1761100"/>
              <a:ext cx="730500" cy="587400"/>
            </a:xfrm>
            <a:prstGeom prst="straightConnector1">
              <a:avLst/>
            </a:prstGeom>
            <a:noFill/>
            <a:ln w="9525" cap="flat" cmpd="sng">
              <a:solidFill>
                <a:schemeClr val="dk2"/>
              </a:solidFill>
              <a:prstDash val="solid"/>
              <a:round/>
              <a:headEnd type="none" w="med" len="med"/>
              <a:tailEnd type="none" w="med" len="med"/>
            </a:ln>
          </p:spPr>
        </p:cxnSp>
      </p:grpSp>
      <p:grpSp>
        <p:nvGrpSpPr>
          <p:cNvPr id="96" name="Google Shape;96;p3"/>
          <p:cNvGrpSpPr/>
          <p:nvPr/>
        </p:nvGrpSpPr>
        <p:grpSpPr>
          <a:xfrm>
            <a:off x="958410" y="4505112"/>
            <a:ext cx="1584577" cy="196549"/>
            <a:chOff x="750197" y="155825"/>
            <a:chExt cx="1584577" cy="196549"/>
          </a:xfrm>
        </p:grpSpPr>
        <p:sp>
          <p:nvSpPr>
            <p:cNvPr id="97" name="Google Shape;97;p3"/>
            <p:cNvSpPr/>
            <p:nvPr/>
          </p:nvSpPr>
          <p:spPr>
            <a:xfrm rot="-5400000">
              <a:off x="2093744" y="299443"/>
              <a:ext cx="52930" cy="52930"/>
            </a:xfrm>
            <a:custGeom>
              <a:avLst/>
              <a:gdLst/>
              <a:ahLst/>
              <a:cxnLst/>
              <a:rect l="l" t="t" r="r" b="b"/>
              <a:pathLst>
                <a:path w="1221" h="1221" extrusionOk="0">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rot="-5400000">
              <a:off x="1915294" y="299855"/>
              <a:ext cx="52930" cy="52107"/>
            </a:xfrm>
            <a:custGeom>
              <a:avLst/>
              <a:gdLst/>
              <a:ahLst/>
              <a:cxnLst/>
              <a:rect l="l" t="t" r="r" b="b"/>
              <a:pathLst>
                <a:path w="1221" h="1202" extrusionOk="0">
                  <a:moveTo>
                    <a:pt x="659" y="1"/>
                  </a:moveTo>
                  <a:cubicBezTo>
                    <a:pt x="252" y="1"/>
                    <a:pt x="0" y="233"/>
                    <a:pt x="0" y="563"/>
                  </a:cubicBezTo>
                  <a:cubicBezTo>
                    <a:pt x="0" y="969"/>
                    <a:pt x="252" y="1202"/>
                    <a:pt x="659" y="1202"/>
                  </a:cubicBezTo>
                  <a:cubicBezTo>
                    <a:pt x="969" y="1202"/>
                    <a:pt x="1221" y="969"/>
                    <a:pt x="1221" y="563"/>
                  </a:cubicBezTo>
                  <a:cubicBezTo>
                    <a:pt x="1221" y="233"/>
                    <a:pt x="969" y="1"/>
                    <a:pt x="6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3"/>
            <p:cNvSpPr/>
            <p:nvPr/>
          </p:nvSpPr>
          <p:spPr>
            <a:xfrm rot="-5400000">
              <a:off x="1735196" y="297753"/>
              <a:ext cx="52930" cy="56312"/>
            </a:xfrm>
            <a:custGeom>
              <a:avLst/>
              <a:gdLst/>
              <a:ahLst/>
              <a:cxnLst/>
              <a:rect l="l" t="t" r="r" b="b"/>
              <a:pathLst>
                <a:path w="1221" h="1299" extrusionOk="0">
                  <a:moveTo>
                    <a:pt x="659" y="0"/>
                  </a:moveTo>
                  <a:cubicBezTo>
                    <a:pt x="252" y="0"/>
                    <a:pt x="0" y="330"/>
                    <a:pt x="0" y="640"/>
                  </a:cubicBezTo>
                  <a:cubicBezTo>
                    <a:pt x="0" y="969"/>
                    <a:pt x="252" y="1298"/>
                    <a:pt x="659" y="1298"/>
                  </a:cubicBezTo>
                  <a:cubicBezTo>
                    <a:pt x="969" y="1298"/>
                    <a:pt x="1221" y="969"/>
                    <a:pt x="1221" y="640"/>
                  </a:cubicBezTo>
                  <a:cubicBezTo>
                    <a:pt x="1221" y="330"/>
                    <a:pt x="969" y="0"/>
                    <a:pt x="6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3"/>
            <p:cNvSpPr/>
            <p:nvPr/>
          </p:nvSpPr>
          <p:spPr>
            <a:xfrm rot="-5400000">
              <a:off x="1556334" y="297753"/>
              <a:ext cx="52930" cy="56312"/>
            </a:xfrm>
            <a:custGeom>
              <a:avLst/>
              <a:gdLst/>
              <a:ahLst/>
              <a:cxnLst/>
              <a:rect l="l" t="t" r="r" b="b"/>
              <a:pathLst>
                <a:path w="1221" h="1299" extrusionOk="0">
                  <a:moveTo>
                    <a:pt x="659" y="0"/>
                  </a:moveTo>
                  <a:cubicBezTo>
                    <a:pt x="252" y="0"/>
                    <a:pt x="0" y="330"/>
                    <a:pt x="0" y="659"/>
                  </a:cubicBezTo>
                  <a:cubicBezTo>
                    <a:pt x="0" y="969"/>
                    <a:pt x="252" y="1298"/>
                    <a:pt x="659" y="1298"/>
                  </a:cubicBezTo>
                  <a:cubicBezTo>
                    <a:pt x="969" y="1298"/>
                    <a:pt x="1221" y="969"/>
                    <a:pt x="1221" y="659"/>
                  </a:cubicBezTo>
                  <a:cubicBezTo>
                    <a:pt x="1221" y="330"/>
                    <a:pt x="969" y="0"/>
                    <a:pt x="6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rot="-5400000">
              <a:off x="1378296" y="297753"/>
              <a:ext cx="52930" cy="56312"/>
            </a:xfrm>
            <a:custGeom>
              <a:avLst/>
              <a:gdLst/>
              <a:ahLst/>
              <a:cxnLst/>
              <a:rect l="l" t="t" r="r" b="b"/>
              <a:pathLst>
                <a:path w="1221" h="1299" extrusionOk="0">
                  <a:moveTo>
                    <a:pt x="659" y="1"/>
                  </a:moveTo>
                  <a:cubicBezTo>
                    <a:pt x="252" y="1"/>
                    <a:pt x="0" y="330"/>
                    <a:pt x="0" y="640"/>
                  </a:cubicBezTo>
                  <a:cubicBezTo>
                    <a:pt x="0" y="969"/>
                    <a:pt x="252" y="1299"/>
                    <a:pt x="659" y="1299"/>
                  </a:cubicBezTo>
                  <a:cubicBezTo>
                    <a:pt x="969" y="1299"/>
                    <a:pt x="1221" y="969"/>
                    <a:pt x="1221" y="640"/>
                  </a:cubicBezTo>
                  <a:cubicBezTo>
                    <a:pt x="1221" y="330"/>
                    <a:pt x="969" y="1"/>
                    <a:pt x="6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rot="-5400000">
              <a:off x="1197765" y="299422"/>
              <a:ext cx="52930" cy="52974"/>
            </a:xfrm>
            <a:custGeom>
              <a:avLst/>
              <a:gdLst/>
              <a:ahLst/>
              <a:cxnLst/>
              <a:rect l="l" t="t" r="r" b="b"/>
              <a:pathLst>
                <a:path w="1221" h="1222" extrusionOk="0">
                  <a:moveTo>
                    <a:pt x="659" y="1"/>
                  </a:moveTo>
                  <a:cubicBezTo>
                    <a:pt x="252" y="1"/>
                    <a:pt x="0" y="253"/>
                    <a:pt x="0" y="660"/>
                  </a:cubicBezTo>
                  <a:cubicBezTo>
                    <a:pt x="0" y="970"/>
                    <a:pt x="252" y="1221"/>
                    <a:pt x="659" y="1221"/>
                  </a:cubicBezTo>
                  <a:cubicBezTo>
                    <a:pt x="969" y="1221"/>
                    <a:pt x="1221" y="970"/>
                    <a:pt x="1221" y="660"/>
                  </a:cubicBezTo>
                  <a:cubicBezTo>
                    <a:pt x="1221" y="253"/>
                    <a:pt x="969" y="1"/>
                    <a:pt x="6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3"/>
            <p:cNvSpPr/>
            <p:nvPr/>
          </p:nvSpPr>
          <p:spPr>
            <a:xfrm rot="-5400000">
              <a:off x="1019336" y="299855"/>
              <a:ext cx="52930" cy="52107"/>
            </a:xfrm>
            <a:custGeom>
              <a:avLst/>
              <a:gdLst/>
              <a:ahLst/>
              <a:cxnLst/>
              <a:rect l="l" t="t" r="r" b="b"/>
              <a:pathLst>
                <a:path w="1221" h="1202" extrusionOk="0">
                  <a:moveTo>
                    <a:pt x="659" y="0"/>
                  </a:moveTo>
                  <a:cubicBezTo>
                    <a:pt x="252" y="0"/>
                    <a:pt x="0" y="233"/>
                    <a:pt x="0" y="640"/>
                  </a:cubicBezTo>
                  <a:cubicBezTo>
                    <a:pt x="0" y="969"/>
                    <a:pt x="252" y="1201"/>
                    <a:pt x="659" y="1201"/>
                  </a:cubicBezTo>
                  <a:cubicBezTo>
                    <a:pt x="969" y="1201"/>
                    <a:pt x="1221" y="969"/>
                    <a:pt x="1221" y="640"/>
                  </a:cubicBezTo>
                  <a:cubicBezTo>
                    <a:pt x="1221" y="233"/>
                    <a:pt x="969" y="0"/>
                    <a:pt x="6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3"/>
            <p:cNvSpPr/>
            <p:nvPr/>
          </p:nvSpPr>
          <p:spPr>
            <a:xfrm rot="-5400000">
              <a:off x="840886" y="299443"/>
              <a:ext cx="52930" cy="52930"/>
            </a:xfrm>
            <a:custGeom>
              <a:avLst/>
              <a:gdLst/>
              <a:ahLst/>
              <a:cxnLst/>
              <a:rect l="l" t="t" r="r" b="b"/>
              <a:pathLst>
                <a:path w="1221" h="1221" extrusionOk="0">
                  <a:moveTo>
                    <a:pt x="659" y="1"/>
                  </a:moveTo>
                  <a:cubicBezTo>
                    <a:pt x="252" y="1"/>
                    <a:pt x="0" y="252"/>
                    <a:pt x="0" y="582"/>
                  </a:cubicBezTo>
                  <a:cubicBezTo>
                    <a:pt x="0" y="969"/>
                    <a:pt x="252" y="1221"/>
                    <a:pt x="659" y="1221"/>
                  </a:cubicBezTo>
                  <a:cubicBezTo>
                    <a:pt x="969" y="1221"/>
                    <a:pt x="1221" y="969"/>
                    <a:pt x="1221" y="582"/>
                  </a:cubicBezTo>
                  <a:cubicBezTo>
                    <a:pt x="1221" y="252"/>
                    <a:pt x="969" y="1"/>
                    <a:pt x="6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3"/>
            <p:cNvSpPr/>
            <p:nvPr/>
          </p:nvSpPr>
          <p:spPr>
            <a:xfrm rot="-5400000">
              <a:off x="2181051" y="155825"/>
              <a:ext cx="56312" cy="56312"/>
            </a:xfrm>
            <a:custGeom>
              <a:avLst/>
              <a:gdLst/>
              <a:ahLst/>
              <a:cxnLst/>
              <a:rect l="l" t="t" r="r" b="b"/>
              <a:pathLst>
                <a:path w="1299" h="1299" extrusionOk="0">
                  <a:moveTo>
                    <a:pt x="640" y="1"/>
                  </a:moveTo>
                  <a:cubicBezTo>
                    <a:pt x="330" y="1"/>
                    <a:pt x="0" y="330"/>
                    <a:pt x="0" y="659"/>
                  </a:cubicBezTo>
                  <a:cubicBezTo>
                    <a:pt x="0" y="969"/>
                    <a:pt x="330" y="1299"/>
                    <a:pt x="640" y="1299"/>
                  </a:cubicBezTo>
                  <a:cubicBezTo>
                    <a:pt x="969" y="1299"/>
                    <a:pt x="1298" y="969"/>
                    <a:pt x="1298" y="659"/>
                  </a:cubicBezTo>
                  <a:cubicBezTo>
                    <a:pt x="1298" y="330"/>
                    <a:pt x="969" y="1"/>
                    <a:pt x="6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rot="-5400000">
              <a:off x="2000953" y="157927"/>
              <a:ext cx="56312" cy="52107"/>
            </a:xfrm>
            <a:custGeom>
              <a:avLst/>
              <a:gdLst/>
              <a:ahLst/>
              <a:cxnLst/>
              <a:rect l="l" t="t" r="r" b="b"/>
              <a:pathLst>
                <a:path w="1299" h="1202" extrusionOk="0">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rot="-5400000">
              <a:off x="1822503" y="157515"/>
              <a:ext cx="56312" cy="52930"/>
            </a:xfrm>
            <a:custGeom>
              <a:avLst/>
              <a:gdLst/>
              <a:ahLst/>
              <a:cxnLst/>
              <a:rect l="l" t="t" r="r" b="b"/>
              <a:pathLst>
                <a:path w="1299" h="1221" extrusionOk="0">
                  <a:moveTo>
                    <a:pt x="640" y="0"/>
                  </a:moveTo>
                  <a:cubicBezTo>
                    <a:pt x="330" y="0"/>
                    <a:pt x="0" y="252"/>
                    <a:pt x="0" y="562"/>
                  </a:cubicBezTo>
                  <a:cubicBezTo>
                    <a:pt x="0" y="969"/>
                    <a:pt x="330" y="1221"/>
                    <a:pt x="640" y="1221"/>
                  </a:cubicBezTo>
                  <a:cubicBezTo>
                    <a:pt x="969" y="1221"/>
                    <a:pt x="1298" y="969"/>
                    <a:pt x="1298" y="562"/>
                  </a:cubicBezTo>
                  <a:cubicBezTo>
                    <a:pt x="1298" y="252"/>
                    <a:pt x="969"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rot="-5400000">
              <a:off x="1644053" y="157927"/>
              <a:ext cx="56312" cy="52107"/>
            </a:xfrm>
            <a:custGeom>
              <a:avLst/>
              <a:gdLst/>
              <a:ahLst/>
              <a:cxnLst/>
              <a:rect l="l" t="t" r="r" b="b"/>
              <a:pathLst>
                <a:path w="1299" h="1202" extrusionOk="0">
                  <a:moveTo>
                    <a:pt x="640" y="1"/>
                  </a:moveTo>
                  <a:cubicBezTo>
                    <a:pt x="330" y="1"/>
                    <a:pt x="0" y="233"/>
                    <a:pt x="0" y="563"/>
                  </a:cubicBezTo>
                  <a:cubicBezTo>
                    <a:pt x="0" y="969"/>
                    <a:pt x="330" y="1202"/>
                    <a:pt x="640" y="1202"/>
                  </a:cubicBezTo>
                  <a:cubicBezTo>
                    <a:pt x="969" y="1202"/>
                    <a:pt x="1298" y="969"/>
                    <a:pt x="1298" y="563"/>
                  </a:cubicBezTo>
                  <a:cubicBezTo>
                    <a:pt x="1298" y="233"/>
                    <a:pt x="969" y="1"/>
                    <a:pt x="6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3"/>
            <p:cNvSpPr/>
            <p:nvPr/>
          </p:nvSpPr>
          <p:spPr>
            <a:xfrm rot="-5400000">
              <a:off x="1463955" y="155825"/>
              <a:ext cx="56312" cy="56312"/>
            </a:xfrm>
            <a:custGeom>
              <a:avLst/>
              <a:gdLst/>
              <a:ahLst/>
              <a:cxnLst/>
              <a:rect l="l" t="t" r="r" b="b"/>
              <a:pathLst>
                <a:path w="1299" h="1299" extrusionOk="0">
                  <a:moveTo>
                    <a:pt x="640" y="0"/>
                  </a:moveTo>
                  <a:cubicBezTo>
                    <a:pt x="330" y="0"/>
                    <a:pt x="0" y="330"/>
                    <a:pt x="0" y="640"/>
                  </a:cubicBezTo>
                  <a:cubicBezTo>
                    <a:pt x="0" y="969"/>
                    <a:pt x="330" y="1298"/>
                    <a:pt x="640" y="1298"/>
                  </a:cubicBezTo>
                  <a:cubicBezTo>
                    <a:pt x="969" y="1298"/>
                    <a:pt x="1298" y="969"/>
                    <a:pt x="1298" y="640"/>
                  </a:cubicBezTo>
                  <a:cubicBezTo>
                    <a:pt x="1298" y="330"/>
                    <a:pt x="969"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
            <p:cNvSpPr/>
            <p:nvPr/>
          </p:nvSpPr>
          <p:spPr>
            <a:xfrm rot="-5400000">
              <a:off x="1285505" y="156237"/>
              <a:ext cx="56312" cy="55488"/>
            </a:xfrm>
            <a:custGeom>
              <a:avLst/>
              <a:gdLst/>
              <a:ahLst/>
              <a:cxnLst/>
              <a:rect l="l" t="t" r="r" b="b"/>
              <a:pathLst>
                <a:path w="1299" h="1280" extrusionOk="0">
                  <a:moveTo>
                    <a:pt x="640" y="1"/>
                  </a:moveTo>
                  <a:cubicBezTo>
                    <a:pt x="330" y="1"/>
                    <a:pt x="0" y="311"/>
                    <a:pt x="0" y="640"/>
                  </a:cubicBezTo>
                  <a:cubicBezTo>
                    <a:pt x="0" y="969"/>
                    <a:pt x="330" y="1279"/>
                    <a:pt x="640" y="1279"/>
                  </a:cubicBezTo>
                  <a:cubicBezTo>
                    <a:pt x="969" y="1279"/>
                    <a:pt x="1298" y="969"/>
                    <a:pt x="1298" y="640"/>
                  </a:cubicBezTo>
                  <a:cubicBezTo>
                    <a:pt x="1298" y="311"/>
                    <a:pt x="969" y="1"/>
                    <a:pt x="6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rot="-5400000">
              <a:off x="1107055" y="155825"/>
              <a:ext cx="56312" cy="56312"/>
            </a:xfrm>
            <a:custGeom>
              <a:avLst/>
              <a:gdLst/>
              <a:ahLst/>
              <a:cxnLst/>
              <a:rect l="l" t="t" r="r" b="b"/>
              <a:pathLst>
                <a:path w="1299" h="1299" extrusionOk="0">
                  <a:moveTo>
                    <a:pt x="640" y="1"/>
                  </a:moveTo>
                  <a:cubicBezTo>
                    <a:pt x="330" y="1"/>
                    <a:pt x="0" y="330"/>
                    <a:pt x="0" y="640"/>
                  </a:cubicBezTo>
                  <a:cubicBezTo>
                    <a:pt x="0" y="970"/>
                    <a:pt x="330" y="1299"/>
                    <a:pt x="640" y="1299"/>
                  </a:cubicBezTo>
                  <a:cubicBezTo>
                    <a:pt x="969" y="1299"/>
                    <a:pt x="1298" y="970"/>
                    <a:pt x="1298" y="640"/>
                  </a:cubicBezTo>
                  <a:cubicBezTo>
                    <a:pt x="1298" y="330"/>
                    <a:pt x="969" y="1"/>
                    <a:pt x="6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3"/>
            <p:cNvSpPr/>
            <p:nvPr/>
          </p:nvSpPr>
          <p:spPr>
            <a:xfrm rot="-5400000">
              <a:off x="926957" y="157927"/>
              <a:ext cx="56312" cy="52107"/>
            </a:xfrm>
            <a:custGeom>
              <a:avLst/>
              <a:gdLst/>
              <a:ahLst/>
              <a:cxnLst/>
              <a:rect l="l" t="t" r="r" b="b"/>
              <a:pathLst>
                <a:path w="1299" h="1202" extrusionOk="0">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rot="-5400000">
              <a:off x="748507" y="157515"/>
              <a:ext cx="56312" cy="52930"/>
            </a:xfrm>
            <a:custGeom>
              <a:avLst/>
              <a:gdLst/>
              <a:ahLst/>
              <a:cxnLst/>
              <a:rect l="l" t="t" r="r" b="b"/>
              <a:pathLst>
                <a:path w="1299" h="1221" extrusionOk="0">
                  <a:moveTo>
                    <a:pt x="640" y="1"/>
                  </a:moveTo>
                  <a:cubicBezTo>
                    <a:pt x="330" y="1"/>
                    <a:pt x="0" y="252"/>
                    <a:pt x="0" y="562"/>
                  </a:cubicBezTo>
                  <a:cubicBezTo>
                    <a:pt x="0" y="969"/>
                    <a:pt x="330" y="1221"/>
                    <a:pt x="640" y="1221"/>
                  </a:cubicBezTo>
                  <a:cubicBezTo>
                    <a:pt x="969" y="1221"/>
                    <a:pt x="1298" y="969"/>
                    <a:pt x="1298" y="562"/>
                  </a:cubicBezTo>
                  <a:cubicBezTo>
                    <a:pt x="1298" y="252"/>
                    <a:pt x="969" y="1"/>
                    <a:pt x="6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p:nvPr/>
          </p:nvSpPr>
          <p:spPr>
            <a:xfrm rot="-5400000">
              <a:off x="2281844" y="299443"/>
              <a:ext cx="52930" cy="52930"/>
            </a:xfrm>
            <a:custGeom>
              <a:avLst/>
              <a:gdLst/>
              <a:ahLst/>
              <a:cxnLst/>
              <a:rect l="l" t="t" r="r" b="b"/>
              <a:pathLst>
                <a:path w="1221" h="1221" extrusionOk="0">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 name="Google Shape;115;p3"/>
          <p:cNvSpPr txBox="1">
            <a:spLocks noGrp="1"/>
          </p:cNvSpPr>
          <p:nvPr>
            <p:ph type="title"/>
          </p:nvPr>
        </p:nvSpPr>
        <p:spPr>
          <a:xfrm>
            <a:off x="4063762" y="2309550"/>
            <a:ext cx="4030500" cy="904800"/>
          </a:xfrm>
          <a:prstGeom prst="rect">
            <a:avLst/>
          </a:prstGeom>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2400"/>
              <a:buNone/>
              <a:defRPr sz="4800">
                <a:solidFill>
                  <a:schemeClr val="dk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16" name="Google Shape;116;p3"/>
          <p:cNvSpPr txBox="1">
            <a:spLocks noGrp="1"/>
          </p:cNvSpPr>
          <p:nvPr>
            <p:ph type="title" idx="2" hasCustomPrompt="1"/>
          </p:nvPr>
        </p:nvSpPr>
        <p:spPr>
          <a:xfrm>
            <a:off x="5548308" y="1494475"/>
            <a:ext cx="1061400" cy="719700"/>
          </a:xfrm>
          <a:prstGeom prst="rect">
            <a:avLst/>
          </a:prstGeom>
          <a:gradFill>
            <a:gsLst>
              <a:gs pos="0">
                <a:schemeClr val="accent3"/>
              </a:gs>
              <a:gs pos="100000">
                <a:schemeClr val="accent4"/>
              </a:gs>
            </a:gsLst>
            <a:lin ang="13500032" scaled="0"/>
          </a:gradFill>
        </p:spPr>
        <p:txBody>
          <a:bodyPr spcFirstLastPara="1" wrap="square" lIns="91425" tIns="91425" rIns="91425" bIns="91425" anchor="ctr" anchorCtr="0">
            <a:noAutofit/>
          </a:bodyPr>
          <a:lstStyle>
            <a:lvl1pPr lvl="0" rtl="0">
              <a:spcBef>
                <a:spcPts val="0"/>
              </a:spcBef>
              <a:spcAft>
                <a:spcPts val="0"/>
              </a:spcAft>
              <a:buSzPts val="4800"/>
              <a:buNone/>
              <a:defRPr sz="3600">
                <a:solidFill>
                  <a:schemeClr val="lt1"/>
                </a:solidFill>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117" name="Google Shape;117;p3"/>
          <p:cNvSpPr txBox="1">
            <a:spLocks noGrp="1"/>
          </p:cNvSpPr>
          <p:nvPr>
            <p:ph type="subTitle" idx="1"/>
          </p:nvPr>
        </p:nvSpPr>
        <p:spPr>
          <a:xfrm>
            <a:off x="4063750" y="3309725"/>
            <a:ext cx="4030500" cy="405900"/>
          </a:xfrm>
          <a:prstGeom prst="rect">
            <a:avLst/>
          </a:prstGeom>
          <a:gradFill>
            <a:gsLst>
              <a:gs pos="0">
                <a:schemeClr val="accent3"/>
              </a:gs>
              <a:gs pos="100000">
                <a:schemeClr val="accent4"/>
              </a:gs>
            </a:gsLst>
            <a:lin ang="13500032" scaled="0"/>
          </a:gradFill>
        </p:spPr>
        <p:txBody>
          <a:bodyPr spcFirstLastPara="1" wrap="square" lIns="91425" tIns="91425" rIns="91425" bIns="91425" anchor="t" anchorCtr="0">
            <a:noAutofit/>
          </a:bodyPr>
          <a:lstStyle>
            <a:lvl1pPr lvl="0" algn="ctr">
              <a:spcBef>
                <a:spcPts val="0"/>
              </a:spcBef>
              <a:spcAft>
                <a:spcPts val="0"/>
              </a:spcAft>
              <a:buSzPts val="1400"/>
              <a:buNone/>
              <a:defRPr sz="1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8" name="Google Shape;118;p3"/>
          <p:cNvSpPr>
            <a:spLocks noGrp="1"/>
          </p:cNvSpPr>
          <p:nvPr>
            <p:ph type="pic" idx="3"/>
          </p:nvPr>
        </p:nvSpPr>
        <p:spPr>
          <a:xfrm>
            <a:off x="958388" y="986850"/>
            <a:ext cx="2579100" cy="3169800"/>
          </a:xfrm>
          <a:prstGeom prst="rect">
            <a:avLst/>
          </a:prstGeom>
          <a:noFill/>
          <a:ln w="19050" cap="flat" cmpd="sng">
            <a:solidFill>
              <a:schemeClr val="accent5"/>
            </a:solidFill>
            <a:prstDash val="solid"/>
            <a:round/>
            <a:headEnd type="none" w="sm" len="sm"/>
            <a:tailEnd type="none" w="sm" len="sm"/>
          </a:ln>
          <a:effectLst>
            <a:outerShdw blurRad="57150" dist="19050" dir="5400000" algn="bl" rotWithShape="0">
              <a:srgbClr val="000000">
                <a:alpha val="50000"/>
              </a:srgbClr>
            </a:outerShdw>
          </a:effectLst>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636"/>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CUSTOM_1">
    <p:spTree>
      <p:nvGrpSpPr>
        <p:cNvPr id="1" name="Shape 637"/>
        <p:cNvGrpSpPr/>
        <p:nvPr/>
      </p:nvGrpSpPr>
      <p:grpSpPr>
        <a:xfrm>
          <a:off x="0" y="0"/>
          <a:ext cx="0" cy="0"/>
          <a:chOff x="0" y="0"/>
          <a:chExt cx="0" cy="0"/>
        </a:xfrm>
      </p:grpSpPr>
      <p:pic>
        <p:nvPicPr>
          <p:cNvPr id="638" name="Google Shape;638;p13"/>
          <p:cNvPicPr preferRelativeResize="0"/>
          <p:nvPr/>
        </p:nvPicPr>
        <p:blipFill>
          <a:blip r:embed="rId2">
            <a:alphaModFix/>
          </a:blip>
          <a:stretch>
            <a:fillRect/>
          </a:stretch>
        </p:blipFill>
        <p:spPr>
          <a:xfrm rot="-5400000">
            <a:off x="1993300" y="-1993300"/>
            <a:ext cx="5152625" cy="9139226"/>
          </a:xfrm>
          <a:prstGeom prst="rect">
            <a:avLst/>
          </a:prstGeom>
          <a:noFill/>
          <a:ln>
            <a:noFill/>
          </a:ln>
        </p:spPr>
      </p:pic>
      <p:sp>
        <p:nvSpPr>
          <p:cNvPr id="639" name="Google Shape;639;p13"/>
          <p:cNvSpPr/>
          <p:nvPr/>
        </p:nvSpPr>
        <p:spPr>
          <a:xfrm>
            <a:off x="7146350" y="0"/>
            <a:ext cx="1998000" cy="5143500"/>
          </a:xfrm>
          <a:prstGeom prst="rect">
            <a:avLst/>
          </a:prstGeom>
          <a:gradFill>
            <a:gsLst>
              <a:gs pos="0">
                <a:schemeClr val="accent3"/>
              </a:gs>
              <a:gs pos="100000">
                <a:schemeClr val="accent4"/>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0" name="Google Shape;640;p13"/>
          <p:cNvGrpSpPr/>
          <p:nvPr/>
        </p:nvGrpSpPr>
        <p:grpSpPr>
          <a:xfrm>
            <a:off x="-317255" y="-728874"/>
            <a:ext cx="1656312" cy="1660374"/>
            <a:chOff x="2929375" y="236175"/>
            <a:chExt cx="805325" cy="807300"/>
          </a:xfrm>
        </p:grpSpPr>
        <p:sp>
          <p:nvSpPr>
            <p:cNvPr id="641" name="Google Shape;641;p13"/>
            <p:cNvSpPr/>
            <p:nvPr/>
          </p:nvSpPr>
          <p:spPr>
            <a:xfrm>
              <a:off x="2986025" y="241975"/>
              <a:ext cx="280400" cy="191800"/>
            </a:xfrm>
            <a:custGeom>
              <a:avLst/>
              <a:gdLst/>
              <a:ahLst/>
              <a:cxnLst/>
              <a:rect l="l" t="t" r="r" b="b"/>
              <a:pathLst>
                <a:path w="11216" h="7672" extrusionOk="0">
                  <a:moveTo>
                    <a:pt x="11216" y="1"/>
                  </a:moveTo>
                  <a:cubicBezTo>
                    <a:pt x="10964" y="1"/>
                    <a:pt x="10809" y="98"/>
                    <a:pt x="10577" y="98"/>
                  </a:cubicBezTo>
                  <a:lnTo>
                    <a:pt x="310" y="7110"/>
                  </a:lnTo>
                  <a:cubicBezTo>
                    <a:pt x="233" y="7265"/>
                    <a:pt x="155" y="7439"/>
                    <a:pt x="0" y="7672"/>
                  </a:cubicBezTo>
                  <a:lnTo>
                    <a:pt x="112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13"/>
            <p:cNvSpPr/>
            <p:nvPr/>
          </p:nvSpPr>
          <p:spPr>
            <a:xfrm>
              <a:off x="2951650" y="236175"/>
              <a:ext cx="395650" cy="270250"/>
            </a:xfrm>
            <a:custGeom>
              <a:avLst/>
              <a:gdLst/>
              <a:ahLst/>
              <a:cxnLst/>
              <a:rect l="l" t="t" r="r" b="b"/>
              <a:pathLst>
                <a:path w="15826" h="10810" extrusionOk="0">
                  <a:moveTo>
                    <a:pt x="15341" y="1"/>
                  </a:moveTo>
                  <a:lnTo>
                    <a:pt x="155" y="10402"/>
                  </a:lnTo>
                  <a:cubicBezTo>
                    <a:pt x="155" y="10499"/>
                    <a:pt x="78" y="10654"/>
                    <a:pt x="0" y="10809"/>
                  </a:cubicBezTo>
                  <a:lnTo>
                    <a:pt x="1582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13"/>
            <p:cNvSpPr/>
            <p:nvPr/>
          </p:nvSpPr>
          <p:spPr>
            <a:xfrm>
              <a:off x="2935650" y="241975"/>
              <a:ext cx="472175" cy="324975"/>
            </a:xfrm>
            <a:custGeom>
              <a:avLst/>
              <a:gdLst/>
              <a:ahLst/>
              <a:cxnLst/>
              <a:rect l="l" t="t" r="r" b="b"/>
              <a:pathLst>
                <a:path w="18887" h="12999" extrusionOk="0">
                  <a:moveTo>
                    <a:pt x="18558" y="1"/>
                  </a:moveTo>
                  <a:lnTo>
                    <a:pt x="78" y="12689"/>
                  </a:lnTo>
                  <a:cubicBezTo>
                    <a:pt x="78" y="12766"/>
                    <a:pt x="78" y="12844"/>
                    <a:pt x="1" y="12999"/>
                  </a:cubicBezTo>
                  <a:lnTo>
                    <a:pt x="18887" y="98"/>
                  </a:lnTo>
                  <a:cubicBezTo>
                    <a:pt x="18790" y="1"/>
                    <a:pt x="18713" y="1"/>
                    <a:pt x="185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13"/>
            <p:cNvSpPr/>
            <p:nvPr/>
          </p:nvSpPr>
          <p:spPr>
            <a:xfrm>
              <a:off x="2929375" y="254100"/>
              <a:ext cx="530750" cy="367575"/>
            </a:xfrm>
            <a:custGeom>
              <a:avLst/>
              <a:gdLst/>
              <a:ahLst/>
              <a:cxnLst/>
              <a:rect l="l" t="t" r="r" b="b"/>
              <a:pathLst>
                <a:path w="21230" h="14703" extrusionOk="0">
                  <a:moveTo>
                    <a:pt x="20978" y="0"/>
                  </a:moveTo>
                  <a:lnTo>
                    <a:pt x="77" y="14373"/>
                  </a:lnTo>
                  <a:cubicBezTo>
                    <a:pt x="77" y="14451"/>
                    <a:pt x="0" y="14528"/>
                    <a:pt x="0" y="14702"/>
                  </a:cubicBezTo>
                  <a:lnTo>
                    <a:pt x="21230" y="97"/>
                  </a:lnTo>
                  <a:cubicBezTo>
                    <a:pt x="21152" y="97"/>
                    <a:pt x="21075" y="97"/>
                    <a:pt x="2097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13"/>
            <p:cNvSpPr/>
            <p:nvPr/>
          </p:nvSpPr>
          <p:spPr>
            <a:xfrm>
              <a:off x="2929375" y="272500"/>
              <a:ext cx="577250" cy="397600"/>
            </a:xfrm>
            <a:custGeom>
              <a:avLst/>
              <a:gdLst/>
              <a:ahLst/>
              <a:cxnLst/>
              <a:rect l="l" t="t" r="r" b="b"/>
              <a:pathLst>
                <a:path w="23090" h="15904" extrusionOk="0">
                  <a:moveTo>
                    <a:pt x="22838" y="0"/>
                  </a:moveTo>
                  <a:lnTo>
                    <a:pt x="0" y="15574"/>
                  </a:lnTo>
                  <a:cubicBezTo>
                    <a:pt x="77" y="15729"/>
                    <a:pt x="77" y="15826"/>
                    <a:pt x="77" y="15903"/>
                  </a:cubicBezTo>
                  <a:lnTo>
                    <a:pt x="23089" y="155"/>
                  </a:lnTo>
                  <a:cubicBezTo>
                    <a:pt x="23012" y="78"/>
                    <a:pt x="22915" y="78"/>
                    <a:pt x="2283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13"/>
            <p:cNvSpPr/>
            <p:nvPr/>
          </p:nvSpPr>
          <p:spPr>
            <a:xfrm>
              <a:off x="2935650" y="294775"/>
              <a:ext cx="611175" cy="421825"/>
            </a:xfrm>
            <a:custGeom>
              <a:avLst/>
              <a:gdLst/>
              <a:ahLst/>
              <a:cxnLst/>
              <a:rect l="l" t="t" r="r" b="b"/>
              <a:pathLst>
                <a:path w="24447" h="16873" extrusionOk="0">
                  <a:moveTo>
                    <a:pt x="24214" y="0"/>
                  </a:moveTo>
                  <a:lnTo>
                    <a:pt x="1" y="16543"/>
                  </a:lnTo>
                  <a:cubicBezTo>
                    <a:pt x="1" y="16620"/>
                    <a:pt x="1" y="16698"/>
                    <a:pt x="78" y="16872"/>
                  </a:cubicBezTo>
                  <a:lnTo>
                    <a:pt x="24446" y="155"/>
                  </a:lnTo>
                  <a:cubicBezTo>
                    <a:pt x="24369" y="78"/>
                    <a:pt x="24291" y="0"/>
                    <a:pt x="2421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13"/>
            <p:cNvSpPr/>
            <p:nvPr/>
          </p:nvSpPr>
          <p:spPr>
            <a:xfrm>
              <a:off x="2945350" y="318975"/>
              <a:ext cx="637775" cy="439750"/>
            </a:xfrm>
            <a:custGeom>
              <a:avLst/>
              <a:gdLst/>
              <a:ahLst/>
              <a:cxnLst/>
              <a:rect l="l" t="t" r="r" b="b"/>
              <a:pathLst>
                <a:path w="25511" h="17590" extrusionOk="0">
                  <a:moveTo>
                    <a:pt x="25279" y="1"/>
                  </a:moveTo>
                  <a:lnTo>
                    <a:pt x="0" y="17357"/>
                  </a:lnTo>
                  <a:cubicBezTo>
                    <a:pt x="0" y="17434"/>
                    <a:pt x="97" y="17512"/>
                    <a:pt x="97" y="17589"/>
                  </a:cubicBezTo>
                  <a:lnTo>
                    <a:pt x="25511" y="156"/>
                  </a:lnTo>
                  <a:cubicBezTo>
                    <a:pt x="25434" y="78"/>
                    <a:pt x="25356" y="78"/>
                    <a:pt x="252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13"/>
            <p:cNvSpPr/>
            <p:nvPr/>
          </p:nvSpPr>
          <p:spPr>
            <a:xfrm>
              <a:off x="2959875" y="347075"/>
              <a:ext cx="655700" cy="449900"/>
            </a:xfrm>
            <a:custGeom>
              <a:avLst/>
              <a:gdLst/>
              <a:ahLst/>
              <a:cxnLst/>
              <a:rect l="l" t="t" r="r" b="b"/>
              <a:pathLst>
                <a:path w="26228" h="17996" extrusionOk="0">
                  <a:moveTo>
                    <a:pt x="25976" y="0"/>
                  </a:moveTo>
                  <a:lnTo>
                    <a:pt x="0" y="17763"/>
                  </a:lnTo>
                  <a:cubicBezTo>
                    <a:pt x="0" y="17841"/>
                    <a:pt x="78" y="17918"/>
                    <a:pt x="78" y="17996"/>
                  </a:cubicBezTo>
                  <a:lnTo>
                    <a:pt x="26228" y="155"/>
                  </a:lnTo>
                  <a:cubicBezTo>
                    <a:pt x="26150" y="78"/>
                    <a:pt x="26053" y="0"/>
                    <a:pt x="2597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13"/>
            <p:cNvSpPr/>
            <p:nvPr/>
          </p:nvSpPr>
          <p:spPr>
            <a:xfrm>
              <a:off x="2977800" y="377575"/>
              <a:ext cx="663925" cy="457650"/>
            </a:xfrm>
            <a:custGeom>
              <a:avLst/>
              <a:gdLst/>
              <a:ahLst/>
              <a:cxnLst/>
              <a:rect l="l" t="t" r="r" b="b"/>
              <a:pathLst>
                <a:path w="26557" h="18306" extrusionOk="0">
                  <a:moveTo>
                    <a:pt x="26402" y="1"/>
                  </a:moveTo>
                  <a:lnTo>
                    <a:pt x="0" y="18073"/>
                  </a:lnTo>
                  <a:cubicBezTo>
                    <a:pt x="0" y="18151"/>
                    <a:pt x="78" y="18228"/>
                    <a:pt x="78" y="18306"/>
                  </a:cubicBezTo>
                  <a:lnTo>
                    <a:pt x="26557" y="156"/>
                  </a:lnTo>
                  <a:cubicBezTo>
                    <a:pt x="26557" y="78"/>
                    <a:pt x="26479" y="1"/>
                    <a:pt x="2640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13"/>
            <p:cNvSpPr/>
            <p:nvPr/>
          </p:nvSpPr>
          <p:spPr>
            <a:xfrm>
              <a:off x="2998125" y="409550"/>
              <a:ext cx="669750" cy="460075"/>
            </a:xfrm>
            <a:custGeom>
              <a:avLst/>
              <a:gdLst/>
              <a:ahLst/>
              <a:cxnLst/>
              <a:rect l="l" t="t" r="r" b="b"/>
              <a:pathLst>
                <a:path w="26790" h="18403" extrusionOk="0">
                  <a:moveTo>
                    <a:pt x="26635" y="0"/>
                  </a:moveTo>
                  <a:lnTo>
                    <a:pt x="1" y="18170"/>
                  </a:lnTo>
                  <a:cubicBezTo>
                    <a:pt x="78" y="18247"/>
                    <a:pt x="78" y="18247"/>
                    <a:pt x="78" y="18325"/>
                  </a:cubicBezTo>
                  <a:lnTo>
                    <a:pt x="156" y="18402"/>
                  </a:lnTo>
                  <a:lnTo>
                    <a:pt x="26790" y="174"/>
                  </a:lnTo>
                  <a:cubicBezTo>
                    <a:pt x="26712" y="174"/>
                    <a:pt x="26712" y="78"/>
                    <a:pt x="26712" y="78"/>
                  </a:cubicBezTo>
                  <a:lnTo>
                    <a:pt x="2663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13"/>
            <p:cNvSpPr/>
            <p:nvPr/>
          </p:nvSpPr>
          <p:spPr>
            <a:xfrm>
              <a:off x="3022350" y="443925"/>
              <a:ext cx="665875" cy="458125"/>
            </a:xfrm>
            <a:custGeom>
              <a:avLst/>
              <a:gdLst/>
              <a:ahLst/>
              <a:cxnLst/>
              <a:rect l="l" t="t" r="r" b="b"/>
              <a:pathLst>
                <a:path w="26635" h="18325" extrusionOk="0">
                  <a:moveTo>
                    <a:pt x="26557" y="0"/>
                  </a:moveTo>
                  <a:lnTo>
                    <a:pt x="0" y="18170"/>
                  </a:lnTo>
                  <a:cubicBezTo>
                    <a:pt x="78" y="18247"/>
                    <a:pt x="155" y="18247"/>
                    <a:pt x="155" y="18325"/>
                  </a:cubicBezTo>
                  <a:lnTo>
                    <a:pt x="26634" y="252"/>
                  </a:lnTo>
                  <a:cubicBezTo>
                    <a:pt x="26634" y="155"/>
                    <a:pt x="26557" y="78"/>
                    <a:pt x="2655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13"/>
            <p:cNvSpPr/>
            <p:nvPr/>
          </p:nvSpPr>
          <p:spPr>
            <a:xfrm>
              <a:off x="3050425" y="480250"/>
              <a:ext cx="655725" cy="451825"/>
            </a:xfrm>
            <a:custGeom>
              <a:avLst/>
              <a:gdLst/>
              <a:ahLst/>
              <a:cxnLst/>
              <a:rect l="l" t="t" r="r" b="b"/>
              <a:pathLst>
                <a:path w="26229" h="18073" extrusionOk="0">
                  <a:moveTo>
                    <a:pt x="26151" y="0"/>
                  </a:moveTo>
                  <a:lnTo>
                    <a:pt x="1" y="17918"/>
                  </a:lnTo>
                  <a:cubicBezTo>
                    <a:pt x="78" y="17995"/>
                    <a:pt x="156" y="17995"/>
                    <a:pt x="252" y="18073"/>
                  </a:cubicBezTo>
                  <a:lnTo>
                    <a:pt x="26228" y="252"/>
                  </a:lnTo>
                  <a:cubicBezTo>
                    <a:pt x="26228" y="155"/>
                    <a:pt x="26151" y="78"/>
                    <a:pt x="261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13"/>
            <p:cNvSpPr/>
            <p:nvPr/>
          </p:nvSpPr>
          <p:spPr>
            <a:xfrm>
              <a:off x="3082875" y="520425"/>
              <a:ext cx="637300" cy="440225"/>
            </a:xfrm>
            <a:custGeom>
              <a:avLst/>
              <a:gdLst/>
              <a:ahLst/>
              <a:cxnLst/>
              <a:rect l="l" t="t" r="r" b="b"/>
              <a:pathLst>
                <a:path w="25492" h="17609" extrusionOk="0">
                  <a:moveTo>
                    <a:pt x="25414" y="1"/>
                  </a:moveTo>
                  <a:lnTo>
                    <a:pt x="0" y="17434"/>
                  </a:lnTo>
                  <a:cubicBezTo>
                    <a:pt x="78" y="17434"/>
                    <a:pt x="155" y="17531"/>
                    <a:pt x="233" y="17609"/>
                  </a:cubicBezTo>
                  <a:lnTo>
                    <a:pt x="25492" y="253"/>
                  </a:lnTo>
                  <a:cubicBezTo>
                    <a:pt x="25492" y="175"/>
                    <a:pt x="25414" y="98"/>
                    <a:pt x="2541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13"/>
            <p:cNvSpPr/>
            <p:nvPr/>
          </p:nvSpPr>
          <p:spPr>
            <a:xfrm>
              <a:off x="3119200" y="563050"/>
              <a:ext cx="611150" cy="421825"/>
            </a:xfrm>
            <a:custGeom>
              <a:avLst/>
              <a:gdLst/>
              <a:ahLst/>
              <a:cxnLst/>
              <a:rect l="l" t="t" r="r" b="b"/>
              <a:pathLst>
                <a:path w="24446" h="16873" extrusionOk="0">
                  <a:moveTo>
                    <a:pt x="24368" y="1"/>
                  </a:moveTo>
                  <a:lnTo>
                    <a:pt x="0" y="16698"/>
                  </a:lnTo>
                  <a:cubicBezTo>
                    <a:pt x="78" y="16795"/>
                    <a:pt x="155" y="16795"/>
                    <a:pt x="233" y="16872"/>
                  </a:cubicBezTo>
                  <a:lnTo>
                    <a:pt x="24446" y="233"/>
                  </a:lnTo>
                  <a:cubicBezTo>
                    <a:pt x="24446" y="156"/>
                    <a:pt x="24368" y="78"/>
                    <a:pt x="243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13"/>
            <p:cNvSpPr/>
            <p:nvPr/>
          </p:nvSpPr>
          <p:spPr>
            <a:xfrm>
              <a:off x="3159375" y="609550"/>
              <a:ext cx="575325" cy="397600"/>
            </a:xfrm>
            <a:custGeom>
              <a:avLst/>
              <a:gdLst/>
              <a:ahLst/>
              <a:cxnLst/>
              <a:rect l="l" t="t" r="r" b="b"/>
              <a:pathLst>
                <a:path w="23013" h="15904" extrusionOk="0">
                  <a:moveTo>
                    <a:pt x="23013" y="0"/>
                  </a:moveTo>
                  <a:lnTo>
                    <a:pt x="1" y="15729"/>
                  </a:lnTo>
                  <a:cubicBezTo>
                    <a:pt x="78" y="15806"/>
                    <a:pt x="156" y="15806"/>
                    <a:pt x="253" y="15903"/>
                  </a:cubicBezTo>
                  <a:lnTo>
                    <a:pt x="23013" y="233"/>
                  </a:lnTo>
                  <a:lnTo>
                    <a:pt x="2301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13"/>
            <p:cNvSpPr/>
            <p:nvPr/>
          </p:nvSpPr>
          <p:spPr>
            <a:xfrm>
              <a:off x="3203925" y="657975"/>
              <a:ext cx="530775" cy="365150"/>
            </a:xfrm>
            <a:custGeom>
              <a:avLst/>
              <a:gdLst/>
              <a:ahLst/>
              <a:cxnLst/>
              <a:rect l="l" t="t" r="r" b="b"/>
              <a:pathLst>
                <a:path w="21231" h="14606" extrusionOk="0">
                  <a:moveTo>
                    <a:pt x="21231" y="0"/>
                  </a:moveTo>
                  <a:lnTo>
                    <a:pt x="1" y="14528"/>
                  </a:lnTo>
                  <a:cubicBezTo>
                    <a:pt x="156" y="14606"/>
                    <a:pt x="233" y="14606"/>
                    <a:pt x="311" y="14606"/>
                  </a:cubicBezTo>
                  <a:lnTo>
                    <a:pt x="21231" y="310"/>
                  </a:lnTo>
                  <a:lnTo>
                    <a:pt x="2123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13"/>
            <p:cNvSpPr/>
            <p:nvPr/>
          </p:nvSpPr>
          <p:spPr>
            <a:xfrm>
              <a:off x="3256225" y="712200"/>
              <a:ext cx="472200" cy="324975"/>
            </a:xfrm>
            <a:custGeom>
              <a:avLst/>
              <a:gdLst/>
              <a:ahLst/>
              <a:cxnLst/>
              <a:rect l="l" t="t" r="r" b="b"/>
              <a:pathLst>
                <a:path w="18888" h="12999" extrusionOk="0">
                  <a:moveTo>
                    <a:pt x="18887" y="1"/>
                  </a:moveTo>
                  <a:lnTo>
                    <a:pt x="1" y="12921"/>
                  </a:lnTo>
                  <a:cubicBezTo>
                    <a:pt x="156" y="12921"/>
                    <a:pt x="253" y="12998"/>
                    <a:pt x="408" y="12998"/>
                  </a:cubicBezTo>
                  <a:lnTo>
                    <a:pt x="18887" y="330"/>
                  </a:lnTo>
                  <a:lnTo>
                    <a:pt x="1888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13"/>
            <p:cNvSpPr/>
            <p:nvPr/>
          </p:nvSpPr>
          <p:spPr>
            <a:xfrm>
              <a:off x="3318700" y="772750"/>
              <a:ext cx="393725" cy="270725"/>
            </a:xfrm>
            <a:custGeom>
              <a:avLst/>
              <a:gdLst/>
              <a:ahLst/>
              <a:cxnLst/>
              <a:rect l="l" t="t" r="r" b="b"/>
              <a:pathLst>
                <a:path w="15749" h="10829" extrusionOk="0">
                  <a:moveTo>
                    <a:pt x="15749" y="0"/>
                  </a:moveTo>
                  <a:lnTo>
                    <a:pt x="1" y="10828"/>
                  </a:lnTo>
                  <a:lnTo>
                    <a:pt x="485" y="10828"/>
                  </a:lnTo>
                  <a:lnTo>
                    <a:pt x="15671" y="407"/>
                  </a:lnTo>
                  <a:cubicBezTo>
                    <a:pt x="15671" y="252"/>
                    <a:pt x="15749" y="174"/>
                    <a:pt x="1574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13"/>
            <p:cNvSpPr/>
            <p:nvPr/>
          </p:nvSpPr>
          <p:spPr>
            <a:xfrm>
              <a:off x="3399575" y="845375"/>
              <a:ext cx="280425" cy="191800"/>
            </a:xfrm>
            <a:custGeom>
              <a:avLst/>
              <a:gdLst/>
              <a:ahLst/>
              <a:cxnLst/>
              <a:rect l="l" t="t" r="r" b="b"/>
              <a:pathLst>
                <a:path w="11217" h="7672" extrusionOk="0">
                  <a:moveTo>
                    <a:pt x="11216" y="1"/>
                  </a:moveTo>
                  <a:lnTo>
                    <a:pt x="1" y="7671"/>
                  </a:lnTo>
                  <a:cubicBezTo>
                    <a:pt x="233" y="7594"/>
                    <a:pt x="407" y="7594"/>
                    <a:pt x="562" y="7594"/>
                  </a:cubicBezTo>
                  <a:lnTo>
                    <a:pt x="10887" y="485"/>
                  </a:lnTo>
                  <a:cubicBezTo>
                    <a:pt x="10984" y="330"/>
                    <a:pt x="11061" y="175"/>
                    <a:pt x="1121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0" name="Google Shape;660;p13"/>
          <p:cNvGrpSpPr/>
          <p:nvPr/>
        </p:nvGrpSpPr>
        <p:grpSpPr>
          <a:xfrm>
            <a:off x="7885975" y="4700725"/>
            <a:ext cx="538025" cy="157800"/>
            <a:chOff x="2575325" y="1348650"/>
            <a:chExt cx="538025" cy="157800"/>
          </a:xfrm>
        </p:grpSpPr>
        <p:sp>
          <p:nvSpPr>
            <p:cNvPr id="661" name="Google Shape;661;p13"/>
            <p:cNvSpPr/>
            <p:nvPr/>
          </p:nvSpPr>
          <p:spPr>
            <a:xfrm>
              <a:off x="2575325" y="1348650"/>
              <a:ext cx="157800" cy="157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13"/>
            <p:cNvSpPr/>
            <p:nvPr/>
          </p:nvSpPr>
          <p:spPr>
            <a:xfrm>
              <a:off x="2765438" y="1348650"/>
              <a:ext cx="157800" cy="157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13"/>
            <p:cNvSpPr/>
            <p:nvPr/>
          </p:nvSpPr>
          <p:spPr>
            <a:xfrm>
              <a:off x="2955550" y="1348650"/>
              <a:ext cx="157800" cy="157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4" name="Google Shape;664;p13"/>
          <p:cNvGrpSpPr/>
          <p:nvPr/>
        </p:nvGrpSpPr>
        <p:grpSpPr>
          <a:xfrm>
            <a:off x="-502186" y="3642837"/>
            <a:ext cx="925310" cy="943383"/>
            <a:chOff x="595389" y="1761100"/>
            <a:chExt cx="925310" cy="943383"/>
          </a:xfrm>
        </p:grpSpPr>
        <p:cxnSp>
          <p:nvCxnSpPr>
            <p:cNvPr id="665" name="Google Shape;665;p13"/>
            <p:cNvCxnSpPr/>
            <p:nvPr/>
          </p:nvCxnSpPr>
          <p:spPr>
            <a:xfrm>
              <a:off x="790199" y="2065118"/>
              <a:ext cx="730500" cy="587400"/>
            </a:xfrm>
            <a:prstGeom prst="straightConnector1">
              <a:avLst/>
            </a:prstGeom>
            <a:noFill/>
            <a:ln w="9525" cap="flat" cmpd="sng">
              <a:solidFill>
                <a:schemeClr val="dk2"/>
              </a:solidFill>
              <a:prstDash val="solid"/>
              <a:round/>
              <a:headEnd type="none" w="med" len="med"/>
              <a:tailEnd type="none" w="med" len="med"/>
            </a:ln>
          </p:spPr>
        </p:cxnSp>
        <p:cxnSp>
          <p:nvCxnSpPr>
            <p:cNvPr id="666" name="Google Shape;666;p13"/>
            <p:cNvCxnSpPr/>
            <p:nvPr/>
          </p:nvCxnSpPr>
          <p:spPr>
            <a:xfrm>
              <a:off x="595389" y="2117083"/>
              <a:ext cx="730500" cy="587400"/>
            </a:xfrm>
            <a:prstGeom prst="straightConnector1">
              <a:avLst/>
            </a:prstGeom>
            <a:noFill/>
            <a:ln w="9525" cap="flat" cmpd="sng">
              <a:solidFill>
                <a:schemeClr val="dk2"/>
              </a:solidFill>
              <a:prstDash val="solid"/>
              <a:round/>
              <a:headEnd type="none" w="med" len="med"/>
              <a:tailEnd type="none" w="med" len="med"/>
            </a:ln>
          </p:spPr>
        </p:cxnSp>
        <p:cxnSp>
          <p:nvCxnSpPr>
            <p:cNvPr id="667" name="Google Shape;667;p13"/>
            <p:cNvCxnSpPr/>
            <p:nvPr/>
          </p:nvCxnSpPr>
          <p:spPr>
            <a:xfrm>
              <a:off x="656919" y="1761100"/>
              <a:ext cx="730500" cy="587400"/>
            </a:xfrm>
            <a:prstGeom prst="straightConnector1">
              <a:avLst/>
            </a:prstGeom>
            <a:noFill/>
            <a:ln w="9525" cap="flat" cmpd="sng">
              <a:solidFill>
                <a:schemeClr val="dk2"/>
              </a:solidFill>
              <a:prstDash val="solid"/>
              <a:round/>
              <a:headEnd type="none" w="med" len="med"/>
              <a:tailEnd type="none" w="med" len="med"/>
            </a:ln>
          </p:spPr>
        </p:cxnSp>
      </p:grpSp>
      <p:grpSp>
        <p:nvGrpSpPr>
          <p:cNvPr id="668" name="Google Shape;668;p13"/>
          <p:cNvGrpSpPr/>
          <p:nvPr/>
        </p:nvGrpSpPr>
        <p:grpSpPr>
          <a:xfrm>
            <a:off x="8662839" y="540000"/>
            <a:ext cx="925310" cy="943383"/>
            <a:chOff x="595389" y="1761100"/>
            <a:chExt cx="925310" cy="943383"/>
          </a:xfrm>
        </p:grpSpPr>
        <p:cxnSp>
          <p:nvCxnSpPr>
            <p:cNvPr id="669" name="Google Shape;669;p13"/>
            <p:cNvCxnSpPr/>
            <p:nvPr/>
          </p:nvCxnSpPr>
          <p:spPr>
            <a:xfrm>
              <a:off x="790199" y="2065118"/>
              <a:ext cx="730500" cy="587400"/>
            </a:xfrm>
            <a:prstGeom prst="straightConnector1">
              <a:avLst/>
            </a:prstGeom>
            <a:noFill/>
            <a:ln w="9525" cap="flat" cmpd="sng">
              <a:solidFill>
                <a:schemeClr val="dk2"/>
              </a:solidFill>
              <a:prstDash val="solid"/>
              <a:round/>
              <a:headEnd type="none" w="med" len="med"/>
              <a:tailEnd type="none" w="med" len="med"/>
            </a:ln>
          </p:spPr>
        </p:cxnSp>
        <p:cxnSp>
          <p:nvCxnSpPr>
            <p:cNvPr id="670" name="Google Shape;670;p13"/>
            <p:cNvCxnSpPr/>
            <p:nvPr/>
          </p:nvCxnSpPr>
          <p:spPr>
            <a:xfrm>
              <a:off x="595389" y="2117083"/>
              <a:ext cx="730500" cy="587400"/>
            </a:xfrm>
            <a:prstGeom prst="straightConnector1">
              <a:avLst/>
            </a:prstGeom>
            <a:noFill/>
            <a:ln w="9525" cap="flat" cmpd="sng">
              <a:solidFill>
                <a:schemeClr val="dk2"/>
              </a:solidFill>
              <a:prstDash val="solid"/>
              <a:round/>
              <a:headEnd type="none" w="med" len="med"/>
              <a:tailEnd type="none" w="med" len="med"/>
            </a:ln>
          </p:spPr>
        </p:cxnSp>
        <p:cxnSp>
          <p:nvCxnSpPr>
            <p:cNvPr id="671" name="Google Shape;671;p13"/>
            <p:cNvCxnSpPr/>
            <p:nvPr/>
          </p:nvCxnSpPr>
          <p:spPr>
            <a:xfrm>
              <a:off x="656919" y="1761100"/>
              <a:ext cx="730500" cy="587400"/>
            </a:xfrm>
            <a:prstGeom prst="straightConnector1">
              <a:avLst/>
            </a:prstGeom>
            <a:noFill/>
            <a:ln w="9525" cap="flat" cmpd="sng">
              <a:solidFill>
                <a:schemeClr val="dk2"/>
              </a:solidFill>
              <a:prstDash val="solid"/>
              <a:round/>
              <a:headEnd type="none" w="med" len="med"/>
              <a:tailEnd type="none" w="med" len="med"/>
            </a:ln>
          </p:spPr>
        </p:cxnSp>
      </p:grpSp>
      <p:grpSp>
        <p:nvGrpSpPr>
          <p:cNvPr id="672" name="Google Shape;672;p13"/>
          <p:cNvGrpSpPr/>
          <p:nvPr/>
        </p:nvGrpSpPr>
        <p:grpSpPr>
          <a:xfrm>
            <a:off x="3779710" y="155825"/>
            <a:ext cx="1584577" cy="196549"/>
            <a:chOff x="750197" y="155825"/>
            <a:chExt cx="1584577" cy="196549"/>
          </a:xfrm>
        </p:grpSpPr>
        <p:sp>
          <p:nvSpPr>
            <p:cNvPr id="673" name="Google Shape;673;p13"/>
            <p:cNvSpPr/>
            <p:nvPr/>
          </p:nvSpPr>
          <p:spPr>
            <a:xfrm rot="-5400000">
              <a:off x="2093744" y="299443"/>
              <a:ext cx="52930" cy="52930"/>
            </a:xfrm>
            <a:custGeom>
              <a:avLst/>
              <a:gdLst/>
              <a:ahLst/>
              <a:cxnLst/>
              <a:rect l="l" t="t" r="r" b="b"/>
              <a:pathLst>
                <a:path w="1221" h="1221" extrusionOk="0">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13"/>
            <p:cNvSpPr/>
            <p:nvPr/>
          </p:nvSpPr>
          <p:spPr>
            <a:xfrm rot="-5400000">
              <a:off x="1915294" y="299855"/>
              <a:ext cx="52930" cy="52107"/>
            </a:xfrm>
            <a:custGeom>
              <a:avLst/>
              <a:gdLst/>
              <a:ahLst/>
              <a:cxnLst/>
              <a:rect l="l" t="t" r="r" b="b"/>
              <a:pathLst>
                <a:path w="1221" h="1202" extrusionOk="0">
                  <a:moveTo>
                    <a:pt x="659" y="1"/>
                  </a:moveTo>
                  <a:cubicBezTo>
                    <a:pt x="252" y="1"/>
                    <a:pt x="0" y="233"/>
                    <a:pt x="0" y="563"/>
                  </a:cubicBezTo>
                  <a:cubicBezTo>
                    <a:pt x="0" y="969"/>
                    <a:pt x="252" y="1202"/>
                    <a:pt x="659" y="1202"/>
                  </a:cubicBezTo>
                  <a:cubicBezTo>
                    <a:pt x="969" y="1202"/>
                    <a:pt x="1221" y="969"/>
                    <a:pt x="1221" y="563"/>
                  </a:cubicBezTo>
                  <a:cubicBezTo>
                    <a:pt x="1221" y="233"/>
                    <a:pt x="969" y="1"/>
                    <a:pt x="6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13"/>
            <p:cNvSpPr/>
            <p:nvPr/>
          </p:nvSpPr>
          <p:spPr>
            <a:xfrm rot="-5400000">
              <a:off x="1735196" y="297753"/>
              <a:ext cx="52930" cy="56312"/>
            </a:xfrm>
            <a:custGeom>
              <a:avLst/>
              <a:gdLst/>
              <a:ahLst/>
              <a:cxnLst/>
              <a:rect l="l" t="t" r="r" b="b"/>
              <a:pathLst>
                <a:path w="1221" h="1299" extrusionOk="0">
                  <a:moveTo>
                    <a:pt x="659" y="0"/>
                  </a:moveTo>
                  <a:cubicBezTo>
                    <a:pt x="252" y="0"/>
                    <a:pt x="0" y="330"/>
                    <a:pt x="0" y="640"/>
                  </a:cubicBezTo>
                  <a:cubicBezTo>
                    <a:pt x="0" y="969"/>
                    <a:pt x="252" y="1298"/>
                    <a:pt x="659" y="1298"/>
                  </a:cubicBezTo>
                  <a:cubicBezTo>
                    <a:pt x="969" y="1298"/>
                    <a:pt x="1221" y="969"/>
                    <a:pt x="1221" y="640"/>
                  </a:cubicBezTo>
                  <a:cubicBezTo>
                    <a:pt x="1221" y="330"/>
                    <a:pt x="969" y="0"/>
                    <a:pt x="6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13"/>
            <p:cNvSpPr/>
            <p:nvPr/>
          </p:nvSpPr>
          <p:spPr>
            <a:xfrm rot="-5400000">
              <a:off x="1556334" y="297753"/>
              <a:ext cx="52930" cy="56312"/>
            </a:xfrm>
            <a:custGeom>
              <a:avLst/>
              <a:gdLst/>
              <a:ahLst/>
              <a:cxnLst/>
              <a:rect l="l" t="t" r="r" b="b"/>
              <a:pathLst>
                <a:path w="1221" h="1299" extrusionOk="0">
                  <a:moveTo>
                    <a:pt x="659" y="0"/>
                  </a:moveTo>
                  <a:cubicBezTo>
                    <a:pt x="252" y="0"/>
                    <a:pt x="0" y="330"/>
                    <a:pt x="0" y="659"/>
                  </a:cubicBezTo>
                  <a:cubicBezTo>
                    <a:pt x="0" y="969"/>
                    <a:pt x="252" y="1298"/>
                    <a:pt x="659" y="1298"/>
                  </a:cubicBezTo>
                  <a:cubicBezTo>
                    <a:pt x="969" y="1298"/>
                    <a:pt x="1221" y="969"/>
                    <a:pt x="1221" y="659"/>
                  </a:cubicBezTo>
                  <a:cubicBezTo>
                    <a:pt x="1221" y="330"/>
                    <a:pt x="969" y="0"/>
                    <a:pt x="6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13"/>
            <p:cNvSpPr/>
            <p:nvPr/>
          </p:nvSpPr>
          <p:spPr>
            <a:xfrm rot="-5400000">
              <a:off x="1378296" y="297753"/>
              <a:ext cx="52930" cy="56312"/>
            </a:xfrm>
            <a:custGeom>
              <a:avLst/>
              <a:gdLst/>
              <a:ahLst/>
              <a:cxnLst/>
              <a:rect l="l" t="t" r="r" b="b"/>
              <a:pathLst>
                <a:path w="1221" h="1299" extrusionOk="0">
                  <a:moveTo>
                    <a:pt x="659" y="1"/>
                  </a:moveTo>
                  <a:cubicBezTo>
                    <a:pt x="252" y="1"/>
                    <a:pt x="0" y="330"/>
                    <a:pt x="0" y="640"/>
                  </a:cubicBezTo>
                  <a:cubicBezTo>
                    <a:pt x="0" y="969"/>
                    <a:pt x="252" y="1299"/>
                    <a:pt x="659" y="1299"/>
                  </a:cubicBezTo>
                  <a:cubicBezTo>
                    <a:pt x="969" y="1299"/>
                    <a:pt x="1221" y="969"/>
                    <a:pt x="1221" y="640"/>
                  </a:cubicBezTo>
                  <a:cubicBezTo>
                    <a:pt x="1221" y="330"/>
                    <a:pt x="969" y="1"/>
                    <a:pt x="6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13"/>
            <p:cNvSpPr/>
            <p:nvPr/>
          </p:nvSpPr>
          <p:spPr>
            <a:xfrm rot="-5400000">
              <a:off x="1197765" y="299422"/>
              <a:ext cx="52930" cy="52974"/>
            </a:xfrm>
            <a:custGeom>
              <a:avLst/>
              <a:gdLst/>
              <a:ahLst/>
              <a:cxnLst/>
              <a:rect l="l" t="t" r="r" b="b"/>
              <a:pathLst>
                <a:path w="1221" h="1222" extrusionOk="0">
                  <a:moveTo>
                    <a:pt x="659" y="1"/>
                  </a:moveTo>
                  <a:cubicBezTo>
                    <a:pt x="252" y="1"/>
                    <a:pt x="0" y="253"/>
                    <a:pt x="0" y="660"/>
                  </a:cubicBezTo>
                  <a:cubicBezTo>
                    <a:pt x="0" y="970"/>
                    <a:pt x="252" y="1221"/>
                    <a:pt x="659" y="1221"/>
                  </a:cubicBezTo>
                  <a:cubicBezTo>
                    <a:pt x="969" y="1221"/>
                    <a:pt x="1221" y="970"/>
                    <a:pt x="1221" y="660"/>
                  </a:cubicBezTo>
                  <a:cubicBezTo>
                    <a:pt x="1221" y="253"/>
                    <a:pt x="969" y="1"/>
                    <a:pt x="6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13"/>
            <p:cNvSpPr/>
            <p:nvPr/>
          </p:nvSpPr>
          <p:spPr>
            <a:xfrm rot="-5400000">
              <a:off x="1019336" y="299855"/>
              <a:ext cx="52930" cy="52107"/>
            </a:xfrm>
            <a:custGeom>
              <a:avLst/>
              <a:gdLst/>
              <a:ahLst/>
              <a:cxnLst/>
              <a:rect l="l" t="t" r="r" b="b"/>
              <a:pathLst>
                <a:path w="1221" h="1202" extrusionOk="0">
                  <a:moveTo>
                    <a:pt x="659" y="0"/>
                  </a:moveTo>
                  <a:cubicBezTo>
                    <a:pt x="252" y="0"/>
                    <a:pt x="0" y="233"/>
                    <a:pt x="0" y="640"/>
                  </a:cubicBezTo>
                  <a:cubicBezTo>
                    <a:pt x="0" y="969"/>
                    <a:pt x="252" y="1201"/>
                    <a:pt x="659" y="1201"/>
                  </a:cubicBezTo>
                  <a:cubicBezTo>
                    <a:pt x="969" y="1201"/>
                    <a:pt x="1221" y="969"/>
                    <a:pt x="1221" y="640"/>
                  </a:cubicBezTo>
                  <a:cubicBezTo>
                    <a:pt x="1221" y="233"/>
                    <a:pt x="969" y="0"/>
                    <a:pt x="6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13"/>
            <p:cNvSpPr/>
            <p:nvPr/>
          </p:nvSpPr>
          <p:spPr>
            <a:xfrm rot="-5400000">
              <a:off x="840886" y="299443"/>
              <a:ext cx="52930" cy="52930"/>
            </a:xfrm>
            <a:custGeom>
              <a:avLst/>
              <a:gdLst/>
              <a:ahLst/>
              <a:cxnLst/>
              <a:rect l="l" t="t" r="r" b="b"/>
              <a:pathLst>
                <a:path w="1221" h="1221" extrusionOk="0">
                  <a:moveTo>
                    <a:pt x="659" y="1"/>
                  </a:moveTo>
                  <a:cubicBezTo>
                    <a:pt x="252" y="1"/>
                    <a:pt x="0" y="252"/>
                    <a:pt x="0" y="582"/>
                  </a:cubicBezTo>
                  <a:cubicBezTo>
                    <a:pt x="0" y="969"/>
                    <a:pt x="252" y="1221"/>
                    <a:pt x="659" y="1221"/>
                  </a:cubicBezTo>
                  <a:cubicBezTo>
                    <a:pt x="969" y="1221"/>
                    <a:pt x="1221" y="969"/>
                    <a:pt x="1221" y="582"/>
                  </a:cubicBezTo>
                  <a:cubicBezTo>
                    <a:pt x="1221" y="252"/>
                    <a:pt x="969" y="1"/>
                    <a:pt x="6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13"/>
            <p:cNvSpPr/>
            <p:nvPr/>
          </p:nvSpPr>
          <p:spPr>
            <a:xfrm rot="-5400000">
              <a:off x="2181051" y="155825"/>
              <a:ext cx="56312" cy="56312"/>
            </a:xfrm>
            <a:custGeom>
              <a:avLst/>
              <a:gdLst/>
              <a:ahLst/>
              <a:cxnLst/>
              <a:rect l="l" t="t" r="r" b="b"/>
              <a:pathLst>
                <a:path w="1299" h="1299" extrusionOk="0">
                  <a:moveTo>
                    <a:pt x="640" y="1"/>
                  </a:moveTo>
                  <a:cubicBezTo>
                    <a:pt x="330" y="1"/>
                    <a:pt x="0" y="330"/>
                    <a:pt x="0" y="659"/>
                  </a:cubicBezTo>
                  <a:cubicBezTo>
                    <a:pt x="0" y="969"/>
                    <a:pt x="330" y="1299"/>
                    <a:pt x="640" y="1299"/>
                  </a:cubicBezTo>
                  <a:cubicBezTo>
                    <a:pt x="969" y="1299"/>
                    <a:pt x="1298" y="969"/>
                    <a:pt x="1298" y="659"/>
                  </a:cubicBezTo>
                  <a:cubicBezTo>
                    <a:pt x="1298" y="330"/>
                    <a:pt x="969" y="1"/>
                    <a:pt x="6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13"/>
            <p:cNvSpPr/>
            <p:nvPr/>
          </p:nvSpPr>
          <p:spPr>
            <a:xfrm rot="-5400000">
              <a:off x="2000953" y="157927"/>
              <a:ext cx="56312" cy="52107"/>
            </a:xfrm>
            <a:custGeom>
              <a:avLst/>
              <a:gdLst/>
              <a:ahLst/>
              <a:cxnLst/>
              <a:rect l="l" t="t" r="r" b="b"/>
              <a:pathLst>
                <a:path w="1299" h="1202" extrusionOk="0">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13"/>
            <p:cNvSpPr/>
            <p:nvPr/>
          </p:nvSpPr>
          <p:spPr>
            <a:xfrm rot="-5400000">
              <a:off x="1822503" y="157515"/>
              <a:ext cx="56312" cy="52930"/>
            </a:xfrm>
            <a:custGeom>
              <a:avLst/>
              <a:gdLst/>
              <a:ahLst/>
              <a:cxnLst/>
              <a:rect l="l" t="t" r="r" b="b"/>
              <a:pathLst>
                <a:path w="1299" h="1221" extrusionOk="0">
                  <a:moveTo>
                    <a:pt x="640" y="0"/>
                  </a:moveTo>
                  <a:cubicBezTo>
                    <a:pt x="330" y="0"/>
                    <a:pt x="0" y="252"/>
                    <a:pt x="0" y="562"/>
                  </a:cubicBezTo>
                  <a:cubicBezTo>
                    <a:pt x="0" y="969"/>
                    <a:pt x="330" y="1221"/>
                    <a:pt x="640" y="1221"/>
                  </a:cubicBezTo>
                  <a:cubicBezTo>
                    <a:pt x="969" y="1221"/>
                    <a:pt x="1298" y="969"/>
                    <a:pt x="1298" y="562"/>
                  </a:cubicBezTo>
                  <a:cubicBezTo>
                    <a:pt x="1298" y="252"/>
                    <a:pt x="969"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13"/>
            <p:cNvSpPr/>
            <p:nvPr/>
          </p:nvSpPr>
          <p:spPr>
            <a:xfrm rot="-5400000">
              <a:off x="1644053" y="157927"/>
              <a:ext cx="56312" cy="52107"/>
            </a:xfrm>
            <a:custGeom>
              <a:avLst/>
              <a:gdLst/>
              <a:ahLst/>
              <a:cxnLst/>
              <a:rect l="l" t="t" r="r" b="b"/>
              <a:pathLst>
                <a:path w="1299" h="1202" extrusionOk="0">
                  <a:moveTo>
                    <a:pt x="640" y="1"/>
                  </a:moveTo>
                  <a:cubicBezTo>
                    <a:pt x="330" y="1"/>
                    <a:pt x="0" y="233"/>
                    <a:pt x="0" y="563"/>
                  </a:cubicBezTo>
                  <a:cubicBezTo>
                    <a:pt x="0" y="969"/>
                    <a:pt x="330" y="1202"/>
                    <a:pt x="640" y="1202"/>
                  </a:cubicBezTo>
                  <a:cubicBezTo>
                    <a:pt x="969" y="1202"/>
                    <a:pt x="1298" y="969"/>
                    <a:pt x="1298" y="563"/>
                  </a:cubicBezTo>
                  <a:cubicBezTo>
                    <a:pt x="1298" y="233"/>
                    <a:pt x="969" y="1"/>
                    <a:pt x="6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13"/>
            <p:cNvSpPr/>
            <p:nvPr/>
          </p:nvSpPr>
          <p:spPr>
            <a:xfrm rot="-5400000">
              <a:off x="1463955" y="155825"/>
              <a:ext cx="56312" cy="56312"/>
            </a:xfrm>
            <a:custGeom>
              <a:avLst/>
              <a:gdLst/>
              <a:ahLst/>
              <a:cxnLst/>
              <a:rect l="l" t="t" r="r" b="b"/>
              <a:pathLst>
                <a:path w="1299" h="1299" extrusionOk="0">
                  <a:moveTo>
                    <a:pt x="640" y="0"/>
                  </a:moveTo>
                  <a:cubicBezTo>
                    <a:pt x="330" y="0"/>
                    <a:pt x="0" y="330"/>
                    <a:pt x="0" y="640"/>
                  </a:cubicBezTo>
                  <a:cubicBezTo>
                    <a:pt x="0" y="969"/>
                    <a:pt x="330" y="1298"/>
                    <a:pt x="640" y="1298"/>
                  </a:cubicBezTo>
                  <a:cubicBezTo>
                    <a:pt x="969" y="1298"/>
                    <a:pt x="1298" y="969"/>
                    <a:pt x="1298" y="640"/>
                  </a:cubicBezTo>
                  <a:cubicBezTo>
                    <a:pt x="1298" y="330"/>
                    <a:pt x="969"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13"/>
            <p:cNvSpPr/>
            <p:nvPr/>
          </p:nvSpPr>
          <p:spPr>
            <a:xfrm rot="-5400000">
              <a:off x="1285505" y="156237"/>
              <a:ext cx="56312" cy="55488"/>
            </a:xfrm>
            <a:custGeom>
              <a:avLst/>
              <a:gdLst/>
              <a:ahLst/>
              <a:cxnLst/>
              <a:rect l="l" t="t" r="r" b="b"/>
              <a:pathLst>
                <a:path w="1299" h="1280" extrusionOk="0">
                  <a:moveTo>
                    <a:pt x="640" y="1"/>
                  </a:moveTo>
                  <a:cubicBezTo>
                    <a:pt x="330" y="1"/>
                    <a:pt x="0" y="311"/>
                    <a:pt x="0" y="640"/>
                  </a:cubicBezTo>
                  <a:cubicBezTo>
                    <a:pt x="0" y="969"/>
                    <a:pt x="330" y="1279"/>
                    <a:pt x="640" y="1279"/>
                  </a:cubicBezTo>
                  <a:cubicBezTo>
                    <a:pt x="969" y="1279"/>
                    <a:pt x="1298" y="969"/>
                    <a:pt x="1298" y="640"/>
                  </a:cubicBezTo>
                  <a:cubicBezTo>
                    <a:pt x="1298" y="311"/>
                    <a:pt x="969" y="1"/>
                    <a:pt x="6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13"/>
            <p:cNvSpPr/>
            <p:nvPr/>
          </p:nvSpPr>
          <p:spPr>
            <a:xfrm rot="-5400000">
              <a:off x="1107055" y="155825"/>
              <a:ext cx="56312" cy="56312"/>
            </a:xfrm>
            <a:custGeom>
              <a:avLst/>
              <a:gdLst/>
              <a:ahLst/>
              <a:cxnLst/>
              <a:rect l="l" t="t" r="r" b="b"/>
              <a:pathLst>
                <a:path w="1299" h="1299" extrusionOk="0">
                  <a:moveTo>
                    <a:pt x="640" y="1"/>
                  </a:moveTo>
                  <a:cubicBezTo>
                    <a:pt x="330" y="1"/>
                    <a:pt x="0" y="330"/>
                    <a:pt x="0" y="640"/>
                  </a:cubicBezTo>
                  <a:cubicBezTo>
                    <a:pt x="0" y="970"/>
                    <a:pt x="330" y="1299"/>
                    <a:pt x="640" y="1299"/>
                  </a:cubicBezTo>
                  <a:cubicBezTo>
                    <a:pt x="969" y="1299"/>
                    <a:pt x="1298" y="970"/>
                    <a:pt x="1298" y="640"/>
                  </a:cubicBezTo>
                  <a:cubicBezTo>
                    <a:pt x="1298" y="330"/>
                    <a:pt x="969" y="1"/>
                    <a:pt x="6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13"/>
            <p:cNvSpPr/>
            <p:nvPr/>
          </p:nvSpPr>
          <p:spPr>
            <a:xfrm rot="-5400000">
              <a:off x="926957" y="157927"/>
              <a:ext cx="56312" cy="52107"/>
            </a:xfrm>
            <a:custGeom>
              <a:avLst/>
              <a:gdLst/>
              <a:ahLst/>
              <a:cxnLst/>
              <a:rect l="l" t="t" r="r" b="b"/>
              <a:pathLst>
                <a:path w="1299" h="1202" extrusionOk="0">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13"/>
            <p:cNvSpPr/>
            <p:nvPr/>
          </p:nvSpPr>
          <p:spPr>
            <a:xfrm rot="-5400000">
              <a:off x="748507" y="157515"/>
              <a:ext cx="56312" cy="52930"/>
            </a:xfrm>
            <a:custGeom>
              <a:avLst/>
              <a:gdLst/>
              <a:ahLst/>
              <a:cxnLst/>
              <a:rect l="l" t="t" r="r" b="b"/>
              <a:pathLst>
                <a:path w="1299" h="1221" extrusionOk="0">
                  <a:moveTo>
                    <a:pt x="640" y="1"/>
                  </a:moveTo>
                  <a:cubicBezTo>
                    <a:pt x="330" y="1"/>
                    <a:pt x="0" y="252"/>
                    <a:pt x="0" y="562"/>
                  </a:cubicBezTo>
                  <a:cubicBezTo>
                    <a:pt x="0" y="969"/>
                    <a:pt x="330" y="1221"/>
                    <a:pt x="640" y="1221"/>
                  </a:cubicBezTo>
                  <a:cubicBezTo>
                    <a:pt x="969" y="1221"/>
                    <a:pt x="1298" y="969"/>
                    <a:pt x="1298" y="562"/>
                  </a:cubicBezTo>
                  <a:cubicBezTo>
                    <a:pt x="1298" y="252"/>
                    <a:pt x="969" y="1"/>
                    <a:pt x="6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13"/>
            <p:cNvSpPr/>
            <p:nvPr/>
          </p:nvSpPr>
          <p:spPr>
            <a:xfrm rot="-5400000">
              <a:off x="2281844" y="299443"/>
              <a:ext cx="52930" cy="52930"/>
            </a:xfrm>
            <a:custGeom>
              <a:avLst/>
              <a:gdLst/>
              <a:ahLst/>
              <a:cxnLst/>
              <a:rect l="l" t="t" r="r" b="b"/>
              <a:pathLst>
                <a:path w="1221" h="1221" extrusionOk="0">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1" name="Google Shape;691;p13"/>
          <p:cNvSpPr txBox="1">
            <a:spLocks noGrp="1"/>
          </p:cNvSpPr>
          <p:nvPr>
            <p:ph type="title"/>
          </p:nvPr>
        </p:nvSpPr>
        <p:spPr>
          <a:xfrm>
            <a:off x="1949100" y="540000"/>
            <a:ext cx="5245800" cy="477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Clr>
                <a:schemeClr val="dk2"/>
              </a:buClr>
              <a:buSzPts val="2800"/>
              <a:buNone/>
              <a:defRPr>
                <a:solidFill>
                  <a:schemeClr val="dk2"/>
                </a:solidFill>
                <a:latin typeface="Roboto"/>
                <a:ea typeface="Roboto"/>
                <a:cs typeface="Roboto"/>
                <a:sym typeface="Roboto"/>
              </a:defRPr>
            </a:lvl2pPr>
            <a:lvl3pPr lvl="2" rtl="0">
              <a:spcBef>
                <a:spcPts val="0"/>
              </a:spcBef>
              <a:spcAft>
                <a:spcPts val="0"/>
              </a:spcAft>
              <a:buClr>
                <a:schemeClr val="dk2"/>
              </a:buClr>
              <a:buSzPts val="2800"/>
              <a:buNone/>
              <a:defRPr>
                <a:solidFill>
                  <a:schemeClr val="dk2"/>
                </a:solidFill>
                <a:latin typeface="Roboto"/>
                <a:ea typeface="Roboto"/>
                <a:cs typeface="Roboto"/>
                <a:sym typeface="Roboto"/>
              </a:defRPr>
            </a:lvl3pPr>
            <a:lvl4pPr lvl="3" rtl="0">
              <a:spcBef>
                <a:spcPts val="0"/>
              </a:spcBef>
              <a:spcAft>
                <a:spcPts val="0"/>
              </a:spcAft>
              <a:buClr>
                <a:schemeClr val="dk2"/>
              </a:buClr>
              <a:buSzPts val="2800"/>
              <a:buNone/>
              <a:defRPr>
                <a:solidFill>
                  <a:schemeClr val="dk2"/>
                </a:solidFill>
                <a:latin typeface="Roboto"/>
                <a:ea typeface="Roboto"/>
                <a:cs typeface="Roboto"/>
                <a:sym typeface="Roboto"/>
              </a:defRPr>
            </a:lvl4pPr>
            <a:lvl5pPr lvl="4" rtl="0">
              <a:spcBef>
                <a:spcPts val="0"/>
              </a:spcBef>
              <a:spcAft>
                <a:spcPts val="0"/>
              </a:spcAft>
              <a:buClr>
                <a:schemeClr val="dk2"/>
              </a:buClr>
              <a:buSzPts val="2800"/>
              <a:buNone/>
              <a:defRPr>
                <a:solidFill>
                  <a:schemeClr val="dk2"/>
                </a:solidFill>
                <a:latin typeface="Roboto"/>
                <a:ea typeface="Roboto"/>
                <a:cs typeface="Roboto"/>
                <a:sym typeface="Roboto"/>
              </a:defRPr>
            </a:lvl5pPr>
            <a:lvl6pPr lvl="5" rtl="0">
              <a:spcBef>
                <a:spcPts val="0"/>
              </a:spcBef>
              <a:spcAft>
                <a:spcPts val="0"/>
              </a:spcAft>
              <a:buClr>
                <a:schemeClr val="dk2"/>
              </a:buClr>
              <a:buSzPts val="2800"/>
              <a:buNone/>
              <a:defRPr>
                <a:solidFill>
                  <a:schemeClr val="dk2"/>
                </a:solidFill>
                <a:latin typeface="Roboto"/>
                <a:ea typeface="Roboto"/>
                <a:cs typeface="Roboto"/>
                <a:sym typeface="Roboto"/>
              </a:defRPr>
            </a:lvl6pPr>
            <a:lvl7pPr lvl="6" rtl="0">
              <a:spcBef>
                <a:spcPts val="0"/>
              </a:spcBef>
              <a:spcAft>
                <a:spcPts val="0"/>
              </a:spcAft>
              <a:buClr>
                <a:schemeClr val="dk2"/>
              </a:buClr>
              <a:buSzPts val="2800"/>
              <a:buNone/>
              <a:defRPr>
                <a:solidFill>
                  <a:schemeClr val="dk2"/>
                </a:solidFill>
                <a:latin typeface="Roboto"/>
                <a:ea typeface="Roboto"/>
                <a:cs typeface="Roboto"/>
                <a:sym typeface="Roboto"/>
              </a:defRPr>
            </a:lvl7pPr>
            <a:lvl8pPr lvl="7" rtl="0">
              <a:spcBef>
                <a:spcPts val="0"/>
              </a:spcBef>
              <a:spcAft>
                <a:spcPts val="0"/>
              </a:spcAft>
              <a:buClr>
                <a:schemeClr val="dk2"/>
              </a:buClr>
              <a:buSzPts val="2800"/>
              <a:buNone/>
              <a:defRPr>
                <a:solidFill>
                  <a:schemeClr val="dk2"/>
                </a:solidFill>
                <a:latin typeface="Roboto"/>
                <a:ea typeface="Roboto"/>
                <a:cs typeface="Roboto"/>
                <a:sym typeface="Roboto"/>
              </a:defRPr>
            </a:lvl8pPr>
            <a:lvl9pPr lvl="8" rtl="0">
              <a:spcBef>
                <a:spcPts val="0"/>
              </a:spcBef>
              <a:spcAft>
                <a:spcPts val="0"/>
              </a:spcAft>
              <a:buClr>
                <a:schemeClr val="dk2"/>
              </a:buClr>
              <a:buSzPts val="2800"/>
              <a:buNone/>
              <a:defRPr>
                <a:solidFill>
                  <a:schemeClr val="dk2"/>
                </a:solidFill>
                <a:latin typeface="Roboto"/>
                <a:ea typeface="Roboto"/>
                <a:cs typeface="Roboto"/>
                <a:sym typeface="Roboto"/>
              </a:defRPr>
            </a:lvl9pPr>
          </a:lstStyle>
          <a:p>
            <a:endParaRPr/>
          </a:p>
        </p:txBody>
      </p:sp>
      <p:sp>
        <p:nvSpPr>
          <p:cNvPr id="692" name="Google Shape;692;p13"/>
          <p:cNvSpPr txBox="1">
            <a:spLocks noGrp="1"/>
          </p:cNvSpPr>
          <p:nvPr>
            <p:ph type="subTitle" idx="1"/>
          </p:nvPr>
        </p:nvSpPr>
        <p:spPr>
          <a:xfrm>
            <a:off x="713100" y="2278476"/>
            <a:ext cx="2313900" cy="573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693" name="Google Shape;693;p13"/>
          <p:cNvSpPr txBox="1">
            <a:spLocks noGrp="1"/>
          </p:cNvSpPr>
          <p:nvPr>
            <p:ph type="title" idx="2" hasCustomPrompt="1"/>
          </p:nvPr>
        </p:nvSpPr>
        <p:spPr>
          <a:xfrm>
            <a:off x="1424084" y="1399475"/>
            <a:ext cx="892200" cy="439500"/>
          </a:xfrm>
          <a:prstGeom prst="rect">
            <a:avLst/>
          </a:prstGeom>
          <a:gradFill>
            <a:gsLst>
              <a:gs pos="0">
                <a:schemeClr val="accent3"/>
              </a:gs>
              <a:gs pos="100000">
                <a:schemeClr val="accent4"/>
              </a:gs>
            </a:gsLst>
            <a:lin ang="13500032" scaled="0"/>
          </a:gradFill>
        </p:spPr>
        <p:txBody>
          <a:bodyPr spcFirstLastPara="1" wrap="square" lIns="91425" tIns="91425" rIns="91425" bIns="91425" anchor="ctr" anchorCtr="0">
            <a:noAutofit/>
          </a:bodyPr>
          <a:lstStyle>
            <a:lvl1pPr lvl="0" algn="ctr" rtl="0">
              <a:spcBef>
                <a:spcPts val="0"/>
              </a:spcBef>
              <a:spcAft>
                <a:spcPts val="0"/>
              </a:spcAft>
              <a:buSzPts val="4800"/>
              <a:buNone/>
              <a:defRPr sz="3000">
                <a:solidFill>
                  <a:schemeClr val="lt1"/>
                </a:solidFill>
              </a:defRPr>
            </a:lvl1pPr>
            <a:lvl2pPr lvl="1" algn="ctr" rtl="0">
              <a:spcBef>
                <a:spcPts val="0"/>
              </a:spcBef>
              <a:spcAft>
                <a:spcPts val="0"/>
              </a:spcAft>
              <a:buClr>
                <a:schemeClr val="dk2"/>
              </a:buClr>
              <a:buSzPts val="12000"/>
              <a:buNone/>
              <a:defRPr sz="12000">
                <a:solidFill>
                  <a:schemeClr val="dk2"/>
                </a:solidFill>
              </a:defRPr>
            </a:lvl2pPr>
            <a:lvl3pPr lvl="2" algn="ctr" rtl="0">
              <a:spcBef>
                <a:spcPts val="0"/>
              </a:spcBef>
              <a:spcAft>
                <a:spcPts val="0"/>
              </a:spcAft>
              <a:buClr>
                <a:schemeClr val="dk2"/>
              </a:buClr>
              <a:buSzPts val="12000"/>
              <a:buNone/>
              <a:defRPr sz="12000">
                <a:solidFill>
                  <a:schemeClr val="dk2"/>
                </a:solidFill>
              </a:defRPr>
            </a:lvl3pPr>
            <a:lvl4pPr lvl="3" algn="ctr" rtl="0">
              <a:spcBef>
                <a:spcPts val="0"/>
              </a:spcBef>
              <a:spcAft>
                <a:spcPts val="0"/>
              </a:spcAft>
              <a:buClr>
                <a:schemeClr val="dk2"/>
              </a:buClr>
              <a:buSzPts val="12000"/>
              <a:buNone/>
              <a:defRPr sz="12000">
                <a:solidFill>
                  <a:schemeClr val="dk2"/>
                </a:solidFill>
              </a:defRPr>
            </a:lvl4pPr>
            <a:lvl5pPr lvl="4" algn="ctr" rtl="0">
              <a:spcBef>
                <a:spcPts val="0"/>
              </a:spcBef>
              <a:spcAft>
                <a:spcPts val="0"/>
              </a:spcAft>
              <a:buClr>
                <a:schemeClr val="dk2"/>
              </a:buClr>
              <a:buSzPts val="12000"/>
              <a:buNone/>
              <a:defRPr sz="12000">
                <a:solidFill>
                  <a:schemeClr val="dk2"/>
                </a:solidFill>
              </a:defRPr>
            </a:lvl5pPr>
            <a:lvl6pPr lvl="5" algn="ctr" rtl="0">
              <a:spcBef>
                <a:spcPts val="0"/>
              </a:spcBef>
              <a:spcAft>
                <a:spcPts val="0"/>
              </a:spcAft>
              <a:buClr>
                <a:schemeClr val="dk2"/>
              </a:buClr>
              <a:buSzPts val="12000"/>
              <a:buNone/>
              <a:defRPr sz="12000">
                <a:solidFill>
                  <a:schemeClr val="dk2"/>
                </a:solidFill>
              </a:defRPr>
            </a:lvl6pPr>
            <a:lvl7pPr lvl="6" algn="ctr" rtl="0">
              <a:spcBef>
                <a:spcPts val="0"/>
              </a:spcBef>
              <a:spcAft>
                <a:spcPts val="0"/>
              </a:spcAft>
              <a:buClr>
                <a:schemeClr val="dk2"/>
              </a:buClr>
              <a:buSzPts val="12000"/>
              <a:buNone/>
              <a:defRPr sz="12000">
                <a:solidFill>
                  <a:schemeClr val="dk2"/>
                </a:solidFill>
              </a:defRPr>
            </a:lvl7pPr>
            <a:lvl8pPr lvl="7" algn="ctr" rtl="0">
              <a:spcBef>
                <a:spcPts val="0"/>
              </a:spcBef>
              <a:spcAft>
                <a:spcPts val="0"/>
              </a:spcAft>
              <a:buClr>
                <a:schemeClr val="dk2"/>
              </a:buClr>
              <a:buSzPts val="12000"/>
              <a:buNone/>
              <a:defRPr sz="12000">
                <a:solidFill>
                  <a:schemeClr val="dk2"/>
                </a:solidFill>
              </a:defRPr>
            </a:lvl8pPr>
            <a:lvl9pPr lvl="8" algn="ctr" rtl="0">
              <a:spcBef>
                <a:spcPts val="0"/>
              </a:spcBef>
              <a:spcAft>
                <a:spcPts val="0"/>
              </a:spcAft>
              <a:buClr>
                <a:schemeClr val="dk2"/>
              </a:buClr>
              <a:buSzPts val="12000"/>
              <a:buNone/>
              <a:defRPr sz="12000">
                <a:solidFill>
                  <a:schemeClr val="dk2"/>
                </a:solidFill>
              </a:defRPr>
            </a:lvl9pPr>
          </a:lstStyle>
          <a:p>
            <a:r>
              <a:t>xx%</a:t>
            </a:r>
          </a:p>
        </p:txBody>
      </p:sp>
      <p:sp>
        <p:nvSpPr>
          <p:cNvPr id="694" name="Google Shape;694;p13"/>
          <p:cNvSpPr txBox="1">
            <a:spLocks noGrp="1"/>
          </p:cNvSpPr>
          <p:nvPr>
            <p:ph type="subTitle" idx="3"/>
          </p:nvPr>
        </p:nvSpPr>
        <p:spPr>
          <a:xfrm>
            <a:off x="3318133" y="2278486"/>
            <a:ext cx="2313900" cy="573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695" name="Google Shape;695;p13"/>
          <p:cNvSpPr txBox="1">
            <a:spLocks noGrp="1"/>
          </p:cNvSpPr>
          <p:nvPr>
            <p:ph type="title" idx="4" hasCustomPrompt="1"/>
          </p:nvPr>
        </p:nvSpPr>
        <p:spPr>
          <a:xfrm>
            <a:off x="4028899" y="1399425"/>
            <a:ext cx="892200" cy="439500"/>
          </a:xfrm>
          <a:prstGeom prst="rect">
            <a:avLst/>
          </a:prstGeom>
          <a:gradFill>
            <a:gsLst>
              <a:gs pos="0">
                <a:schemeClr val="accent3"/>
              </a:gs>
              <a:gs pos="100000">
                <a:schemeClr val="accent4"/>
              </a:gs>
            </a:gsLst>
            <a:lin ang="13500032" scaled="0"/>
          </a:gradFill>
        </p:spPr>
        <p:txBody>
          <a:bodyPr spcFirstLastPara="1" wrap="square" lIns="91425" tIns="91425" rIns="91425" bIns="91425" anchor="ctr" anchorCtr="0">
            <a:noAutofit/>
          </a:bodyPr>
          <a:lstStyle>
            <a:lvl1pPr lvl="0" algn="ctr" rtl="0">
              <a:spcBef>
                <a:spcPts val="0"/>
              </a:spcBef>
              <a:spcAft>
                <a:spcPts val="0"/>
              </a:spcAft>
              <a:buSzPts val="4800"/>
              <a:buNone/>
              <a:defRPr sz="3000">
                <a:solidFill>
                  <a:schemeClr val="lt1"/>
                </a:solidFill>
              </a:defRPr>
            </a:lvl1pPr>
            <a:lvl2pPr lvl="1" algn="ctr" rtl="0">
              <a:spcBef>
                <a:spcPts val="0"/>
              </a:spcBef>
              <a:spcAft>
                <a:spcPts val="0"/>
              </a:spcAft>
              <a:buClr>
                <a:schemeClr val="dk2"/>
              </a:buClr>
              <a:buSzPts val="12000"/>
              <a:buNone/>
              <a:defRPr sz="12000">
                <a:solidFill>
                  <a:schemeClr val="dk2"/>
                </a:solidFill>
              </a:defRPr>
            </a:lvl2pPr>
            <a:lvl3pPr lvl="2" algn="ctr" rtl="0">
              <a:spcBef>
                <a:spcPts val="0"/>
              </a:spcBef>
              <a:spcAft>
                <a:spcPts val="0"/>
              </a:spcAft>
              <a:buClr>
                <a:schemeClr val="dk2"/>
              </a:buClr>
              <a:buSzPts val="12000"/>
              <a:buNone/>
              <a:defRPr sz="12000">
                <a:solidFill>
                  <a:schemeClr val="dk2"/>
                </a:solidFill>
              </a:defRPr>
            </a:lvl3pPr>
            <a:lvl4pPr lvl="3" algn="ctr" rtl="0">
              <a:spcBef>
                <a:spcPts val="0"/>
              </a:spcBef>
              <a:spcAft>
                <a:spcPts val="0"/>
              </a:spcAft>
              <a:buClr>
                <a:schemeClr val="dk2"/>
              </a:buClr>
              <a:buSzPts val="12000"/>
              <a:buNone/>
              <a:defRPr sz="12000">
                <a:solidFill>
                  <a:schemeClr val="dk2"/>
                </a:solidFill>
              </a:defRPr>
            </a:lvl4pPr>
            <a:lvl5pPr lvl="4" algn="ctr" rtl="0">
              <a:spcBef>
                <a:spcPts val="0"/>
              </a:spcBef>
              <a:spcAft>
                <a:spcPts val="0"/>
              </a:spcAft>
              <a:buClr>
                <a:schemeClr val="dk2"/>
              </a:buClr>
              <a:buSzPts val="12000"/>
              <a:buNone/>
              <a:defRPr sz="12000">
                <a:solidFill>
                  <a:schemeClr val="dk2"/>
                </a:solidFill>
              </a:defRPr>
            </a:lvl5pPr>
            <a:lvl6pPr lvl="5" algn="ctr" rtl="0">
              <a:spcBef>
                <a:spcPts val="0"/>
              </a:spcBef>
              <a:spcAft>
                <a:spcPts val="0"/>
              </a:spcAft>
              <a:buClr>
                <a:schemeClr val="dk2"/>
              </a:buClr>
              <a:buSzPts val="12000"/>
              <a:buNone/>
              <a:defRPr sz="12000">
                <a:solidFill>
                  <a:schemeClr val="dk2"/>
                </a:solidFill>
              </a:defRPr>
            </a:lvl6pPr>
            <a:lvl7pPr lvl="6" algn="ctr" rtl="0">
              <a:spcBef>
                <a:spcPts val="0"/>
              </a:spcBef>
              <a:spcAft>
                <a:spcPts val="0"/>
              </a:spcAft>
              <a:buClr>
                <a:schemeClr val="dk2"/>
              </a:buClr>
              <a:buSzPts val="12000"/>
              <a:buNone/>
              <a:defRPr sz="12000">
                <a:solidFill>
                  <a:schemeClr val="dk2"/>
                </a:solidFill>
              </a:defRPr>
            </a:lvl7pPr>
            <a:lvl8pPr lvl="7" algn="ctr" rtl="0">
              <a:spcBef>
                <a:spcPts val="0"/>
              </a:spcBef>
              <a:spcAft>
                <a:spcPts val="0"/>
              </a:spcAft>
              <a:buClr>
                <a:schemeClr val="dk2"/>
              </a:buClr>
              <a:buSzPts val="12000"/>
              <a:buNone/>
              <a:defRPr sz="12000">
                <a:solidFill>
                  <a:schemeClr val="dk2"/>
                </a:solidFill>
              </a:defRPr>
            </a:lvl8pPr>
            <a:lvl9pPr lvl="8" algn="ctr" rtl="0">
              <a:spcBef>
                <a:spcPts val="0"/>
              </a:spcBef>
              <a:spcAft>
                <a:spcPts val="0"/>
              </a:spcAft>
              <a:buClr>
                <a:schemeClr val="dk2"/>
              </a:buClr>
              <a:buSzPts val="12000"/>
              <a:buNone/>
              <a:defRPr sz="12000">
                <a:solidFill>
                  <a:schemeClr val="dk2"/>
                </a:solidFill>
              </a:defRPr>
            </a:lvl9pPr>
          </a:lstStyle>
          <a:p>
            <a:r>
              <a:t>xx%</a:t>
            </a:r>
          </a:p>
        </p:txBody>
      </p:sp>
      <p:sp>
        <p:nvSpPr>
          <p:cNvPr id="696" name="Google Shape;696;p13"/>
          <p:cNvSpPr txBox="1">
            <a:spLocks noGrp="1"/>
          </p:cNvSpPr>
          <p:nvPr>
            <p:ph type="subTitle" idx="5"/>
          </p:nvPr>
        </p:nvSpPr>
        <p:spPr>
          <a:xfrm>
            <a:off x="713100" y="3863575"/>
            <a:ext cx="2313900" cy="573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697" name="Google Shape;697;p13"/>
          <p:cNvSpPr txBox="1">
            <a:spLocks noGrp="1"/>
          </p:cNvSpPr>
          <p:nvPr>
            <p:ph type="title" idx="6" hasCustomPrompt="1"/>
          </p:nvPr>
        </p:nvSpPr>
        <p:spPr>
          <a:xfrm>
            <a:off x="1424074" y="2984552"/>
            <a:ext cx="892200" cy="439500"/>
          </a:xfrm>
          <a:prstGeom prst="rect">
            <a:avLst/>
          </a:prstGeom>
          <a:gradFill>
            <a:gsLst>
              <a:gs pos="0">
                <a:schemeClr val="accent3"/>
              </a:gs>
              <a:gs pos="100000">
                <a:schemeClr val="accent4"/>
              </a:gs>
            </a:gsLst>
            <a:lin ang="13500032" scaled="0"/>
          </a:gradFill>
        </p:spPr>
        <p:txBody>
          <a:bodyPr spcFirstLastPara="1" wrap="square" lIns="91425" tIns="91425" rIns="91425" bIns="91425" anchor="ctr" anchorCtr="0">
            <a:noAutofit/>
          </a:bodyPr>
          <a:lstStyle>
            <a:lvl1pPr lvl="0" algn="ctr" rtl="0">
              <a:spcBef>
                <a:spcPts val="0"/>
              </a:spcBef>
              <a:spcAft>
                <a:spcPts val="0"/>
              </a:spcAft>
              <a:buSzPts val="4800"/>
              <a:buNone/>
              <a:defRPr sz="3000">
                <a:solidFill>
                  <a:schemeClr val="lt1"/>
                </a:solidFill>
              </a:defRPr>
            </a:lvl1pPr>
            <a:lvl2pPr lvl="1" algn="ctr" rtl="0">
              <a:spcBef>
                <a:spcPts val="0"/>
              </a:spcBef>
              <a:spcAft>
                <a:spcPts val="0"/>
              </a:spcAft>
              <a:buClr>
                <a:schemeClr val="dk2"/>
              </a:buClr>
              <a:buSzPts val="12000"/>
              <a:buNone/>
              <a:defRPr sz="12000">
                <a:solidFill>
                  <a:schemeClr val="dk2"/>
                </a:solidFill>
              </a:defRPr>
            </a:lvl2pPr>
            <a:lvl3pPr lvl="2" algn="ctr" rtl="0">
              <a:spcBef>
                <a:spcPts val="0"/>
              </a:spcBef>
              <a:spcAft>
                <a:spcPts val="0"/>
              </a:spcAft>
              <a:buClr>
                <a:schemeClr val="dk2"/>
              </a:buClr>
              <a:buSzPts val="12000"/>
              <a:buNone/>
              <a:defRPr sz="12000">
                <a:solidFill>
                  <a:schemeClr val="dk2"/>
                </a:solidFill>
              </a:defRPr>
            </a:lvl3pPr>
            <a:lvl4pPr lvl="3" algn="ctr" rtl="0">
              <a:spcBef>
                <a:spcPts val="0"/>
              </a:spcBef>
              <a:spcAft>
                <a:spcPts val="0"/>
              </a:spcAft>
              <a:buClr>
                <a:schemeClr val="dk2"/>
              </a:buClr>
              <a:buSzPts val="12000"/>
              <a:buNone/>
              <a:defRPr sz="12000">
                <a:solidFill>
                  <a:schemeClr val="dk2"/>
                </a:solidFill>
              </a:defRPr>
            </a:lvl4pPr>
            <a:lvl5pPr lvl="4" algn="ctr" rtl="0">
              <a:spcBef>
                <a:spcPts val="0"/>
              </a:spcBef>
              <a:spcAft>
                <a:spcPts val="0"/>
              </a:spcAft>
              <a:buClr>
                <a:schemeClr val="dk2"/>
              </a:buClr>
              <a:buSzPts val="12000"/>
              <a:buNone/>
              <a:defRPr sz="12000">
                <a:solidFill>
                  <a:schemeClr val="dk2"/>
                </a:solidFill>
              </a:defRPr>
            </a:lvl5pPr>
            <a:lvl6pPr lvl="5" algn="ctr" rtl="0">
              <a:spcBef>
                <a:spcPts val="0"/>
              </a:spcBef>
              <a:spcAft>
                <a:spcPts val="0"/>
              </a:spcAft>
              <a:buClr>
                <a:schemeClr val="dk2"/>
              </a:buClr>
              <a:buSzPts val="12000"/>
              <a:buNone/>
              <a:defRPr sz="12000">
                <a:solidFill>
                  <a:schemeClr val="dk2"/>
                </a:solidFill>
              </a:defRPr>
            </a:lvl6pPr>
            <a:lvl7pPr lvl="6" algn="ctr" rtl="0">
              <a:spcBef>
                <a:spcPts val="0"/>
              </a:spcBef>
              <a:spcAft>
                <a:spcPts val="0"/>
              </a:spcAft>
              <a:buClr>
                <a:schemeClr val="dk2"/>
              </a:buClr>
              <a:buSzPts val="12000"/>
              <a:buNone/>
              <a:defRPr sz="12000">
                <a:solidFill>
                  <a:schemeClr val="dk2"/>
                </a:solidFill>
              </a:defRPr>
            </a:lvl7pPr>
            <a:lvl8pPr lvl="7" algn="ctr" rtl="0">
              <a:spcBef>
                <a:spcPts val="0"/>
              </a:spcBef>
              <a:spcAft>
                <a:spcPts val="0"/>
              </a:spcAft>
              <a:buClr>
                <a:schemeClr val="dk2"/>
              </a:buClr>
              <a:buSzPts val="12000"/>
              <a:buNone/>
              <a:defRPr sz="12000">
                <a:solidFill>
                  <a:schemeClr val="dk2"/>
                </a:solidFill>
              </a:defRPr>
            </a:lvl8pPr>
            <a:lvl9pPr lvl="8" algn="ctr" rtl="0">
              <a:spcBef>
                <a:spcPts val="0"/>
              </a:spcBef>
              <a:spcAft>
                <a:spcPts val="0"/>
              </a:spcAft>
              <a:buClr>
                <a:schemeClr val="dk2"/>
              </a:buClr>
              <a:buSzPts val="12000"/>
              <a:buNone/>
              <a:defRPr sz="12000">
                <a:solidFill>
                  <a:schemeClr val="dk2"/>
                </a:solidFill>
              </a:defRPr>
            </a:lvl9pPr>
          </a:lstStyle>
          <a:p>
            <a:r>
              <a:t>xx%</a:t>
            </a:r>
          </a:p>
        </p:txBody>
      </p:sp>
      <p:sp>
        <p:nvSpPr>
          <p:cNvPr id="698" name="Google Shape;698;p13"/>
          <p:cNvSpPr txBox="1">
            <a:spLocks noGrp="1"/>
          </p:cNvSpPr>
          <p:nvPr>
            <p:ph type="subTitle" idx="7"/>
          </p:nvPr>
        </p:nvSpPr>
        <p:spPr>
          <a:xfrm>
            <a:off x="3318107" y="3863576"/>
            <a:ext cx="2313900" cy="573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699" name="Google Shape;699;p13"/>
          <p:cNvSpPr txBox="1">
            <a:spLocks noGrp="1"/>
          </p:cNvSpPr>
          <p:nvPr>
            <p:ph type="title" idx="8" hasCustomPrompt="1"/>
          </p:nvPr>
        </p:nvSpPr>
        <p:spPr>
          <a:xfrm>
            <a:off x="4028899" y="2984573"/>
            <a:ext cx="892200" cy="439500"/>
          </a:xfrm>
          <a:prstGeom prst="rect">
            <a:avLst/>
          </a:prstGeom>
          <a:gradFill>
            <a:gsLst>
              <a:gs pos="0">
                <a:schemeClr val="accent3"/>
              </a:gs>
              <a:gs pos="100000">
                <a:schemeClr val="accent4"/>
              </a:gs>
            </a:gsLst>
            <a:lin ang="13500032" scaled="0"/>
          </a:gradFill>
        </p:spPr>
        <p:txBody>
          <a:bodyPr spcFirstLastPara="1" wrap="square" lIns="91425" tIns="91425" rIns="91425" bIns="91425" anchor="ctr" anchorCtr="0">
            <a:noAutofit/>
          </a:bodyPr>
          <a:lstStyle>
            <a:lvl1pPr lvl="0" algn="ctr" rtl="0">
              <a:spcBef>
                <a:spcPts val="0"/>
              </a:spcBef>
              <a:spcAft>
                <a:spcPts val="0"/>
              </a:spcAft>
              <a:buSzPts val="4800"/>
              <a:buNone/>
              <a:defRPr sz="3000">
                <a:solidFill>
                  <a:schemeClr val="lt1"/>
                </a:solidFill>
              </a:defRPr>
            </a:lvl1pPr>
            <a:lvl2pPr lvl="1" algn="ctr" rtl="0">
              <a:spcBef>
                <a:spcPts val="0"/>
              </a:spcBef>
              <a:spcAft>
                <a:spcPts val="0"/>
              </a:spcAft>
              <a:buClr>
                <a:schemeClr val="dk2"/>
              </a:buClr>
              <a:buSzPts val="12000"/>
              <a:buNone/>
              <a:defRPr sz="12000">
                <a:solidFill>
                  <a:schemeClr val="dk2"/>
                </a:solidFill>
              </a:defRPr>
            </a:lvl2pPr>
            <a:lvl3pPr lvl="2" algn="ctr" rtl="0">
              <a:spcBef>
                <a:spcPts val="0"/>
              </a:spcBef>
              <a:spcAft>
                <a:spcPts val="0"/>
              </a:spcAft>
              <a:buClr>
                <a:schemeClr val="dk2"/>
              </a:buClr>
              <a:buSzPts val="12000"/>
              <a:buNone/>
              <a:defRPr sz="12000">
                <a:solidFill>
                  <a:schemeClr val="dk2"/>
                </a:solidFill>
              </a:defRPr>
            </a:lvl3pPr>
            <a:lvl4pPr lvl="3" algn="ctr" rtl="0">
              <a:spcBef>
                <a:spcPts val="0"/>
              </a:spcBef>
              <a:spcAft>
                <a:spcPts val="0"/>
              </a:spcAft>
              <a:buClr>
                <a:schemeClr val="dk2"/>
              </a:buClr>
              <a:buSzPts val="12000"/>
              <a:buNone/>
              <a:defRPr sz="12000">
                <a:solidFill>
                  <a:schemeClr val="dk2"/>
                </a:solidFill>
              </a:defRPr>
            </a:lvl4pPr>
            <a:lvl5pPr lvl="4" algn="ctr" rtl="0">
              <a:spcBef>
                <a:spcPts val="0"/>
              </a:spcBef>
              <a:spcAft>
                <a:spcPts val="0"/>
              </a:spcAft>
              <a:buClr>
                <a:schemeClr val="dk2"/>
              </a:buClr>
              <a:buSzPts val="12000"/>
              <a:buNone/>
              <a:defRPr sz="12000">
                <a:solidFill>
                  <a:schemeClr val="dk2"/>
                </a:solidFill>
              </a:defRPr>
            </a:lvl5pPr>
            <a:lvl6pPr lvl="5" algn="ctr" rtl="0">
              <a:spcBef>
                <a:spcPts val="0"/>
              </a:spcBef>
              <a:spcAft>
                <a:spcPts val="0"/>
              </a:spcAft>
              <a:buClr>
                <a:schemeClr val="dk2"/>
              </a:buClr>
              <a:buSzPts val="12000"/>
              <a:buNone/>
              <a:defRPr sz="12000">
                <a:solidFill>
                  <a:schemeClr val="dk2"/>
                </a:solidFill>
              </a:defRPr>
            </a:lvl6pPr>
            <a:lvl7pPr lvl="6" algn="ctr" rtl="0">
              <a:spcBef>
                <a:spcPts val="0"/>
              </a:spcBef>
              <a:spcAft>
                <a:spcPts val="0"/>
              </a:spcAft>
              <a:buClr>
                <a:schemeClr val="dk2"/>
              </a:buClr>
              <a:buSzPts val="12000"/>
              <a:buNone/>
              <a:defRPr sz="12000">
                <a:solidFill>
                  <a:schemeClr val="dk2"/>
                </a:solidFill>
              </a:defRPr>
            </a:lvl7pPr>
            <a:lvl8pPr lvl="7" algn="ctr" rtl="0">
              <a:spcBef>
                <a:spcPts val="0"/>
              </a:spcBef>
              <a:spcAft>
                <a:spcPts val="0"/>
              </a:spcAft>
              <a:buClr>
                <a:schemeClr val="dk2"/>
              </a:buClr>
              <a:buSzPts val="12000"/>
              <a:buNone/>
              <a:defRPr sz="12000">
                <a:solidFill>
                  <a:schemeClr val="dk2"/>
                </a:solidFill>
              </a:defRPr>
            </a:lvl8pPr>
            <a:lvl9pPr lvl="8" algn="ctr" rtl="0">
              <a:spcBef>
                <a:spcPts val="0"/>
              </a:spcBef>
              <a:spcAft>
                <a:spcPts val="0"/>
              </a:spcAft>
              <a:buClr>
                <a:schemeClr val="dk2"/>
              </a:buClr>
              <a:buSzPts val="12000"/>
              <a:buNone/>
              <a:defRPr sz="12000">
                <a:solidFill>
                  <a:schemeClr val="dk2"/>
                </a:solidFill>
              </a:defRPr>
            </a:lvl9pPr>
          </a:lstStyle>
          <a:p>
            <a:r>
              <a:t>xx%</a:t>
            </a:r>
          </a:p>
        </p:txBody>
      </p:sp>
      <p:sp>
        <p:nvSpPr>
          <p:cNvPr id="700" name="Google Shape;700;p13"/>
          <p:cNvSpPr txBox="1">
            <a:spLocks noGrp="1"/>
          </p:cNvSpPr>
          <p:nvPr>
            <p:ph type="subTitle" idx="9"/>
          </p:nvPr>
        </p:nvSpPr>
        <p:spPr>
          <a:xfrm>
            <a:off x="713100" y="1928975"/>
            <a:ext cx="2313900" cy="501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Anton"/>
              <a:buNone/>
              <a:defRPr sz="2400" b="1">
                <a:latin typeface="Poppins"/>
                <a:ea typeface="Poppins"/>
                <a:cs typeface="Poppins"/>
                <a:sym typeface="Poppi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01" name="Google Shape;701;p13"/>
          <p:cNvSpPr txBox="1">
            <a:spLocks noGrp="1"/>
          </p:cNvSpPr>
          <p:nvPr>
            <p:ph type="subTitle" idx="13"/>
          </p:nvPr>
        </p:nvSpPr>
        <p:spPr>
          <a:xfrm>
            <a:off x="3318075" y="1928975"/>
            <a:ext cx="2313900" cy="501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Anton"/>
              <a:buNone/>
              <a:defRPr sz="2400" b="1">
                <a:latin typeface="Poppins"/>
                <a:ea typeface="Poppins"/>
                <a:cs typeface="Poppins"/>
                <a:sym typeface="Poppi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02" name="Google Shape;702;p13"/>
          <p:cNvSpPr txBox="1">
            <a:spLocks noGrp="1"/>
          </p:cNvSpPr>
          <p:nvPr>
            <p:ph type="subTitle" idx="14"/>
          </p:nvPr>
        </p:nvSpPr>
        <p:spPr>
          <a:xfrm>
            <a:off x="713235" y="3514075"/>
            <a:ext cx="2313900" cy="501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Anton"/>
              <a:buNone/>
              <a:defRPr sz="2400" b="1">
                <a:latin typeface="Poppins"/>
                <a:ea typeface="Poppins"/>
                <a:cs typeface="Poppins"/>
                <a:sym typeface="Poppi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03" name="Google Shape;703;p13"/>
          <p:cNvSpPr txBox="1">
            <a:spLocks noGrp="1"/>
          </p:cNvSpPr>
          <p:nvPr>
            <p:ph type="subTitle" idx="15"/>
          </p:nvPr>
        </p:nvSpPr>
        <p:spPr>
          <a:xfrm>
            <a:off x="3318210" y="3514073"/>
            <a:ext cx="2313900" cy="501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Anton"/>
              <a:buNone/>
              <a:defRPr sz="2400" b="1">
                <a:latin typeface="Poppins"/>
                <a:ea typeface="Poppins"/>
                <a:cs typeface="Poppins"/>
                <a:sym typeface="Poppi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04" name="Google Shape;704;p13"/>
          <p:cNvSpPr>
            <a:spLocks noGrp="1"/>
          </p:cNvSpPr>
          <p:nvPr>
            <p:ph type="pic" idx="16"/>
          </p:nvPr>
        </p:nvSpPr>
        <p:spPr>
          <a:xfrm>
            <a:off x="5844900" y="1359600"/>
            <a:ext cx="2579100" cy="2937300"/>
          </a:xfrm>
          <a:prstGeom prst="rect">
            <a:avLst/>
          </a:prstGeom>
          <a:noFill/>
          <a:ln w="19050" cap="flat" cmpd="sng">
            <a:solidFill>
              <a:schemeClr val="accent5"/>
            </a:solidFill>
            <a:prstDash val="solid"/>
            <a:round/>
            <a:headEnd type="none" w="sm" len="sm"/>
            <a:tailEnd type="none" w="sm" len="sm"/>
          </a:ln>
          <a:effectLst>
            <a:outerShdw blurRad="57150" dist="19050" dir="5400000" algn="bl" rotWithShape="0">
              <a:srgbClr val="000000">
                <a:alpha val="50000"/>
              </a:srgbClr>
            </a:outerShdw>
          </a:effectLst>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Quote">
  <p:cSld name="CUSTOM_3_1">
    <p:spTree>
      <p:nvGrpSpPr>
        <p:cNvPr id="1" name="Shape 705"/>
        <p:cNvGrpSpPr/>
        <p:nvPr/>
      </p:nvGrpSpPr>
      <p:grpSpPr>
        <a:xfrm>
          <a:off x="0" y="0"/>
          <a:ext cx="0" cy="0"/>
          <a:chOff x="0" y="0"/>
          <a:chExt cx="0" cy="0"/>
        </a:xfrm>
      </p:grpSpPr>
      <p:sp>
        <p:nvSpPr>
          <p:cNvPr id="706" name="Google Shape;706;p14"/>
          <p:cNvSpPr/>
          <p:nvPr/>
        </p:nvSpPr>
        <p:spPr>
          <a:xfrm>
            <a:off x="7146000" y="0"/>
            <a:ext cx="1998000" cy="5143500"/>
          </a:xfrm>
          <a:prstGeom prst="rect">
            <a:avLst/>
          </a:prstGeom>
          <a:gradFill>
            <a:gsLst>
              <a:gs pos="0">
                <a:schemeClr val="accent3"/>
              </a:gs>
              <a:gs pos="100000">
                <a:schemeClr val="accent4"/>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7" name="Google Shape;707;p14"/>
          <p:cNvGrpSpPr/>
          <p:nvPr/>
        </p:nvGrpSpPr>
        <p:grpSpPr>
          <a:xfrm>
            <a:off x="-480205" y="4183638"/>
            <a:ext cx="1656312" cy="1660374"/>
            <a:chOff x="2929375" y="236175"/>
            <a:chExt cx="805325" cy="807300"/>
          </a:xfrm>
        </p:grpSpPr>
        <p:sp>
          <p:nvSpPr>
            <p:cNvPr id="708" name="Google Shape;708;p14"/>
            <p:cNvSpPr/>
            <p:nvPr/>
          </p:nvSpPr>
          <p:spPr>
            <a:xfrm>
              <a:off x="2986025" y="241975"/>
              <a:ext cx="280400" cy="191800"/>
            </a:xfrm>
            <a:custGeom>
              <a:avLst/>
              <a:gdLst/>
              <a:ahLst/>
              <a:cxnLst/>
              <a:rect l="l" t="t" r="r" b="b"/>
              <a:pathLst>
                <a:path w="11216" h="7672" extrusionOk="0">
                  <a:moveTo>
                    <a:pt x="11216" y="1"/>
                  </a:moveTo>
                  <a:cubicBezTo>
                    <a:pt x="10964" y="1"/>
                    <a:pt x="10809" y="98"/>
                    <a:pt x="10577" y="98"/>
                  </a:cubicBezTo>
                  <a:lnTo>
                    <a:pt x="310" y="7110"/>
                  </a:lnTo>
                  <a:cubicBezTo>
                    <a:pt x="233" y="7265"/>
                    <a:pt x="155" y="7439"/>
                    <a:pt x="0" y="7672"/>
                  </a:cubicBezTo>
                  <a:lnTo>
                    <a:pt x="112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14"/>
            <p:cNvSpPr/>
            <p:nvPr/>
          </p:nvSpPr>
          <p:spPr>
            <a:xfrm>
              <a:off x="2951650" y="236175"/>
              <a:ext cx="395650" cy="270250"/>
            </a:xfrm>
            <a:custGeom>
              <a:avLst/>
              <a:gdLst/>
              <a:ahLst/>
              <a:cxnLst/>
              <a:rect l="l" t="t" r="r" b="b"/>
              <a:pathLst>
                <a:path w="15826" h="10810" extrusionOk="0">
                  <a:moveTo>
                    <a:pt x="15341" y="1"/>
                  </a:moveTo>
                  <a:lnTo>
                    <a:pt x="155" y="10402"/>
                  </a:lnTo>
                  <a:cubicBezTo>
                    <a:pt x="155" y="10499"/>
                    <a:pt x="78" y="10654"/>
                    <a:pt x="0" y="10809"/>
                  </a:cubicBezTo>
                  <a:lnTo>
                    <a:pt x="1582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14"/>
            <p:cNvSpPr/>
            <p:nvPr/>
          </p:nvSpPr>
          <p:spPr>
            <a:xfrm>
              <a:off x="2935650" y="241975"/>
              <a:ext cx="472175" cy="324975"/>
            </a:xfrm>
            <a:custGeom>
              <a:avLst/>
              <a:gdLst/>
              <a:ahLst/>
              <a:cxnLst/>
              <a:rect l="l" t="t" r="r" b="b"/>
              <a:pathLst>
                <a:path w="18887" h="12999" extrusionOk="0">
                  <a:moveTo>
                    <a:pt x="18558" y="1"/>
                  </a:moveTo>
                  <a:lnTo>
                    <a:pt x="78" y="12689"/>
                  </a:lnTo>
                  <a:cubicBezTo>
                    <a:pt x="78" y="12766"/>
                    <a:pt x="78" y="12844"/>
                    <a:pt x="1" y="12999"/>
                  </a:cubicBezTo>
                  <a:lnTo>
                    <a:pt x="18887" y="98"/>
                  </a:lnTo>
                  <a:cubicBezTo>
                    <a:pt x="18790" y="1"/>
                    <a:pt x="18713" y="1"/>
                    <a:pt x="185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14"/>
            <p:cNvSpPr/>
            <p:nvPr/>
          </p:nvSpPr>
          <p:spPr>
            <a:xfrm>
              <a:off x="2929375" y="254100"/>
              <a:ext cx="530750" cy="367575"/>
            </a:xfrm>
            <a:custGeom>
              <a:avLst/>
              <a:gdLst/>
              <a:ahLst/>
              <a:cxnLst/>
              <a:rect l="l" t="t" r="r" b="b"/>
              <a:pathLst>
                <a:path w="21230" h="14703" extrusionOk="0">
                  <a:moveTo>
                    <a:pt x="20978" y="0"/>
                  </a:moveTo>
                  <a:lnTo>
                    <a:pt x="77" y="14373"/>
                  </a:lnTo>
                  <a:cubicBezTo>
                    <a:pt x="77" y="14451"/>
                    <a:pt x="0" y="14528"/>
                    <a:pt x="0" y="14702"/>
                  </a:cubicBezTo>
                  <a:lnTo>
                    <a:pt x="21230" y="97"/>
                  </a:lnTo>
                  <a:cubicBezTo>
                    <a:pt x="21152" y="97"/>
                    <a:pt x="21075" y="97"/>
                    <a:pt x="2097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14"/>
            <p:cNvSpPr/>
            <p:nvPr/>
          </p:nvSpPr>
          <p:spPr>
            <a:xfrm>
              <a:off x="2929375" y="272500"/>
              <a:ext cx="577250" cy="397600"/>
            </a:xfrm>
            <a:custGeom>
              <a:avLst/>
              <a:gdLst/>
              <a:ahLst/>
              <a:cxnLst/>
              <a:rect l="l" t="t" r="r" b="b"/>
              <a:pathLst>
                <a:path w="23090" h="15904" extrusionOk="0">
                  <a:moveTo>
                    <a:pt x="22838" y="0"/>
                  </a:moveTo>
                  <a:lnTo>
                    <a:pt x="0" y="15574"/>
                  </a:lnTo>
                  <a:cubicBezTo>
                    <a:pt x="77" y="15729"/>
                    <a:pt x="77" y="15826"/>
                    <a:pt x="77" y="15903"/>
                  </a:cubicBezTo>
                  <a:lnTo>
                    <a:pt x="23089" y="155"/>
                  </a:lnTo>
                  <a:cubicBezTo>
                    <a:pt x="23012" y="78"/>
                    <a:pt x="22915" y="78"/>
                    <a:pt x="2283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14"/>
            <p:cNvSpPr/>
            <p:nvPr/>
          </p:nvSpPr>
          <p:spPr>
            <a:xfrm>
              <a:off x="2935650" y="294775"/>
              <a:ext cx="611175" cy="421825"/>
            </a:xfrm>
            <a:custGeom>
              <a:avLst/>
              <a:gdLst/>
              <a:ahLst/>
              <a:cxnLst/>
              <a:rect l="l" t="t" r="r" b="b"/>
              <a:pathLst>
                <a:path w="24447" h="16873" extrusionOk="0">
                  <a:moveTo>
                    <a:pt x="24214" y="0"/>
                  </a:moveTo>
                  <a:lnTo>
                    <a:pt x="1" y="16543"/>
                  </a:lnTo>
                  <a:cubicBezTo>
                    <a:pt x="1" y="16620"/>
                    <a:pt x="1" y="16698"/>
                    <a:pt x="78" y="16872"/>
                  </a:cubicBezTo>
                  <a:lnTo>
                    <a:pt x="24446" y="155"/>
                  </a:lnTo>
                  <a:cubicBezTo>
                    <a:pt x="24369" y="78"/>
                    <a:pt x="24291" y="0"/>
                    <a:pt x="2421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14"/>
            <p:cNvSpPr/>
            <p:nvPr/>
          </p:nvSpPr>
          <p:spPr>
            <a:xfrm>
              <a:off x="2945350" y="318975"/>
              <a:ext cx="637775" cy="439750"/>
            </a:xfrm>
            <a:custGeom>
              <a:avLst/>
              <a:gdLst/>
              <a:ahLst/>
              <a:cxnLst/>
              <a:rect l="l" t="t" r="r" b="b"/>
              <a:pathLst>
                <a:path w="25511" h="17590" extrusionOk="0">
                  <a:moveTo>
                    <a:pt x="25279" y="1"/>
                  </a:moveTo>
                  <a:lnTo>
                    <a:pt x="0" y="17357"/>
                  </a:lnTo>
                  <a:cubicBezTo>
                    <a:pt x="0" y="17434"/>
                    <a:pt x="97" y="17512"/>
                    <a:pt x="97" y="17589"/>
                  </a:cubicBezTo>
                  <a:lnTo>
                    <a:pt x="25511" y="156"/>
                  </a:lnTo>
                  <a:cubicBezTo>
                    <a:pt x="25434" y="78"/>
                    <a:pt x="25356" y="78"/>
                    <a:pt x="252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14"/>
            <p:cNvSpPr/>
            <p:nvPr/>
          </p:nvSpPr>
          <p:spPr>
            <a:xfrm>
              <a:off x="2959875" y="347075"/>
              <a:ext cx="655700" cy="449900"/>
            </a:xfrm>
            <a:custGeom>
              <a:avLst/>
              <a:gdLst/>
              <a:ahLst/>
              <a:cxnLst/>
              <a:rect l="l" t="t" r="r" b="b"/>
              <a:pathLst>
                <a:path w="26228" h="17996" extrusionOk="0">
                  <a:moveTo>
                    <a:pt x="25976" y="0"/>
                  </a:moveTo>
                  <a:lnTo>
                    <a:pt x="0" y="17763"/>
                  </a:lnTo>
                  <a:cubicBezTo>
                    <a:pt x="0" y="17841"/>
                    <a:pt x="78" y="17918"/>
                    <a:pt x="78" y="17996"/>
                  </a:cubicBezTo>
                  <a:lnTo>
                    <a:pt x="26228" y="155"/>
                  </a:lnTo>
                  <a:cubicBezTo>
                    <a:pt x="26150" y="78"/>
                    <a:pt x="26053" y="0"/>
                    <a:pt x="2597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14"/>
            <p:cNvSpPr/>
            <p:nvPr/>
          </p:nvSpPr>
          <p:spPr>
            <a:xfrm>
              <a:off x="2977800" y="377575"/>
              <a:ext cx="663925" cy="457650"/>
            </a:xfrm>
            <a:custGeom>
              <a:avLst/>
              <a:gdLst/>
              <a:ahLst/>
              <a:cxnLst/>
              <a:rect l="l" t="t" r="r" b="b"/>
              <a:pathLst>
                <a:path w="26557" h="18306" extrusionOk="0">
                  <a:moveTo>
                    <a:pt x="26402" y="1"/>
                  </a:moveTo>
                  <a:lnTo>
                    <a:pt x="0" y="18073"/>
                  </a:lnTo>
                  <a:cubicBezTo>
                    <a:pt x="0" y="18151"/>
                    <a:pt x="78" y="18228"/>
                    <a:pt x="78" y="18306"/>
                  </a:cubicBezTo>
                  <a:lnTo>
                    <a:pt x="26557" y="156"/>
                  </a:lnTo>
                  <a:cubicBezTo>
                    <a:pt x="26557" y="78"/>
                    <a:pt x="26479" y="1"/>
                    <a:pt x="2640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14"/>
            <p:cNvSpPr/>
            <p:nvPr/>
          </p:nvSpPr>
          <p:spPr>
            <a:xfrm>
              <a:off x="2998125" y="409550"/>
              <a:ext cx="669750" cy="460075"/>
            </a:xfrm>
            <a:custGeom>
              <a:avLst/>
              <a:gdLst/>
              <a:ahLst/>
              <a:cxnLst/>
              <a:rect l="l" t="t" r="r" b="b"/>
              <a:pathLst>
                <a:path w="26790" h="18403" extrusionOk="0">
                  <a:moveTo>
                    <a:pt x="26635" y="0"/>
                  </a:moveTo>
                  <a:lnTo>
                    <a:pt x="1" y="18170"/>
                  </a:lnTo>
                  <a:cubicBezTo>
                    <a:pt x="78" y="18247"/>
                    <a:pt x="78" y="18247"/>
                    <a:pt x="78" y="18325"/>
                  </a:cubicBezTo>
                  <a:lnTo>
                    <a:pt x="156" y="18402"/>
                  </a:lnTo>
                  <a:lnTo>
                    <a:pt x="26790" y="174"/>
                  </a:lnTo>
                  <a:cubicBezTo>
                    <a:pt x="26712" y="174"/>
                    <a:pt x="26712" y="78"/>
                    <a:pt x="26712" y="78"/>
                  </a:cubicBezTo>
                  <a:lnTo>
                    <a:pt x="2663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14"/>
            <p:cNvSpPr/>
            <p:nvPr/>
          </p:nvSpPr>
          <p:spPr>
            <a:xfrm>
              <a:off x="3022350" y="443925"/>
              <a:ext cx="665875" cy="458125"/>
            </a:xfrm>
            <a:custGeom>
              <a:avLst/>
              <a:gdLst/>
              <a:ahLst/>
              <a:cxnLst/>
              <a:rect l="l" t="t" r="r" b="b"/>
              <a:pathLst>
                <a:path w="26635" h="18325" extrusionOk="0">
                  <a:moveTo>
                    <a:pt x="26557" y="0"/>
                  </a:moveTo>
                  <a:lnTo>
                    <a:pt x="0" y="18170"/>
                  </a:lnTo>
                  <a:cubicBezTo>
                    <a:pt x="78" y="18247"/>
                    <a:pt x="155" y="18247"/>
                    <a:pt x="155" y="18325"/>
                  </a:cubicBezTo>
                  <a:lnTo>
                    <a:pt x="26634" y="252"/>
                  </a:lnTo>
                  <a:cubicBezTo>
                    <a:pt x="26634" y="155"/>
                    <a:pt x="26557" y="78"/>
                    <a:pt x="2655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14"/>
            <p:cNvSpPr/>
            <p:nvPr/>
          </p:nvSpPr>
          <p:spPr>
            <a:xfrm>
              <a:off x="3050425" y="480250"/>
              <a:ext cx="655725" cy="451825"/>
            </a:xfrm>
            <a:custGeom>
              <a:avLst/>
              <a:gdLst/>
              <a:ahLst/>
              <a:cxnLst/>
              <a:rect l="l" t="t" r="r" b="b"/>
              <a:pathLst>
                <a:path w="26229" h="18073" extrusionOk="0">
                  <a:moveTo>
                    <a:pt x="26151" y="0"/>
                  </a:moveTo>
                  <a:lnTo>
                    <a:pt x="1" y="17918"/>
                  </a:lnTo>
                  <a:cubicBezTo>
                    <a:pt x="78" y="17995"/>
                    <a:pt x="156" y="17995"/>
                    <a:pt x="252" y="18073"/>
                  </a:cubicBezTo>
                  <a:lnTo>
                    <a:pt x="26228" y="252"/>
                  </a:lnTo>
                  <a:cubicBezTo>
                    <a:pt x="26228" y="155"/>
                    <a:pt x="26151" y="78"/>
                    <a:pt x="261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14"/>
            <p:cNvSpPr/>
            <p:nvPr/>
          </p:nvSpPr>
          <p:spPr>
            <a:xfrm>
              <a:off x="3082875" y="520425"/>
              <a:ext cx="637300" cy="440225"/>
            </a:xfrm>
            <a:custGeom>
              <a:avLst/>
              <a:gdLst/>
              <a:ahLst/>
              <a:cxnLst/>
              <a:rect l="l" t="t" r="r" b="b"/>
              <a:pathLst>
                <a:path w="25492" h="17609" extrusionOk="0">
                  <a:moveTo>
                    <a:pt x="25414" y="1"/>
                  </a:moveTo>
                  <a:lnTo>
                    <a:pt x="0" y="17434"/>
                  </a:lnTo>
                  <a:cubicBezTo>
                    <a:pt x="78" y="17434"/>
                    <a:pt x="155" y="17531"/>
                    <a:pt x="233" y="17609"/>
                  </a:cubicBezTo>
                  <a:lnTo>
                    <a:pt x="25492" y="253"/>
                  </a:lnTo>
                  <a:cubicBezTo>
                    <a:pt x="25492" y="175"/>
                    <a:pt x="25414" y="98"/>
                    <a:pt x="2541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14"/>
            <p:cNvSpPr/>
            <p:nvPr/>
          </p:nvSpPr>
          <p:spPr>
            <a:xfrm>
              <a:off x="3119200" y="563050"/>
              <a:ext cx="611150" cy="421825"/>
            </a:xfrm>
            <a:custGeom>
              <a:avLst/>
              <a:gdLst/>
              <a:ahLst/>
              <a:cxnLst/>
              <a:rect l="l" t="t" r="r" b="b"/>
              <a:pathLst>
                <a:path w="24446" h="16873" extrusionOk="0">
                  <a:moveTo>
                    <a:pt x="24368" y="1"/>
                  </a:moveTo>
                  <a:lnTo>
                    <a:pt x="0" y="16698"/>
                  </a:lnTo>
                  <a:cubicBezTo>
                    <a:pt x="78" y="16795"/>
                    <a:pt x="155" y="16795"/>
                    <a:pt x="233" y="16872"/>
                  </a:cubicBezTo>
                  <a:lnTo>
                    <a:pt x="24446" y="233"/>
                  </a:lnTo>
                  <a:cubicBezTo>
                    <a:pt x="24446" y="156"/>
                    <a:pt x="24368" y="78"/>
                    <a:pt x="243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14"/>
            <p:cNvSpPr/>
            <p:nvPr/>
          </p:nvSpPr>
          <p:spPr>
            <a:xfrm>
              <a:off x="3159375" y="609550"/>
              <a:ext cx="575325" cy="397600"/>
            </a:xfrm>
            <a:custGeom>
              <a:avLst/>
              <a:gdLst/>
              <a:ahLst/>
              <a:cxnLst/>
              <a:rect l="l" t="t" r="r" b="b"/>
              <a:pathLst>
                <a:path w="23013" h="15904" extrusionOk="0">
                  <a:moveTo>
                    <a:pt x="23013" y="0"/>
                  </a:moveTo>
                  <a:lnTo>
                    <a:pt x="1" y="15729"/>
                  </a:lnTo>
                  <a:cubicBezTo>
                    <a:pt x="78" y="15806"/>
                    <a:pt x="156" y="15806"/>
                    <a:pt x="253" y="15903"/>
                  </a:cubicBezTo>
                  <a:lnTo>
                    <a:pt x="23013" y="233"/>
                  </a:lnTo>
                  <a:lnTo>
                    <a:pt x="2301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14"/>
            <p:cNvSpPr/>
            <p:nvPr/>
          </p:nvSpPr>
          <p:spPr>
            <a:xfrm>
              <a:off x="3203925" y="657975"/>
              <a:ext cx="530775" cy="365150"/>
            </a:xfrm>
            <a:custGeom>
              <a:avLst/>
              <a:gdLst/>
              <a:ahLst/>
              <a:cxnLst/>
              <a:rect l="l" t="t" r="r" b="b"/>
              <a:pathLst>
                <a:path w="21231" h="14606" extrusionOk="0">
                  <a:moveTo>
                    <a:pt x="21231" y="0"/>
                  </a:moveTo>
                  <a:lnTo>
                    <a:pt x="1" y="14528"/>
                  </a:lnTo>
                  <a:cubicBezTo>
                    <a:pt x="156" y="14606"/>
                    <a:pt x="233" y="14606"/>
                    <a:pt x="311" y="14606"/>
                  </a:cubicBezTo>
                  <a:lnTo>
                    <a:pt x="21231" y="310"/>
                  </a:lnTo>
                  <a:lnTo>
                    <a:pt x="2123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14"/>
            <p:cNvSpPr/>
            <p:nvPr/>
          </p:nvSpPr>
          <p:spPr>
            <a:xfrm>
              <a:off x="3256225" y="712200"/>
              <a:ext cx="472200" cy="324975"/>
            </a:xfrm>
            <a:custGeom>
              <a:avLst/>
              <a:gdLst/>
              <a:ahLst/>
              <a:cxnLst/>
              <a:rect l="l" t="t" r="r" b="b"/>
              <a:pathLst>
                <a:path w="18888" h="12999" extrusionOk="0">
                  <a:moveTo>
                    <a:pt x="18887" y="1"/>
                  </a:moveTo>
                  <a:lnTo>
                    <a:pt x="1" y="12921"/>
                  </a:lnTo>
                  <a:cubicBezTo>
                    <a:pt x="156" y="12921"/>
                    <a:pt x="253" y="12998"/>
                    <a:pt x="408" y="12998"/>
                  </a:cubicBezTo>
                  <a:lnTo>
                    <a:pt x="18887" y="330"/>
                  </a:lnTo>
                  <a:lnTo>
                    <a:pt x="1888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14"/>
            <p:cNvSpPr/>
            <p:nvPr/>
          </p:nvSpPr>
          <p:spPr>
            <a:xfrm>
              <a:off x="3318700" y="772750"/>
              <a:ext cx="393725" cy="270725"/>
            </a:xfrm>
            <a:custGeom>
              <a:avLst/>
              <a:gdLst/>
              <a:ahLst/>
              <a:cxnLst/>
              <a:rect l="l" t="t" r="r" b="b"/>
              <a:pathLst>
                <a:path w="15749" h="10829" extrusionOk="0">
                  <a:moveTo>
                    <a:pt x="15749" y="0"/>
                  </a:moveTo>
                  <a:lnTo>
                    <a:pt x="1" y="10828"/>
                  </a:lnTo>
                  <a:lnTo>
                    <a:pt x="485" y="10828"/>
                  </a:lnTo>
                  <a:lnTo>
                    <a:pt x="15671" y="407"/>
                  </a:lnTo>
                  <a:cubicBezTo>
                    <a:pt x="15671" y="252"/>
                    <a:pt x="15749" y="174"/>
                    <a:pt x="1574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14"/>
            <p:cNvSpPr/>
            <p:nvPr/>
          </p:nvSpPr>
          <p:spPr>
            <a:xfrm>
              <a:off x="3399575" y="845375"/>
              <a:ext cx="280425" cy="191800"/>
            </a:xfrm>
            <a:custGeom>
              <a:avLst/>
              <a:gdLst/>
              <a:ahLst/>
              <a:cxnLst/>
              <a:rect l="l" t="t" r="r" b="b"/>
              <a:pathLst>
                <a:path w="11217" h="7672" extrusionOk="0">
                  <a:moveTo>
                    <a:pt x="11216" y="1"/>
                  </a:moveTo>
                  <a:lnTo>
                    <a:pt x="1" y="7671"/>
                  </a:lnTo>
                  <a:cubicBezTo>
                    <a:pt x="233" y="7594"/>
                    <a:pt x="407" y="7594"/>
                    <a:pt x="562" y="7594"/>
                  </a:cubicBezTo>
                  <a:lnTo>
                    <a:pt x="10887" y="485"/>
                  </a:lnTo>
                  <a:cubicBezTo>
                    <a:pt x="10984" y="330"/>
                    <a:pt x="11061" y="175"/>
                    <a:pt x="1121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7" name="Google Shape;727;p14"/>
          <p:cNvGrpSpPr/>
          <p:nvPr/>
        </p:nvGrpSpPr>
        <p:grpSpPr>
          <a:xfrm>
            <a:off x="4302975" y="4715075"/>
            <a:ext cx="538025" cy="157800"/>
            <a:chOff x="2575325" y="1348650"/>
            <a:chExt cx="538025" cy="157800"/>
          </a:xfrm>
        </p:grpSpPr>
        <p:sp>
          <p:nvSpPr>
            <p:cNvPr id="728" name="Google Shape;728;p14"/>
            <p:cNvSpPr/>
            <p:nvPr/>
          </p:nvSpPr>
          <p:spPr>
            <a:xfrm>
              <a:off x="2575325" y="1348650"/>
              <a:ext cx="157800" cy="157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14"/>
            <p:cNvSpPr/>
            <p:nvPr/>
          </p:nvSpPr>
          <p:spPr>
            <a:xfrm>
              <a:off x="2765438" y="1348650"/>
              <a:ext cx="157800" cy="157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14"/>
            <p:cNvSpPr/>
            <p:nvPr/>
          </p:nvSpPr>
          <p:spPr>
            <a:xfrm>
              <a:off x="2955550" y="1348650"/>
              <a:ext cx="157800" cy="157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1" name="Google Shape;731;p14"/>
          <p:cNvGrpSpPr/>
          <p:nvPr/>
        </p:nvGrpSpPr>
        <p:grpSpPr>
          <a:xfrm>
            <a:off x="-397586" y="474962"/>
            <a:ext cx="925310" cy="943383"/>
            <a:chOff x="595389" y="1761100"/>
            <a:chExt cx="925310" cy="943383"/>
          </a:xfrm>
        </p:grpSpPr>
        <p:cxnSp>
          <p:nvCxnSpPr>
            <p:cNvPr id="732" name="Google Shape;732;p14"/>
            <p:cNvCxnSpPr/>
            <p:nvPr/>
          </p:nvCxnSpPr>
          <p:spPr>
            <a:xfrm>
              <a:off x="790199" y="2065118"/>
              <a:ext cx="730500" cy="587400"/>
            </a:xfrm>
            <a:prstGeom prst="straightConnector1">
              <a:avLst/>
            </a:prstGeom>
            <a:noFill/>
            <a:ln w="9525" cap="flat" cmpd="sng">
              <a:solidFill>
                <a:schemeClr val="dk2"/>
              </a:solidFill>
              <a:prstDash val="solid"/>
              <a:round/>
              <a:headEnd type="none" w="med" len="med"/>
              <a:tailEnd type="none" w="med" len="med"/>
            </a:ln>
          </p:spPr>
        </p:cxnSp>
        <p:cxnSp>
          <p:nvCxnSpPr>
            <p:cNvPr id="733" name="Google Shape;733;p14"/>
            <p:cNvCxnSpPr/>
            <p:nvPr/>
          </p:nvCxnSpPr>
          <p:spPr>
            <a:xfrm>
              <a:off x="595389" y="2117083"/>
              <a:ext cx="730500" cy="587400"/>
            </a:xfrm>
            <a:prstGeom prst="straightConnector1">
              <a:avLst/>
            </a:prstGeom>
            <a:noFill/>
            <a:ln w="9525" cap="flat" cmpd="sng">
              <a:solidFill>
                <a:schemeClr val="dk2"/>
              </a:solidFill>
              <a:prstDash val="solid"/>
              <a:round/>
              <a:headEnd type="none" w="med" len="med"/>
              <a:tailEnd type="none" w="med" len="med"/>
            </a:ln>
          </p:spPr>
        </p:cxnSp>
        <p:cxnSp>
          <p:nvCxnSpPr>
            <p:cNvPr id="734" name="Google Shape;734;p14"/>
            <p:cNvCxnSpPr/>
            <p:nvPr/>
          </p:nvCxnSpPr>
          <p:spPr>
            <a:xfrm>
              <a:off x="656919" y="1761100"/>
              <a:ext cx="730500" cy="587400"/>
            </a:xfrm>
            <a:prstGeom prst="straightConnector1">
              <a:avLst/>
            </a:prstGeom>
            <a:noFill/>
            <a:ln w="9525" cap="flat" cmpd="sng">
              <a:solidFill>
                <a:schemeClr val="dk2"/>
              </a:solidFill>
              <a:prstDash val="solid"/>
              <a:round/>
              <a:headEnd type="none" w="med" len="med"/>
              <a:tailEnd type="none" w="med" len="med"/>
            </a:ln>
          </p:spPr>
        </p:cxnSp>
      </p:grpSp>
      <p:grpSp>
        <p:nvGrpSpPr>
          <p:cNvPr id="735" name="Google Shape;735;p14"/>
          <p:cNvGrpSpPr/>
          <p:nvPr/>
        </p:nvGrpSpPr>
        <p:grpSpPr>
          <a:xfrm>
            <a:off x="8486539" y="3660000"/>
            <a:ext cx="925310" cy="943383"/>
            <a:chOff x="595389" y="1761100"/>
            <a:chExt cx="925310" cy="943383"/>
          </a:xfrm>
        </p:grpSpPr>
        <p:cxnSp>
          <p:nvCxnSpPr>
            <p:cNvPr id="736" name="Google Shape;736;p14"/>
            <p:cNvCxnSpPr/>
            <p:nvPr/>
          </p:nvCxnSpPr>
          <p:spPr>
            <a:xfrm>
              <a:off x="790199" y="2065118"/>
              <a:ext cx="730500" cy="587400"/>
            </a:xfrm>
            <a:prstGeom prst="straightConnector1">
              <a:avLst/>
            </a:prstGeom>
            <a:noFill/>
            <a:ln w="9525" cap="flat" cmpd="sng">
              <a:solidFill>
                <a:schemeClr val="dk2"/>
              </a:solidFill>
              <a:prstDash val="solid"/>
              <a:round/>
              <a:headEnd type="none" w="med" len="med"/>
              <a:tailEnd type="none" w="med" len="med"/>
            </a:ln>
          </p:spPr>
        </p:cxnSp>
        <p:cxnSp>
          <p:nvCxnSpPr>
            <p:cNvPr id="737" name="Google Shape;737;p14"/>
            <p:cNvCxnSpPr/>
            <p:nvPr/>
          </p:nvCxnSpPr>
          <p:spPr>
            <a:xfrm>
              <a:off x="595389" y="2117083"/>
              <a:ext cx="730500" cy="587400"/>
            </a:xfrm>
            <a:prstGeom prst="straightConnector1">
              <a:avLst/>
            </a:prstGeom>
            <a:noFill/>
            <a:ln w="9525" cap="flat" cmpd="sng">
              <a:solidFill>
                <a:schemeClr val="dk2"/>
              </a:solidFill>
              <a:prstDash val="solid"/>
              <a:round/>
              <a:headEnd type="none" w="med" len="med"/>
              <a:tailEnd type="none" w="med" len="med"/>
            </a:ln>
          </p:spPr>
        </p:cxnSp>
        <p:cxnSp>
          <p:nvCxnSpPr>
            <p:cNvPr id="738" name="Google Shape;738;p14"/>
            <p:cNvCxnSpPr/>
            <p:nvPr/>
          </p:nvCxnSpPr>
          <p:spPr>
            <a:xfrm>
              <a:off x="656919" y="1761100"/>
              <a:ext cx="730500" cy="587400"/>
            </a:xfrm>
            <a:prstGeom prst="straightConnector1">
              <a:avLst/>
            </a:prstGeom>
            <a:noFill/>
            <a:ln w="9525" cap="flat" cmpd="sng">
              <a:solidFill>
                <a:schemeClr val="dk2"/>
              </a:solidFill>
              <a:prstDash val="solid"/>
              <a:round/>
              <a:headEnd type="none" w="med" len="med"/>
              <a:tailEnd type="none" w="med" len="med"/>
            </a:ln>
          </p:spPr>
        </p:cxnSp>
      </p:grpSp>
      <p:grpSp>
        <p:nvGrpSpPr>
          <p:cNvPr id="739" name="Google Shape;739;p14"/>
          <p:cNvGrpSpPr/>
          <p:nvPr/>
        </p:nvGrpSpPr>
        <p:grpSpPr>
          <a:xfrm>
            <a:off x="719997" y="213225"/>
            <a:ext cx="1584577" cy="196549"/>
            <a:chOff x="750197" y="155825"/>
            <a:chExt cx="1584577" cy="196549"/>
          </a:xfrm>
        </p:grpSpPr>
        <p:sp>
          <p:nvSpPr>
            <p:cNvPr id="740" name="Google Shape;740;p14"/>
            <p:cNvSpPr/>
            <p:nvPr/>
          </p:nvSpPr>
          <p:spPr>
            <a:xfrm rot="-5400000">
              <a:off x="2093744" y="299443"/>
              <a:ext cx="52930" cy="52930"/>
            </a:xfrm>
            <a:custGeom>
              <a:avLst/>
              <a:gdLst/>
              <a:ahLst/>
              <a:cxnLst/>
              <a:rect l="l" t="t" r="r" b="b"/>
              <a:pathLst>
                <a:path w="1221" h="1221" extrusionOk="0">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14"/>
            <p:cNvSpPr/>
            <p:nvPr/>
          </p:nvSpPr>
          <p:spPr>
            <a:xfrm rot="-5400000">
              <a:off x="1915294" y="299855"/>
              <a:ext cx="52930" cy="52107"/>
            </a:xfrm>
            <a:custGeom>
              <a:avLst/>
              <a:gdLst/>
              <a:ahLst/>
              <a:cxnLst/>
              <a:rect l="l" t="t" r="r" b="b"/>
              <a:pathLst>
                <a:path w="1221" h="1202" extrusionOk="0">
                  <a:moveTo>
                    <a:pt x="659" y="1"/>
                  </a:moveTo>
                  <a:cubicBezTo>
                    <a:pt x="252" y="1"/>
                    <a:pt x="0" y="233"/>
                    <a:pt x="0" y="563"/>
                  </a:cubicBezTo>
                  <a:cubicBezTo>
                    <a:pt x="0" y="969"/>
                    <a:pt x="252" y="1202"/>
                    <a:pt x="659" y="1202"/>
                  </a:cubicBezTo>
                  <a:cubicBezTo>
                    <a:pt x="969" y="1202"/>
                    <a:pt x="1221" y="969"/>
                    <a:pt x="1221" y="563"/>
                  </a:cubicBezTo>
                  <a:cubicBezTo>
                    <a:pt x="1221" y="233"/>
                    <a:pt x="969" y="1"/>
                    <a:pt x="6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14"/>
            <p:cNvSpPr/>
            <p:nvPr/>
          </p:nvSpPr>
          <p:spPr>
            <a:xfrm rot="-5400000">
              <a:off x="1735196" y="297753"/>
              <a:ext cx="52930" cy="56312"/>
            </a:xfrm>
            <a:custGeom>
              <a:avLst/>
              <a:gdLst/>
              <a:ahLst/>
              <a:cxnLst/>
              <a:rect l="l" t="t" r="r" b="b"/>
              <a:pathLst>
                <a:path w="1221" h="1299" extrusionOk="0">
                  <a:moveTo>
                    <a:pt x="659" y="0"/>
                  </a:moveTo>
                  <a:cubicBezTo>
                    <a:pt x="252" y="0"/>
                    <a:pt x="0" y="330"/>
                    <a:pt x="0" y="640"/>
                  </a:cubicBezTo>
                  <a:cubicBezTo>
                    <a:pt x="0" y="969"/>
                    <a:pt x="252" y="1298"/>
                    <a:pt x="659" y="1298"/>
                  </a:cubicBezTo>
                  <a:cubicBezTo>
                    <a:pt x="969" y="1298"/>
                    <a:pt x="1221" y="969"/>
                    <a:pt x="1221" y="640"/>
                  </a:cubicBezTo>
                  <a:cubicBezTo>
                    <a:pt x="1221" y="330"/>
                    <a:pt x="969" y="0"/>
                    <a:pt x="6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14"/>
            <p:cNvSpPr/>
            <p:nvPr/>
          </p:nvSpPr>
          <p:spPr>
            <a:xfrm rot="-5400000">
              <a:off x="1556334" y="297753"/>
              <a:ext cx="52930" cy="56312"/>
            </a:xfrm>
            <a:custGeom>
              <a:avLst/>
              <a:gdLst/>
              <a:ahLst/>
              <a:cxnLst/>
              <a:rect l="l" t="t" r="r" b="b"/>
              <a:pathLst>
                <a:path w="1221" h="1299" extrusionOk="0">
                  <a:moveTo>
                    <a:pt x="659" y="0"/>
                  </a:moveTo>
                  <a:cubicBezTo>
                    <a:pt x="252" y="0"/>
                    <a:pt x="0" y="330"/>
                    <a:pt x="0" y="659"/>
                  </a:cubicBezTo>
                  <a:cubicBezTo>
                    <a:pt x="0" y="969"/>
                    <a:pt x="252" y="1298"/>
                    <a:pt x="659" y="1298"/>
                  </a:cubicBezTo>
                  <a:cubicBezTo>
                    <a:pt x="969" y="1298"/>
                    <a:pt x="1221" y="969"/>
                    <a:pt x="1221" y="659"/>
                  </a:cubicBezTo>
                  <a:cubicBezTo>
                    <a:pt x="1221" y="330"/>
                    <a:pt x="969" y="0"/>
                    <a:pt x="6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14"/>
            <p:cNvSpPr/>
            <p:nvPr/>
          </p:nvSpPr>
          <p:spPr>
            <a:xfrm rot="-5400000">
              <a:off x="1378296" y="297753"/>
              <a:ext cx="52930" cy="56312"/>
            </a:xfrm>
            <a:custGeom>
              <a:avLst/>
              <a:gdLst/>
              <a:ahLst/>
              <a:cxnLst/>
              <a:rect l="l" t="t" r="r" b="b"/>
              <a:pathLst>
                <a:path w="1221" h="1299" extrusionOk="0">
                  <a:moveTo>
                    <a:pt x="659" y="1"/>
                  </a:moveTo>
                  <a:cubicBezTo>
                    <a:pt x="252" y="1"/>
                    <a:pt x="0" y="330"/>
                    <a:pt x="0" y="640"/>
                  </a:cubicBezTo>
                  <a:cubicBezTo>
                    <a:pt x="0" y="969"/>
                    <a:pt x="252" y="1299"/>
                    <a:pt x="659" y="1299"/>
                  </a:cubicBezTo>
                  <a:cubicBezTo>
                    <a:pt x="969" y="1299"/>
                    <a:pt x="1221" y="969"/>
                    <a:pt x="1221" y="640"/>
                  </a:cubicBezTo>
                  <a:cubicBezTo>
                    <a:pt x="1221" y="330"/>
                    <a:pt x="969" y="1"/>
                    <a:pt x="6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14"/>
            <p:cNvSpPr/>
            <p:nvPr/>
          </p:nvSpPr>
          <p:spPr>
            <a:xfrm rot="-5400000">
              <a:off x="1197765" y="299422"/>
              <a:ext cx="52930" cy="52974"/>
            </a:xfrm>
            <a:custGeom>
              <a:avLst/>
              <a:gdLst/>
              <a:ahLst/>
              <a:cxnLst/>
              <a:rect l="l" t="t" r="r" b="b"/>
              <a:pathLst>
                <a:path w="1221" h="1222" extrusionOk="0">
                  <a:moveTo>
                    <a:pt x="659" y="1"/>
                  </a:moveTo>
                  <a:cubicBezTo>
                    <a:pt x="252" y="1"/>
                    <a:pt x="0" y="253"/>
                    <a:pt x="0" y="660"/>
                  </a:cubicBezTo>
                  <a:cubicBezTo>
                    <a:pt x="0" y="970"/>
                    <a:pt x="252" y="1221"/>
                    <a:pt x="659" y="1221"/>
                  </a:cubicBezTo>
                  <a:cubicBezTo>
                    <a:pt x="969" y="1221"/>
                    <a:pt x="1221" y="970"/>
                    <a:pt x="1221" y="660"/>
                  </a:cubicBezTo>
                  <a:cubicBezTo>
                    <a:pt x="1221" y="253"/>
                    <a:pt x="969" y="1"/>
                    <a:pt x="6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14"/>
            <p:cNvSpPr/>
            <p:nvPr/>
          </p:nvSpPr>
          <p:spPr>
            <a:xfrm rot="-5400000">
              <a:off x="1019336" y="299855"/>
              <a:ext cx="52930" cy="52107"/>
            </a:xfrm>
            <a:custGeom>
              <a:avLst/>
              <a:gdLst/>
              <a:ahLst/>
              <a:cxnLst/>
              <a:rect l="l" t="t" r="r" b="b"/>
              <a:pathLst>
                <a:path w="1221" h="1202" extrusionOk="0">
                  <a:moveTo>
                    <a:pt x="659" y="0"/>
                  </a:moveTo>
                  <a:cubicBezTo>
                    <a:pt x="252" y="0"/>
                    <a:pt x="0" y="233"/>
                    <a:pt x="0" y="640"/>
                  </a:cubicBezTo>
                  <a:cubicBezTo>
                    <a:pt x="0" y="969"/>
                    <a:pt x="252" y="1201"/>
                    <a:pt x="659" y="1201"/>
                  </a:cubicBezTo>
                  <a:cubicBezTo>
                    <a:pt x="969" y="1201"/>
                    <a:pt x="1221" y="969"/>
                    <a:pt x="1221" y="640"/>
                  </a:cubicBezTo>
                  <a:cubicBezTo>
                    <a:pt x="1221" y="233"/>
                    <a:pt x="969" y="0"/>
                    <a:pt x="6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14"/>
            <p:cNvSpPr/>
            <p:nvPr/>
          </p:nvSpPr>
          <p:spPr>
            <a:xfrm rot="-5400000">
              <a:off x="840886" y="299443"/>
              <a:ext cx="52930" cy="52930"/>
            </a:xfrm>
            <a:custGeom>
              <a:avLst/>
              <a:gdLst/>
              <a:ahLst/>
              <a:cxnLst/>
              <a:rect l="l" t="t" r="r" b="b"/>
              <a:pathLst>
                <a:path w="1221" h="1221" extrusionOk="0">
                  <a:moveTo>
                    <a:pt x="659" y="1"/>
                  </a:moveTo>
                  <a:cubicBezTo>
                    <a:pt x="252" y="1"/>
                    <a:pt x="0" y="252"/>
                    <a:pt x="0" y="582"/>
                  </a:cubicBezTo>
                  <a:cubicBezTo>
                    <a:pt x="0" y="969"/>
                    <a:pt x="252" y="1221"/>
                    <a:pt x="659" y="1221"/>
                  </a:cubicBezTo>
                  <a:cubicBezTo>
                    <a:pt x="969" y="1221"/>
                    <a:pt x="1221" y="969"/>
                    <a:pt x="1221" y="582"/>
                  </a:cubicBezTo>
                  <a:cubicBezTo>
                    <a:pt x="1221" y="252"/>
                    <a:pt x="969" y="1"/>
                    <a:pt x="6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14"/>
            <p:cNvSpPr/>
            <p:nvPr/>
          </p:nvSpPr>
          <p:spPr>
            <a:xfrm rot="-5400000">
              <a:off x="2181051" y="155825"/>
              <a:ext cx="56312" cy="56312"/>
            </a:xfrm>
            <a:custGeom>
              <a:avLst/>
              <a:gdLst/>
              <a:ahLst/>
              <a:cxnLst/>
              <a:rect l="l" t="t" r="r" b="b"/>
              <a:pathLst>
                <a:path w="1299" h="1299" extrusionOk="0">
                  <a:moveTo>
                    <a:pt x="640" y="1"/>
                  </a:moveTo>
                  <a:cubicBezTo>
                    <a:pt x="330" y="1"/>
                    <a:pt x="0" y="330"/>
                    <a:pt x="0" y="659"/>
                  </a:cubicBezTo>
                  <a:cubicBezTo>
                    <a:pt x="0" y="969"/>
                    <a:pt x="330" y="1299"/>
                    <a:pt x="640" y="1299"/>
                  </a:cubicBezTo>
                  <a:cubicBezTo>
                    <a:pt x="969" y="1299"/>
                    <a:pt x="1298" y="969"/>
                    <a:pt x="1298" y="659"/>
                  </a:cubicBezTo>
                  <a:cubicBezTo>
                    <a:pt x="1298" y="330"/>
                    <a:pt x="969" y="1"/>
                    <a:pt x="6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14"/>
            <p:cNvSpPr/>
            <p:nvPr/>
          </p:nvSpPr>
          <p:spPr>
            <a:xfrm rot="-5400000">
              <a:off x="2000953" y="157927"/>
              <a:ext cx="56312" cy="52107"/>
            </a:xfrm>
            <a:custGeom>
              <a:avLst/>
              <a:gdLst/>
              <a:ahLst/>
              <a:cxnLst/>
              <a:rect l="l" t="t" r="r" b="b"/>
              <a:pathLst>
                <a:path w="1299" h="1202" extrusionOk="0">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14"/>
            <p:cNvSpPr/>
            <p:nvPr/>
          </p:nvSpPr>
          <p:spPr>
            <a:xfrm rot="-5400000">
              <a:off x="1822503" y="157515"/>
              <a:ext cx="56312" cy="52930"/>
            </a:xfrm>
            <a:custGeom>
              <a:avLst/>
              <a:gdLst/>
              <a:ahLst/>
              <a:cxnLst/>
              <a:rect l="l" t="t" r="r" b="b"/>
              <a:pathLst>
                <a:path w="1299" h="1221" extrusionOk="0">
                  <a:moveTo>
                    <a:pt x="640" y="0"/>
                  </a:moveTo>
                  <a:cubicBezTo>
                    <a:pt x="330" y="0"/>
                    <a:pt x="0" y="252"/>
                    <a:pt x="0" y="562"/>
                  </a:cubicBezTo>
                  <a:cubicBezTo>
                    <a:pt x="0" y="969"/>
                    <a:pt x="330" y="1221"/>
                    <a:pt x="640" y="1221"/>
                  </a:cubicBezTo>
                  <a:cubicBezTo>
                    <a:pt x="969" y="1221"/>
                    <a:pt x="1298" y="969"/>
                    <a:pt x="1298" y="562"/>
                  </a:cubicBezTo>
                  <a:cubicBezTo>
                    <a:pt x="1298" y="252"/>
                    <a:pt x="969"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14"/>
            <p:cNvSpPr/>
            <p:nvPr/>
          </p:nvSpPr>
          <p:spPr>
            <a:xfrm rot="-5400000">
              <a:off x="1644053" y="157927"/>
              <a:ext cx="56312" cy="52107"/>
            </a:xfrm>
            <a:custGeom>
              <a:avLst/>
              <a:gdLst/>
              <a:ahLst/>
              <a:cxnLst/>
              <a:rect l="l" t="t" r="r" b="b"/>
              <a:pathLst>
                <a:path w="1299" h="1202" extrusionOk="0">
                  <a:moveTo>
                    <a:pt x="640" y="1"/>
                  </a:moveTo>
                  <a:cubicBezTo>
                    <a:pt x="330" y="1"/>
                    <a:pt x="0" y="233"/>
                    <a:pt x="0" y="563"/>
                  </a:cubicBezTo>
                  <a:cubicBezTo>
                    <a:pt x="0" y="969"/>
                    <a:pt x="330" y="1202"/>
                    <a:pt x="640" y="1202"/>
                  </a:cubicBezTo>
                  <a:cubicBezTo>
                    <a:pt x="969" y="1202"/>
                    <a:pt x="1298" y="969"/>
                    <a:pt x="1298" y="563"/>
                  </a:cubicBezTo>
                  <a:cubicBezTo>
                    <a:pt x="1298" y="233"/>
                    <a:pt x="969" y="1"/>
                    <a:pt x="6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14"/>
            <p:cNvSpPr/>
            <p:nvPr/>
          </p:nvSpPr>
          <p:spPr>
            <a:xfrm rot="-5400000">
              <a:off x="1463955" y="155825"/>
              <a:ext cx="56312" cy="56312"/>
            </a:xfrm>
            <a:custGeom>
              <a:avLst/>
              <a:gdLst/>
              <a:ahLst/>
              <a:cxnLst/>
              <a:rect l="l" t="t" r="r" b="b"/>
              <a:pathLst>
                <a:path w="1299" h="1299" extrusionOk="0">
                  <a:moveTo>
                    <a:pt x="640" y="0"/>
                  </a:moveTo>
                  <a:cubicBezTo>
                    <a:pt x="330" y="0"/>
                    <a:pt x="0" y="330"/>
                    <a:pt x="0" y="640"/>
                  </a:cubicBezTo>
                  <a:cubicBezTo>
                    <a:pt x="0" y="969"/>
                    <a:pt x="330" y="1298"/>
                    <a:pt x="640" y="1298"/>
                  </a:cubicBezTo>
                  <a:cubicBezTo>
                    <a:pt x="969" y="1298"/>
                    <a:pt x="1298" y="969"/>
                    <a:pt x="1298" y="640"/>
                  </a:cubicBezTo>
                  <a:cubicBezTo>
                    <a:pt x="1298" y="330"/>
                    <a:pt x="969"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14"/>
            <p:cNvSpPr/>
            <p:nvPr/>
          </p:nvSpPr>
          <p:spPr>
            <a:xfrm rot="-5400000">
              <a:off x="1285505" y="156237"/>
              <a:ext cx="56312" cy="55488"/>
            </a:xfrm>
            <a:custGeom>
              <a:avLst/>
              <a:gdLst/>
              <a:ahLst/>
              <a:cxnLst/>
              <a:rect l="l" t="t" r="r" b="b"/>
              <a:pathLst>
                <a:path w="1299" h="1280" extrusionOk="0">
                  <a:moveTo>
                    <a:pt x="640" y="1"/>
                  </a:moveTo>
                  <a:cubicBezTo>
                    <a:pt x="330" y="1"/>
                    <a:pt x="0" y="311"/>
                    <a:pt x="0" y="640"/>
                  </a:cubicBezTo>
                  <a:cubicBezTo>
                    <a:pt x="0" y="969"/>
                    <a:pt x="330" y="1279"/>
                    <a:pt x="640" y="1279"/>
                  </a:cubicBezTo>
                  <a:cubicBezTo>
                    <a:pt x="969" y="1279"/>
                    <a:pt x="1298" y="969"/>
                    <a:pt x="1298" y="640"/>
                  </a:cubicBezTo>
                  <a:cubicBezTo>
                    <a:pt x="1298" y="311"/>
                    <a:pt x="969" y="1"/>
                    <a:pt x="6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14"/>
            <p:cNvSpPr/>
            <p:nvPr/>
          </p:nvSpPr>
          <p:spPr>
            <a:xfrm rot="-5400000">
              <a:off x="1107055" y="155825"/>
              <a:ext cx="56312" cy="56312"/>
            </a:xfrm>
            <a:custGeom>
              <a:avLst/>
              <a:gdLst/>
              <a:ahLst/>
              <a:cxnLst/>
              <a:rect l="l" t="t" r="r" b="b"/>
              <a:pathLst>
                <a:path w="1299" h="1299" extrusionOk="0">
                  <a:moveTo>
                    <a:pt x="640" y="1"/>
                  </a:moveTo>
                  <a:cubicBezTo>
                    <a:pt x="330" y="1"/>
                    <a:pt x="0" y="330"/>
                    <a:pt x="0" y="640"/>
                  </a:cubicBezTo>
                  <a:cubicBezTo>
                    <a:pt x="0" y="970"/>
                    <a:pt x="330" y="1299"/>
                    <a:pt x="640" y="1299"/>
                  </a:cubicBezTo>
                  <a:cubicBezTo>
                    <a:pt x="969" y="1299"/>
                    <a:pt x="1298" y="970"/>
                    <a:pt x="1298" y="640"/>
                  </a:cubicBezTo>
                  <a:cubicBezTo>
                    <a:pt x="1298" y="330"/>
                    <a:pt x="969" y="1"/>
                    <a:pt x="6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14"/>
            <p:cNvSpPr/>
            <p:nvPr/>
          </p:nvSpPr>
          <p:spPr>
            <a:xfrm rot="-5400000">
              <a:off x="926957" y="157927"/>
              <a:ext cx="56312" cy="52107"/>
            </a:xfrm>
            <a:custGeom>
              <a:avLst/>
              <a:gdLst/>
              <a:ahLst/>
              <a:cxnLst/>
              <a:rect l="l" t="t" r="r" b="b"/>
              <a:pathLst>
                <a:path w="1299" h="1202" extrusionOk="0">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14"/>
            <p:cNvSpPr/>
            <p:nvPr/>
          </p:nvSpPr>
          <p:spPr>
            <a:xfrm rot="-5400000">
              <a:off x="748507" y="157515"/>
              <a:ext cx="56312" cy="52930"/>
            </a:xfrm>
            <a:custGeom>
              <a:avLst/>
              <a:gdLst/>
              <a:ahLst/>
              <a:cxnLst/>
              <a:rect l="l" t="t" r="r" b="b"/>
              <a:pathLst>
                <a:path w="1299" h="1221" extrusionOk="0">
                  <a:moveTo>
                    <a:pt x="640" y="1"/>
                  </a:moveTo>
                  <a:cubicBezTo>
                    <a:pt x="330" y="1"/>
                    <a:pt x="0" y="252"/>
                    <a:pt x="0" y="562"/>
                  </a:cubicBezTo>
                  <a:cubicBezTo>
                    <a:pt x="0" y="969"/>
                    <a:pt x="330" y="1221"/>
                    <a:pt x="640" y="1221"/>
                  </a:cubicBezTo>
                  <a:cubicBezTo>
                    <a:pt x="969" y="1221"/>
                    <a:pt x="1298" y="969"/>
                    <a:pt x="1298" y="562"/>
                  </a:cubicBezTo>
                  <a:cubicBezTo>
                    <a:pt x="1298" y="252"/>
                    <a:pt x="969" y="1"/>
                    <a:pt x="6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14"/>
            <p:cNvSpPr/>
            <p:nvPr/>
          </p:nvSpPr>
          <p:spPr>
            <a:xfrm rot="-5400000">
              <a:off x="2281844" y="299443"/>
              <a:ext cx="52930" cy="52930"/>
            </a:xfrm>
            <a:custGeom>
              <a:avLst/>
              <a:gdLst/>
              <a:ahLst/>
              <a:cxnLst/>
              <a:rect l="l" t="t" r="r" b="b"/>
              <a:pathLst>
                <a:path w="1221" h="1221" extrusionOk="0">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8" name="Google Shape;758;p14"/>
          <p:cNvSpPr txBox="1">
            <a:spLocks noGrp="1"/>
          </p:cNvSpPr>
          <p:nvPr>
            <p:ph type="title"/>
          </p:nvPr>
        </p:nvSpPr>
        <p:spPr>
          <a:xfrm>
            <a:off x="720000" y="3647562"/>
            <a:ext cx="4208100" cy="499500"/>
          </a:xfrm>
          <a:prstGeom prst="rect">
            <a:avLst/>
          </a:prstGeom>
        </p:spPr>
        <p:txBody>
          <a:bodyPr spcFirstLastPara="1" wrap="square" lIns="91425" tIns="91425" rIns="91425" bIns="91425" anchor="t" anchorCtr="0">
            <a:noAutofit/>
          </a:bodyPr>
          <a:lstStyle>
            <a:lvl1pPr lvl="0" algn="l" rtl="0">
              <a:spcBef>
                <a:spcPts val="0"/>
              </a:spcBef>
              <a:spcAft>
                <a:spcPts val="0"/>
              </a:spcAft>
              <a:buClr>
                <a:schemeClr val="dk2"/>
              </a:buClr>
              <a:buSzPts val="1400"/>
              <a:buNone/>
              <a:defRPr sz="2400">
                <a:solidFill>
                  <a:schemeClr val="dk2"/>
                </a:solidFill>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endParaRPr/>
          </a:p>
        </p:txBody>
      </p:sp>
      <p:sp>
        <p:nvSpPr>
          <p:cNvPr id="759" name="Google Shape;759;p14"/>
          <p:cNvSpPr txBox="1">
            <a:spLocks noGrp="1"/>
          </p:cNvSpPr>
          <p:nvPr>
            <p:ph type="subTitle" idx="1"/>
          </p:nvPr>
        </p:nvSpPr>
        <p:spPr>
          <a:xfrm>
            <a:off x="720000" y="996438"/>
            <a:ext cx="4208100" cy="28089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60" name="Google Shape;760;p14"/>
          <p:cNvSpPr>
            <a:spLocks noGrp="1"/>
          </p:cNvSpPr>
          <p:nvPr>
            <p:ph type="pic" idx="2"/>
          </p:nvPr>
        </p:nvSpPr>
        <p:spPr>
          <a:xfrm>
            <a:off x="5532700" y="986850"/>
            <a:ext cx="2579100" cy="3169800"/>
          </a:xfrm>
          <a:prstGeom prst="rect">
            <a:avLst/>
          </a:prstGeom>
          <a:noFill/>
          <a:ln w="19050" cap="flat" cmpd="sng">
            <a:solidFill>
              <a:schemeClr val="accent5"/>
            </a:solidFill>
            <a:prstDash val="solid"/>
            <a:round/>
            <a:headEnd type="none" w="sm" len="sm"/>
            <a:tailEnd type="none" w="sm" len="sm"/>
          </a:ln>
          <a:effectLst>
            <a:outerShdw blurRad="57150" dist="19050" dir="5400000" algn="bl" rotWithShape="0">
              <a:srgbClr val="000000">
                <a:alpha val="50000"/>
              </a:srgbClr>
            </a:outerShdw>
          </a:effectLst>
        </p:spPr>
      </p:sp>
      <p:grpSp>
        <p:nvGrpSpPr>
          <p:cNvPr id="761" name="Google Shape;761;p14"/>
          <p:cNvGrpSpPr/>
          <p:nvPr/>
        </p:nvGrpSpPr>
        <p:grpSpPr>
          <a:xfrm flipH="1">
            <a:off x="5532689" y="-403388"/>
            <a:ext cx="925310" cy="943383"/>
            <a:chOff x="595389" y="1761100"/>
            <a:chExt cx="925310" cy="943383"/>
          </a:xfrm>
        </p:grpSpPr>
        <p:cxnSp>
          <p:nvCxnSpPr>
            <p:cNvPr id="762" name="Google Shape;762;p14"/>
            <p:cNvCxnSpPr/>
            <p:nvPr/>
          </p:nvCxnSpPr>
          <p:spPr>
            <a:xfrm>
              <a:off x="790199" y="2065118"/>
              <a:ext cx="730500" cy="587400"/>
            </a:xfrm>
            <a:prstGeom prst="straightConnector1">
              <a:avLst/>
            </a:prstGeom>
            <a:noFill/>
            <a:ln w="9525" cap="flat" cmpd="sng">
              <a:solidFill>
                <a:schemeClr val="dk2"/>
              </a:solidFill>
              <a:prstDash val="solid"/>
              <a:round/>
              <a:headEnd type="none" w="med" len="med"/>
              <a:tailEnd type="none" w="med" len="med"/>
            </a:ln>
          </p:spPr>
        </p:cxnSp>
        <p:cxnSp>
          <p:nvCxnSpPr>
            <p:cNvPr id="763" name="Google Shape;763;p14"/>
            <p:cNvCxnSpPr/>
            <p:nvPr/>
          </p:nvCxnSpPr>
          <p:spPr>
            <a:xfrm>
              <a:off x="595389" y="2117083"/>
              <a:ext cx="730500" cy="587400"/>
            </a:xfrm>
            <a:prstGeom prst="straightConnector1">
              <a:avLst/>
            </a:prstGeom>
            <a:noFill/>
            <a:ln w="9525" cap="flat" cmpd="sng">
              <a:solidFill>
                <a:schemeClr val="dk2"/>
              </a:solidFill>
              <a:prstDash val="solid"/>
              <a:round/>
              <a:headEnd type="none" w="med" len="med"/>
              <a:tailEnd type="none" w="med" len="med"/>
            </a:ln>
          </p:spPr>
        </p:cxnSp>
        <p:cxnSp>
          <p:nvCxnSpPr>
            <p:cNvPr id="764" name="Google Shape;764;p14"/>
            <p:cNvCxnSpPr/>
            <p:nvPr/>
          </p:nvCxnSpPr>
          <p:spPr>
            <a:xfrm>
              <a:off x="656919" y="1761100"/>
              <a:ext cx="730500" cy="587400"/>
            </a:xfrm>
            <a:prstGeom prst="straightConnector1">
              <a:avLst/>
            </a:prstGeom>
            <a:noFill/>
            <a:ln w="9525" cap="flat" cmpd="sng">
              <a:solidFill>
                <a:schemeClr val="dk2"/>
              </a:solidFill>
              <a:prstDash val="solid"/>
              <a:round/>
              <a:headEnd type="none" w="med" len="med"/>
              <a:tailEnd type="none" w="med" len="med"/>
            </a:ln>
          </p:spPr>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1">
  <p:cSld name="CUSTOM_5_2_1_1_2">
    <p:spTree>
      <p:nvGrpSpPr>
        <p:cNvPr id="1" name="Shape 765"/>
        <p:cNvGrpSpPr/>
        <p:nvPr/>
      </p:nvGrpSpPr>
      <p:grpSpPr>
        <a:xfrm>
          <a:off x="0" y="0"/>
          <a:ext cx="0" cy="0"/>
          <a:chOff x="0" y="0"/>
          <a:chExt cx="0" cy="0"/>
        </a:xfrm>
      </p:grpSpPr>
      <p:pic>
        <p:nvPicPr>
          <p:cNvPr id="766" name="Google Shape;766;p15"/>
          <p:cNvPicPr preferRelativeResize="0"/>
          <p:nvPr/>
        </p:nvPicPr>
        <p:blipFill>
          <a:blip r:embed="rId2">
            <a:alphaModFix/>
          </a:blip>
          <a:stretch>
            <a:fillRect/>
          </a:stretch>
        </p:blipFill>
        <p:spPr>
          <a:xfrm rot="-5400000">
            <a:off x="1993300" y="-1993300"/>
            <a:ext cx="5152625" cy="9139226"/>
          </a:xfrm>
          <a:prstGeom prst="rect">
            <a:avLst/>
          </a:prstGeom>
          <a:noFill/>
          <a:ln>
            <a:noFill/>
          </a:ln>
        </p:spPr>
      </p:pic>
      <p:sp>
        <p:nvSpPr>
          <p:cNvPr id="767" name="Google Shape;767;p15"/>
          <p:cNvSpPr/>
          <p:nvPr/>
        </p:nvSpPr>
        <p:spPr>
          <a:xfrm>
            <a:off x="6915625" y="0"/>
            <a:ext cx="2223600" cy="5143500"/>
          </a:xfrm>
          <a:prstGeom prst="rect">
            <a:avLst/>
          </a:prstGeom>
          <a:gradFill>
            <a:gsLst>
              <a:gs pos="0">
                <a:schemeClr val="accent3"/>
              </a:gs>
              <a:gs pos="100000">
                <a:schemeClr val="accent4"/>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68" name="Google Shape;768;p15"/>
          <p:cNvGrpSpPr/>
          <p:nvPr/>
        </p:nvGrpSpPr>
        <p:grpSpPr>
          <a:xfrm>
            <a:off x="-545080" y="4111613"/>
            <a:ext cx="1656312" cy="1660374"/>
            <a:chOff x="2929375" y="236175"/>
            <a:chExt cx="805325" cy="807300"/>
          </a:xfrm>
        </p:grpSpPr>
        <p:sp>
          <p:nvSpPr>
            <p:cNvPr id="769" name="Google Shape;769;p15"/>
            <p:cNvSpPr/>
            <p:nvPr/>
          </p:nvSpPr>
          <p:spPr>
            <a:xfrm>
              <a:off x="2986025" y="241975"/>
              <a:ext cx="280400" cy="191800"/>
            </a:xfrm>
            <a:custGeom>
              <a:avLst/>
              <a:gdLst/>
              <a:ahLst/>
              <a:cxnLst/>
              <a:rect l="l" t="t" r="r" b="b"/>
              <a:pathLst>
                <a:path w="11216" h="7672" extrusionOk="0">
                  <a:moveTo>
                    <a:pt x="11216" y="1"/>
                  </a:moveTo>
                  <a:cubicBezTo>
                    <a:pt x="10964" y="1"/>
                    <a:pt x="10809" y="98"/>
                    <a:pt x="10577" y="98"/>
                  </a:cubicBezTo>
                  <a:lnTo>
                    <a:pt x="310" y="7110"/>
                  </a:lnTo>
                  <a:cubicBezTo>
                    <a:pt x="233" y="7265"/>
                    <a:pt x="155" y="7439"/>
                    <a:pt x="0" y="7672"/>
                  </a:cubicBezTo>
                  <a:lnTo>
                    <a:pt x="112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15"/>
            <p:cNvSpPr/>
            <p:nvPr/>
          </p:nvSpPr>
          <p:spPr>
            <a:xfrm>
              <a:off x="2951650" y="236175"/>
              <a:ext cx="395650" cy="270250"/>
            </a:xfrm>
            <a:custGeom>
              <a:avLst/>
              <a:gdLst/>
              <a:ahLst/>
              <a:cxnLst/>
              <a:rect l="l" t="t" r="r" b="b"/>
              <a:pathLst>
                <a:path w="15826" h="10810" extrusionOk="0">
                  <a:moveTo>
                    <a:pt x="15341" y="1"/>
                  </a:moveTo>
                  <a:lnTo>
                    <a:pt x="155" y="10402"/>
                  </a:lnTo>
                  <a:cubicBezTo>
                    <a:pt x="155" y="10499"/>
                    <a:pt x="78" y="10654"/>
                    <a:pt x="0" y="10809"/>
                  </a:cubicBezTo>
                  <a:lnTo>
                    <a:pt x="1582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15"/>
            <p:cNvSpPr/>
            <p:nvPr/>
          </p:nvSpPr>
          <p:spPr>
            <a:xfrm>
              <a:off x="2935650" y="241975"/>
              <a:ext cx="472175" cy="324975"/>
            </a:xfrm>
            <a:custGeom>
              <a:avLst/>
              <a:gdLst/>
              <a:ahLst/>
              <a:cxnLst/>
              <a:rect l="l" t="t" r="r" b="b"/>
              <a:pathLst>
                <a:path w="18887" h="12999" extrusionOk="0">
                  <a:moveTo>
                    <a:pt x="18558" y="1"/>
                  </a:moveTo>
                  <a:lnTo>
                    <a:pt x="78" y="12689"/>
                  </a:lnTo>
                  <a:cubicBezTo>
                    <a:pt x="78" y="12766"/>
                    <a:pt x="78" y="12844"/>
                    <a:pt x="1" y="12999"/>
                  </a:cubicBezTo>
                  <a:lnTo>
                    <a:pt x="18887" y="98"/>
                  </a:lnTo>
                  <a:cubicBezTo>
                    <a:pt x="18790" y="1"/>
                    <a:pt x="18713" y="1"/>
                    <a:pt x="185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15"/>
            <p:cNvSpPr/>
            <p:nvPr/>
          </p:nvSpPr>
          <p:spPr>
            <a:xfrm>
              <a:off x="2929375" y="254100"/>
              <a:ext cx="530750" cy="367575"/>
            </a:xfrm>
            <a:custGeom>
              <a:avLst/>
              <a:gdLst/>
              <a:ahLst/>
              <a:cxnLst/>
              <a:rect l="l" t="t" r="r" b="b"/>
              <a:pathLst>
                <a:path w="21230" h="14703" extrusionOk="0">
                  <a:moveTo>
                    <a:pt x="20978" y="0"/>
                  </a:moveTo>
                  <a:lnTo>
                    <a:pt x="77" y="14373"/>
                  </a:lnTo>
                  <a:cubicBezTo>
                    <a:pt x="77" y="14451"/>
                    <a:pt x="0" y="14528"/>
                    <a:pt x="0" y="14702"/>
                  </a:cubicBezTo>
                  <a:lnTo>
                    <a:pt x="21230" y="97"/>
                  </a:lnTo>
                  <a:cubicBezTo>
                    <a:pt x="21152" y="97"/>
                    <a:pt x="21075" y="97"/>
                    <a:pt x="2097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15"/>
            <p:cNvSpPr/>
            <p:nvPr/>
          </p:nvSpPr>
          <p:spPr>
            <a:xfrm>
              <a:off x="2929375" y="272500"/>
              <a:ext cx="577250" cy="397600"/>
            </a:xfrm>
            <a:custGeom>
              <a:avLst/>
              <a:gdLst/>
              <a:ahLst/>
              <a:cxnLst/>
              <a:rect l="l" t="t" r="r" b="b"/>
              <a:pathLst>
                <a:path w="23090" h="15904" extrusionOk="0">
                  <a:moveTo>
                    <a:pt x="22838" y="0"/>
                  </a:moveTo>
                  <a:lnTo>
                    <a:pt x="0" y="15574"/>
                  </a:lnTo>
                  <a:cubicBezTo>
                    <a:pt x="77" y="15729"/>
                    <a:pt x="77" y="15826"/>
                    <a:pt x="77" y="15903"/>
                  </a:cubicBezTo>
                  <a:lnTo>
                    <a:pt x="23089" y="155"/>
                  </a:lnTo>
                  <a:cubicBezTo>
                    <a:pt x="23012" y="78"/>
                    <a:pt x="22915" y="78"/>
                    <a:pt x="2283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15"/>
            <p:cNvSpPr/>
            <p:nvPr/>
          </p:nvSpPr>
          <p:spPr>
            <a:xfrm>
              <a:off x="2935650" y="294775"/>
              <a:ext cx="611175" cy="421825"/>
            </a:xfrm>
            <a:custGeom>
              <a:avLst/>
              <a:gdLst/>
              <a:ahLst/>
              <a:cxnLst/>
              <a:rect l="l" t="t" r="r" b="b"/>
              <a:pathLst>
                <a:path w="24447" h="16873" extrusionOk="0">
                  <a:moveTo>
                    <a:pt x="24214" y="0"/>
                  </a:moveTo>
                  <a:lnTo>
                    <a:pt x="1" y="16543"/>
                  </a:lnTo>
                  <a:cubicBezTo>
                    <a:pt x="1" y="16620"/>
                    <a:pt x="1" y="16698"/>
                    <a:pt x="78" y="16872"/>
                  </a:cubicBezTo>
                  <a:lnTo>
                    <a:pt x="24446" y="155"/>
                  </a:lnTo>
                  <a:cubicBezTo>
                    <a:pt x="24369" y="78"/>
                    <a:pt x="24291" y="0"/>
                    <a:pt x="2421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15"/>
            <p:cNvSpPr/>
            <p:nvPr/>
          </p:nvSpPr>
          <p:spPr>
            <a:xfrm>
              <a:off x="2945350" y="318975"/>
              <a:ext cx="637775" cy="439750"/>
            </a:xfrm>
            <a:custGeom>
              <a:avLst/>
              <a:gdLst/>
              <a:ahLst/>
              <a:cxnLst/>
              <a:rect l="l" t="t" r="r" b="b"/>
              <a:pathLst>
                <a:path w="25511" h="17590" extrusionOk="0">
                  <a:moveTo>
                    <a:pt x="25279" y="1"/>
                  </a:moveTo>
                  <a:lnTo>
                    <a:pt x="0" y="17357"/>
                  </a:lnTo>
                  <a:cubicBezTo>
                    <a:pt x="0" y="17434"/>
                    <a:pt x="97" y="17512"/>
                    <a:pt x="97" y="17589"/>
                  </a:cubicBezTo>
                  <a:lnTo>
                    <a:pt x="25511" y="156"/>
                  </a:lnTo>
                  <a:cubicBezTo>
                    <a:pt x="25434" y="78"/>
                    <a:pt x="25356" y="78"/>
                    <a:pt x="252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15"/>
            <p:cNvSpPr/>
            <p:nvPr/>
          </p:nvSpPr>
          <p:spPr>
            <a:xfrm>
              <a:off x="2959875" y="347075"/>
              <a:ext cx="655700" cy="449900"/>
            </a:xfrm>
            <a:custGeom>
              <a:avLst/>
              <a:gdLst/>
              <a:ahLst/>
              <a:cxnLst/>
              <a:rect l="l" t="t" r="r" b="b"/>
              <a:pathLst>
                <a:path w="26228" h="17996" extrusionOk="0">
                  <a:moveTo>
                    <a:pt x="25976" y="0"/>
                  </a:moveTo>
                  <a:lnTo>
                    <a:pt x="0" y="17763"/>
                  </a:lnTo>
                  <a:cubicBezTo>
                    <a:pt x="0" y="17841"/>
                    <a:pt x="78" y="17918"/>
                    <a:pt x="78" y="17996"/>
                  </a:cubicBezTo>
                  <a:lnTo>
                    <a:pt x="26228" y="155"/>
                  </a:lnTo>
                  <a:cubicBezTo>
                    <a:pt x="26150" y="78"/>
                    <a:pt x="26053" y="0"/>
                    <a:pt x="2597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15"/>
            <p:cNvSpPr/>
            <p:nvPr/>
          </p:nvSpPr>
          <p:spPr>
            <a:xfrm>
              <a:off x="2977800" y="377575"/>
              <a:ext cx="663925" cy="457650"/>
            </a:xfrm>
            <a:custGeom>
              <a:avLst/>
              <a:gdLst/>
              <a:ahLst/>
              <a:cxnLst/>
              <a:rect l="l" t="t" r="r" b="b"/>
              <a:pathLst>
                <a:path w="26557" h="18306" extrusionOk="0">
                  <a:moveTo>
                    <a:pt x="26402" y="1"/>
                  </a:moveTo>
                  <a:lnTo>
                    <a:pt x="0" y="18073"/>
                  </a:lnTo>
                  <a:cubicBezTo>
                    <a:pt x="0" y="18151"/>
                    <a:pt x="78" y="18228"/>
                    <a:pt x="78" y="18306"/>
                  </a:cubicBezTo>
                  <a:lnTo>
                    <a:pt x="26557" y="156"/>
                  </a:lnTo>
                  <a:cubicBezTo>
                    <a:pt x="26557" y="78"/>
                    <a:pt x="26479" y="1"/>
                    <a:pt x="2640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15"/>
            <p:cNvSpPr/>
            <p:nvPr/>
          </p:nvSpPr>
          <p:spPr>
            <a:xfrm>
              <a:off x="2998125" y="409550"/>
              <a:ext cx="669750" cy="460075"/>
            </a:xfrm>
            <a:custGeom>
              <a:avLst/>
              <a:gdLst/>
              <a:ahLst/>
              <a:cxnLst/>
              <a:rect l="l" t="t" r="r" b="b"/>
              <a:pathLst>
                <a:path w="26790" h="18403" extrusionOk="0">
                  <a:moveTo>
                    <a:pt x="26635" y="0"/>
                  </a:moveTo>
                  <a:lnTo>
                    <a:pt x="1" y="18170"/>
                  </a:lnTo>
                  <a:cubicBezTo>
                    <a:pt x="78" y="18247"/>
                    <a:pt x="78" y="18247"/>
                    <a:pt x="78" y="18325"/>
                  </a:cubicBezTo>
                  <a:lnTo>
                    <a:pt x="156" y="18402"/>
                  </a:lnTo>
                  <a:lnTo>
                    <a:pt x="26790" y="174"/>
                  </a:lnTo>
                  <a:cubicBezTo>
                    <a:pt x="26712" y="174"/>
                    <a:pt x="26712" y="78"/>
                    <a:pt x="26712" y="78"/>
                  </a:cubicBezTo>
                  <a:lnTo>
                    <a:pt x="2663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15"/>
            <p:cNvSpPr/>
            <p:nvPr/>
          </p:nvSpPr>
          <p:spPr>
            <a:xfrm>
              <a:off x="3022350" y="443925"/>
              <a:ext cx="665875" cy="458125"/>
            </a:xfrm>
            <a:custGeom>
              <a:avLst/>
              <a:gdLst/>
              <a:ahLst/>
              <a:cxnLst/>
              <a:rect l="l" t="t" r="r" b="b"/>
              <a:pathLst>
                <a:path w="26635" h="18325" extrusionOk="0">
                  <a:moveTo>
                    <a:pt x="26557" y="0"/>
                  </a:moveTo>
                  <a:lnTo>
                    <a:pt x="0" y="18170"/>
                  </a:lnTo>
                  <a:cubicBezTo>
                    <a:pt x="78" y="18247"/>
                    <a:pt x="155" y="18247"/>
                    <a:pt x="155" y="18325"/>
                  </a:cubicBezTo>
                  <a:lnTo>
                    <a:pt x="26634" y="252"/>
                  </a:lnTo>
                  <a:cubicBezTo>
                    <a:pt x="26634" y="155"/>
                    <a:pt x="26557" y="78"/>
                    <a:pt x="2655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15"/>
            <p:cNvSpPr/>
            <p:nvPr/>
          </p:nvSpPr>
          <p:spPr>
            <a:xfrm>
              <a:off x="3050425" y="480250"/>
              <a:ext cx="655725" cy="451825"/>
            </a:xfrm>
            <a:custGeom>
              <a:avLst/>
              <a:gdLst/>
              <a:ahLst/>
              <a:cxnLst/>
              <a:rect l="l" t="t" r="r" b="b"/>
              <a:pathLst>
                <a:path w="26229" h="18073" extrusionOk="0">
                  <a:moveTo>
                    <a:pt x="26151" y="0"/>
                  </a:moveTo>
                  <a:lnTo>
                    <a:pt x="1" y="17918"/>
                  </a:lnTo>
                  <a:cubicBezTo>
                    <a:pt x="78" y="17995"/>
                    <a:pt x="156" y="17995"/>
                    <a:pt x="252" y="18073"/>
                  </a:cubicBezTo>
                  <a:lnTo>
                    <a:pt x="26228" y="252"/>
                  </a:lnTo>
                  <a:cubicBezTo>
                    <a:pt x="26228" y="155"/>
                    <a:pt x="26151" y="78"/>
                    <a:pt x="261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15"/>
            <p:cNvSpPr/>
            <p:nvPr/>
          </p:nvSpPr>
          <p:spPr>
            <a:xfrm>
              <a:off x="3082875" y="520425"/>
              <a:ext cx="637300" cy="440225"/>
            </a:xfrm>
            <a:custGeom>
              <a:avLst/>
              <a:gdLst/>
              <a:ahLst/>
              <a:cxnLst/>
              <a:rect l="l" t="t" r="r" b="b"/>
              <a:pathLst>
                <a:path w="25492" h="17609" extrusionOk="0">
                  <a:moveTo>
                    <a:pt x="25414" y="1"/>
                  </a:moveTo>
                  <a:lnTo>
                    <a:pt x="0" y="17434"/>
                  </a:lnTo>
                  <a:cubicBezTo>
                    <a:pt x="78" y="17434"/>
                    <a:pt x="155" y="17531"/>
                    <a:pt x="233" y="17609"/>
                  </a:cubicBezTo>
                  <a:lnTo>
                    <a:pt x="25492" y="253"/>
                  </a:lnTo>
                  <a:cubicBezTo>
                    <a:pt x="25492" y="175"/>
                    <a:pt x="25414" y="98"/>
                    <a:pt x="2541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15"/>
            <p:cNvSpPr/>
            <p:nvPr/>
          </p:nvSpPr>
          <p:spPr>
            <a:xfrm>
              <a:off x="3119200" y="563050"/>
              <a:ext cx="611150" cy="421825"/>
            </a:xfrm>
            <a:custGeom>
              <a:avLst/>
              <a:gdLst/>
              <a:ahLst/>
              <a:cxnLst/>
              <a:rect l="l" t="t" r="r" b="b"/>
              <a:pathLst>
                <a:path w="24446" h="16873" extrusionOk="0">
                  <a:moveTo>
                    <a:pt x="24368" y="1"/>
                  </a:moveTo>
                  <a:lnTo>
                    <a:pt x="0" y="16698"/>
                  </a:lnTo>
                  <a:cubicBezTo>
                    <a:pt x="78" y="16795"/>
                    <a:pt x="155" y="16795"/>
                    <a:pt x="233" y="16872"/>
                  </a:cubicBezTo>
                  <a:lnTo>
                    <a:pt x="24446" y="233"/>
                  </a:lnTo>
                  <a:cubicBezTo>
                    <a:pt x="24446" y="156"/>
                    <a:pt x="24368" y="78"/>
                    <a:pt x="243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15"/>
            <p:cNvSpPr/>
            <p:nvPr/>
          </p:nvSpPr>
          <p:spPr>
            <a:xfrm>
              <a:off x="3159375" y="609550"/>
              <a:ext cx="575325" cy="397600"/>
            </a:xfrm>
            <a:custGeom>
              <a:avLst/>
              <a:gdLst/>
              <a:ahLst/>
              <a:cxnLst/>
              <a:rect l="l" t="t" r="r" b="b"/>
              <a:pathLst>
                <a:path w="23013" h="15904" extrusionOk="0">
                  <a:moveTo>
                    <a:pt x="23013" y="0"/>
                  </a:moveTo>
                  <a:lnTo>
                    <a:pt x="1" y="15729"/>
                  </a:lnTo>
                  <a:cubicBezTo>
                    <a:pt x="78" y="15806"/>
                    <a:pt x="156" y="15806"/>
                    <a:pt x="253" y="15903"/>
                  </a:cubicBezTo>
                  <a:lnTo>
                    <a:pt x="23013" y="233"/>
                  </a:lnTo>
                  <a:lnTo>
                    <a:pt x="2301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15"/>
            <p:cNvSpPr/>
            <p:nvPr/>
          </p:nvSpPr>
          <p:spPr>
            <a:xfrm>
              <a:off x="3203925" y="657975"/>
              <a:ext cx="530775" cy="365150"/>
            </a:xfrm>
            <a:custGeom>
              <a:avLst/>
              <a:gdLst/>
              <a:ahLst/>
              <a:cxnLst/>
              <a:rect l="l" t="t" r="r" b="b"/>
              <a:pathLst>
                <a:path w="21231" h="14606" extrusionOk="0">
                  <a:moveTo>
                    <a:pt x="21231" y="0"/>
                  </a:moveTo>
                  <a:lnTo>
                    <a:pt x="1" y="14528"/>
                  </a:lnTo>
                  <a:cubicBezTo>
                    <a:pt x="156" y="14606"/>
                    <a:pt x="233" y="14606"/>
                    <a:pt x="311" y="14606"/>
                  </a:cubicBezTo>
                  <a:lnTo>
                    <a:pt x="21231" y="310"/>
                  </a:lnTo>
                  <a:lnTo>
                    <a:pt x="2123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15"/>
            <p:cNvSpPr/>
            <p:nvPr/>
          </p:nvSpPr>
          <p:spPr>
            <a:xfrm>
              <a:off x="3256225" y="712200"/>
              <a:ext cx="472200" cy="324975"/>
            </a:xfrm>
            <a:custGeom>
              <a:avLst/>
              <a:gdLst/>
              <a:ahLst/>
              <a:cxnLst/>
              <a:rect l="l" t="t" r="r" b="b"/>
              <a:pathLst>
                <a:path w="18888" h="12999" extrusionOk="0">
                  <a:moveTo>
                    <a:pt x="18887" y="1"/>
                  </a:moveTo>
                  <a:lnTo>
                    <a:pt x="1" y="12921"/>
                  </a:lnTo>
                  <a:cubicBezTo>
                    <a:pt x="156" y="12921"/>
                    <a:pt x="253" y="12998"/>
                    <a:pt x="408" y="12998"/>
                  </a:cubicBezTo>
                  <a:lnTo>
                    <a:pt x="18887" y="330"/>
                  </a:lnTo>
                  <a:lnTo>
                    <a:pt x="1888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15"/>
            <p:cNvSpPr/>
            <p:nvPr/>
          </p:nvSpPr>
          <p:spPr>
            <a:xfrm>
              <a:off x="3318700" y="772750"/>
              <a:ext cx="393725" cy="270725"/>
            </a:xfrm>
            <a:custGeom>
              <a:avLst/>
              <a:gdLst/>
              <a:ahLst/>
              <a:cxnLst/>
              <a:rect l="l" t="t" r="r" b="b"/>
              <a:pathLst>
                <a:path w="15749" h="10829" extrusionOk="0">
                  <a:moveTo>
                    <a:pt x="15749" y="0"/>
                  </a:moveTo>
                  <a:lnTo>
                    <a:pt x="1" y="10828"/>
                  </a:lnTo>
                  <a:lnTo>
                    <a:pt x="485" y="10828"/>
                  </a:lnTo>
                  <a:lnTo>
                    <a:pt x="15671" y="407"/>
                  </a:lnTo>
                  <a:cubicBezTo>
                    <a:pt x="15671" y="252"/>
                    <a:pt x="15749" y="174"/>
                    <a:pt x="1574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15"/>
            <p:cNvSpPr/>
            <p:nvPr/>
          </p:nvSpPr>
          <p:spPr>
            <a:xfrm>
              <a:off x="3399575" y="845375"/>
              <a:ext cx="280425" cy="191800"/>
            </a:xfrm>
            <a:custGeom>
              <a:avLst/>
              <a:gdLst/>
              <a:ahLst/>
              <a:cxnLst/>
              <a:rect l="l" t="t" r="r" b="b"/>
              <a:pathLst>
                <a:path w="11217" h="7672" extrusionOk="0">
                  <a:moveTo>
                    <a:pt x="11216" y="1"/>
                  </a:moveTo>
                  <a:lnTo>
                    <a:pt x="1" y="7671"/>
                  </a:lnTo>
                  <a:cubicBezTo>
                    <a:pt x="233" y="7594"/>
                    <a:pt x="407" y="7594"/>
                    <a:pt x="562" y="7594"/>
                  </a:cubicBezTo>
                  <a:lnTo>
                    <a:pt x="10887" y="485"/>
                  </a:lnTo>
                  <a:cubicBezTo>
                    <a:pt x="10984" y="330"/>
                    <a:pt x="11061" y="175"/>
                    <a:pt x="1121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8" name="Google Shape;788;p15"/>
          <p:cNvGrpSpPr/>
          <p:nvPr/>
        </p:nvGrpSpPr>
        <p:grpSpPr>
          <a:xfrm>
            <a:off x="4302975" y="205500"/>
            <a:ext cx="538025" cy="157800"/>
            <a:chOff x="2575325" y="1348650"/>
            <a:chExt cx="538025" cy="157800"/>
          </a:xfrm>
        </p:grpSpPr>
        <p:sp>
          <p:nvSpPr>
            <p:cNvPr id="789" name="Google Shape;789;p15"/>
            <p:cNvSpPr/>
            <p:nvPr/>
          </p:nvSpPr>
          <p:spPr>
            <a:xfrm>
              <a:off x="2575325" y="1348650"/>
              <a:ext cx="157800" cy="157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15"/>
            <p:cNvSpPr/>
            <p:nvPr/>
          </p:nvSpPr>
          <p:spPr>
            <a:xfrm>
              <a:off x="2765438" y="1348650"/>
              <a:ext cx="157800" cy="157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15"/>
            <p:cNvSpPr/>
            <p:nvPr/>
          </p:nvSpPr>
          <p:spPr>
            <a:xfrm>
              <a:off x="2955550" y="1348650"/>
              <a:ext cx="157800" cy="157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2" name="Google Shape;792;p15"/>
          <p:cNvGrpSpPr/>
          <p:nvPr/>
        </p:nvGrpSpPr>
        <p:grpSpPr>
          <a:xfrm>
            <a:off x="-179586" y="-290163"/>
            <a:ext cx="925310" cy="943383"/>
            <a:chOff x="595389" y="1761100"/>
            <a:chExt cx="925310" cy="943383"/>
          </a:xfrm>
        </p:grpSpPr>
        <p:cxnSp>
          <p:nvCxnSpPr>
            <p:cNvPr id="793" name="Google Shape;793;p15"/>
            <p:cNvCxnSpPr/>
            <p:nvPr/>
          </p:nvCxnSpPr>
          <p:spPr>
            <a:xfrm>
              <a:off x="790199" y="2065118"/>
              <a:ext cx="730500" cy="587400"/>
            </a:xfrm>
            <a:prstGeom prst="straightConnector1">
              <a:avLst/>
            </a:prstGeom>
            <a:noFill/>
            <a:ln w="9525" cap="flat" cmpd="sng">
              <a:solidFill>
                <a:schemeClr val="dk2"/>
              </a:solidFill>
              <a:prstDash val="solid"/>
              <a:round/>
              <a:headEnd type="none" w="med" len="med"/>
              <a:tailEnd type="none" w="med" len="med"/>
            </a:ln>
          </p:spPr>
        </p:cxnSp>
        <p:cxnSp>
          <p:nvCxnSpPr>
            <p:cNvPr id="794" name="Google Shape;794;p15"/>
            <p:cNvCxnSpPr/>
            <p:nvPr/>
          </p:nvCxnSpPr>
          <p:spPr>
            <a:xfrm>
              <a:off x="595389" y="2117083"/>
              <a:ext cx="730500" cy="587400"/>
            </a:xfrm>
            <a:prstGeom prst="straightConnector1">
              <a:avLst/>
            </a:prstGeom>
            <a:noFill/>
            <a:ln w="9525" cap="flat" cmpd="sng">
              <a:solidFill>
                <a:schemeClr val="dk2"/>
              </a:solidFill>
              <a:prstDash val="solid"/>
              <a:round/>
              <a:headEnd type="none" w="med" len="med"/>
              <a:tailEnd type="none" w="med" len="med"/>
            </a:ln>
          </p:spPr>
        </p:cxnSp>
        <p:cxnSp>
          <p:nvCxnSpPr>
            <p:cNvPr id="795" name="Google Shape;795;p15"/>
            <p:cNvCxnSpPr/>
            <p:nvPr/>
          </p:nvCxnSpPr>
          <p:spPr>
            <a:xfrm>
              <a:off x="656919" y="1761100"/>
              <a:ext cx="730500" cy="587400"/>
            </a:xfrm>
            <a:prstGeom prst="straightConnector1">
              <a:avLst/>
            </a:prstGeom>
            <a:noFill/>
            <a:ln w="9525" cap="flat" cmpd="sng">
              <a:solidFill>
                <a:schemeClr val="dk2"/>
              </a:solidFill>
              <a:prstDash val="solid"/>
              <a:round/>
              <a:headEnd type="none" w="med" len="med"/>
              <a:tailEnd type="none" w="med" len="med"/>
            </a:ln>
          </p:spPr>
        </p:cxnSp>
      </p:grpSp>
      <p:grpSp>
        <p:nvGrpSpPr>
          <p:cNvPr id="796" name="Google Shape;796;p15"/>
          <p:cNvGrpSpPr/>
          <p:nvPr/>
        </p:nvGrpSpPr>
        <p:grpSpPr>
          <a:xfrm>
            <a:off x="8529739" y="4073025"/>
            <a:ext cx="925310" cy="943383"/>
            <a:chOff x="595389" y="1761100"/>
            <a:chExt cx="925310" cy="943383"/>
          </a:xfrm>
        </p:grpSpPr>
        <p:cxnSp>
          <p:nvCxnSpPr>
            <p:cNvPr id="797" name="Google Shape;797;p15"/>
            <p:cNvCxnSpPr/>
            <p:nvPr/>
          </p:nvCxnSpPr>
          <p:spPr>
            <a:xfrm>
              <a:off x="790199" y="2065118"/>
              <a:ext cx="730500" cy="587400"/>
            </a:xfrm>
            <a:prstGeom prst="straightConnector1">
              <a:avLst/>
            </a:prstGeom>
            <a:noFill/>
            <a:ln w="9525" cap="flat" cmpd="sng">
              <a:solidFill>
                <a:schemeClr val="dk2"/>
              </a:solidFill>
              <a:prstDash val="solid"/>
              <a:round/>
              <a:headEnd type="none" w="med" len="med"/>
              <a:tailEnd type="none" w="med" len="med"/>
            </a:ln>
          </p:spPr>
        </p:cxnSp>
        <p:cxnSp>
          <p:nvCxnSpPr>
            <p:cNvPr id="798" name="Google Shape;798;p15"/>
            <p:cNvCxnSpPr/>
            <p:nvPr/>
          </p:nvCxnSpPr>
          <p:spPr>
            <a:xfrm>
              <a:off x="595389" y="2117083"/>
              <a:ext cx="730500" cy="587400"/>
            </a:xfrm>
            <a:prstGeom prst="straightConnector1">
              <a:avLst/>
            </a:prstGeom>
            <a:noFill/>
            <a:ln w="9525" cap="flat" cmpd="sng">
              <a:solidFill>
                <a:schemeClr val="dk2"/>
              </a:solidFill>
              <a:prstDash val="solid"/>
              <a:round/>
              <a:headEnd type="none" w="med" len="med"/>
              <a:tailEnd type="none" w="med" len="med"/>
            </a:ln>
          </p:spPr>
        </p:cxnSp>
        <p:cxnSp>
          <p:nvCxnSpPr>
            <p:cNvPr id="799" name="Google Shape;799;p15"/>
            <p:cNvCxnSpPr/>
            <p:nvPr/>
          </p:nvCxnSpPr>
          <p:spPr>
            <a:xfrm>
              <a:off x="656919" y="1761100"/>
              <a:ext cx="730500" cy="587400"/>
            </a:xfrm>
            <a:prstGeom prst="straightConnector1">
              <a:avLst/>
            </a:prstGeom>
            <a:noFill/>
            <a:ln w="9525" cap="flat" cmpd="sng">
              <a:solidFill>
                <a:schemeClr val="dk2"/>
              </a:solidFill>
              <a:prstDash val="solid"/>
              <a:round/>
              <a:headEnd type="none" w="med" len="med"/>
              <a:tailEnd type="none" w="med" len="med"/>
            </a:ln>
          </p:spPr>
        </p:cxnSp>
      </p:grpSp>
      <p:grpSp>
        <p:nvGrpSpPr>
          <p:cNvPr id="800" name="Google Shape;800;p15"/>
          <p:cNvGrpSpPr/>
          <p:nvPr/>
        </p:nvGrpSpPr>
        <p:grpSpPr>
          <a:xfrm>
            <a:off x="2987422" y="4744400"/>
            <a:ext cx="1584577" cy="196549"/>
            <a:chOff x="750197" y="155825"/>
            <a:chExt cx="1584577" cy="196549"/>
          </a:xfrm>
        </p:grpSpPr>
        <p:sp>
          <p:nvSpPr>
            <p:cNvPr id="801" name="Google Shape;801;p15"/>
            <p:cNvSpPr/>
            <p:nvPr/>
          </p:nvSpPr>
          <p:spPr>
            <a:xfrm rot="-5400000">
              <a:off x="2093744" y="299443"/>
              <a:ext cx="52930" cy="52930"/>
            </a:xfrm>
            <a:custGeom>
              <a:avLst/>
              <a:gdLst/>
              <a:ahLst/>
              <a:cxnLst/>
              <a:rect l="l" t="t" r="r" b="b"/>
              <a:pathLst>
                <a:path w="1221" h="1221" extrusionOk="0">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15"/>
            <p:cNvSpPr/>
            <p:nvPr/>
          </p:nvSpPr>
          <p:spPr>
            <a:xfrm rot="-5400000">
              <a:off x="1915294" y="299855"/>
              <a:ext cx="52930" cy="52107"/>
            </a:xfrm>
            <a:custGeom>
              <a:avLst/>
              <a:gdLst/>
              <a:ahLst/>
              <a:cxnLst/>
              <a:rect l="l" t="t" r="r" b="b"/>
              <a:pathLst>
                <a:path w="1221" h="1202" extrusionOk="0">
                  <a:moveTo>
                    <a:pt x="659" y="1"/>
                  </a:moveTo>
                  <a:cubicBezTo>
                    <a:pt x="252" y="1"/>
                    <a:pt x="0" y="233"/>
                    <a:pt x="0" y="563"/>
                  </a:cubicBezTo>
                  <a:cubicBezTo>
                    <a:pt x="0" y="969"/>
                    <a:pt x="252" y="1202"/>
                    <a:pt x="659" y="1202"/>
                  </a:cubicBezTo>
                  <a:cubicBezTo>
                    <a:pt x="969" y="1202"/>
                    <a:pt x="1221" y="969"/>
                    <a:pt x="1221" y="563"/>
                  </a:cubicBezTo>
                  <a:cubicBezTo>
                    <a:pt x="1221" y="233"/>
                    <a:pt x="969" y="1"/>
                    <a:pt x="6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15"/>
            <p:cNvSpPr/>
            <p:nvPr/>
          </p:nvSpPr>
          <p:spPr>
            <a:xfrm rot="-5400000">
              <a:off x="1735196" y="297753"/>
              <a:ext cx="52930" cy="56312"/>
            </a:xfrm>
            <a:custGeom>
              <a:avLst/>
              <a:gdLst/>
              <a:ahLst/>
              <a:cxnLst/>
              <a:rect l="l" t="t" r="r" b="b"/>
              <a:pathLst>
                <a:path w="1221" h="1299" extrusionOk="0">
                  <a:moveTo>
                    <a:pt x="659" y="0"/>
                  </a:moveTo>
                  <a:cubicBezTo>
                    <a:pt x="252" y="0"/>
                    <a:pt x="0" y="330"/>
                    <a:pt x="0" y="640"/>
                  </a:cubicBezTo>
                  <a:cubicBezTo>
                    <a:pt x="0" y="969"/>
                    <a:pt x="252" y="1298"/>
                    <a:pt x="659" y="1298"/>
                  </a:cubicBezTo>
                  <a:cubicBezTo>
                    <a:pt x="969" y="1298"/>
                    <a:pt x="1221" y="969"/>
                    <a:pt x="1221" y="640"/>
                  </a:cubicBezTo>
                  <a:cubicBezTo>
                    <a:pt x="1221" y="330"/>
                    <a:pt x="969" y="0"/>
                    <a:pt x="6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15"/>
            <p:cNvSpPr/>
            <p:nvPr/>
          </p:nvSpPr>
          <p:spPr>
            <a:xfrm rot="-5400000">
              <a:off x="1556334" y="297753"/>
              <a:ext cx="52930" cy="56312"/>
            </a:xfrm>
            <a:custGeom>
              <a:avLst/>
              <a:gdLst/>
              <a:ahLst/>
              <a:cxnLst/>
              <a:rect l="l" t="t" r="r" b="b"/>
              <a:pathLst>
                <a:path w="1221" h="1299" extrusionOk="0">
                  <a:moveTo>
                    <a:pt x="659" y="0"/>
                  </a:moveTo>
                  <a:cubicBezTo>
                    <a:pt x="252" y="0"/>
                    <a:pt x="0" y="330"/>
                    <a:pt x="0" y="659"/>
                  </a:cubicBezTo>
                  <a:cubicBezTo>
                    <a:pt x="0" y="969"/>
                    <a:pt x="252" y="1298"/>
                    <a:pt x="659" y="1298"/>
                  </a:cubicBezTo>
                  <a:cubicBezTo>
                    <a:pt x="969" y="1298"/>
                    <a:pt x="1221" y="969"/>
                    <a:pt x="1221" y="659"/>
                  </a:cubicBezTo>
                  <a:cubicBezTo>
                    <a:pt x="1221" y="330"/>
                    <a:pt x="969" y="0"/>
                    <a:pt x="6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15"/>
            <p:cNvSpPr/>
            <p:nvPr/>
          </p:nvSpPr>
          <p:spPr>
            <a:xfrm rot="-5400000">
              <a:off x="1378296" y="297753"/>
              <a:ext cx="52930" cy="56312"/>
            </a:xfrm>
            <a:custGeom>
              <a:avLst/>
              <a:gdLst/>
              <a:ahLst/>
              <a:cxnLst/>
              <a:rect l="l" t="t" r="r" b="b"/>
              <a:pathLst>
                <a:path w="1221" h="1299" extrusionOk="0">
                  <a:moveTo>
                    <a:pt x="659" y="1"/>
                  </a:moveTo>
                  <a:cubicBezTo>
                    <a:pt x="252" y="1"/>
                    <a:pt x="0" y="330"/>
                    <a:pt x="0" y="640"/>
                  </a:cubicBezTo>
                  <a:cubicBezTo>
                    <a:pt x="0" y="969"/>
                    <a:pt x="252" y="1299"/>
                    <a:pt x="659" y="1299"/>
                  </a:cubicBezTo>
                  <a:cubicBezTo>
                    <a:pt x="969" y="1299"/>
                    <a:pt x="1221" y="969"/>
                    <a:pt x="1221" y="640"/>
                  </a:cubicBezTo>
                  <a:cubicBezTo>
                    <a:pt x="1221" y="330"/>
                    <a:pt x="969" y="1"/>
                    <a:pt x="6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15"/>
            <p:cNvSpPr/>
            <p:nvPr/>
          </p:nvSpPr>
          <p:spPr>
            <a:xfrm rot="-5400000">
              <a:off x="1197765" y="299422"/>
              <a:ext cx="52930" cy="52974"/>
            </a:xfrm>
            <a:custGeom>
              <a:avLst/>
              <a:gdLst/>
              <a:ahLst/>
              <a:cxnLst/>
              <a:rect l="l" t="t" r="r" b="b"/>
              <a:pathLst>
                <a:path w="1221" h="1222" extrusionOk="0">
                  <a:moveTo>
                    <a:pt x="659" y="1"/>
                  </a:moveTo>
                  <a:cubicBezTo>
                    <a:pt x="252" y="1"/>
                    <a:pt x="0" y="253"/>
                    <a:pt x="0" y="660"/>
                  </a:cubicBezTo>
                  <a:cubicBezTo>
                    <a:pt x="0" y="970"/>
                    <a:pt x="252" y="1221"/>
                    <a:pt x="659" y="1221"/>
                  </a:cubicBezTo>
                  <a:cubicBezTo>
                    <a:pt x="969" y="1221"/>
                    <a:pt x="1221" y="970"/>
                    <a:pt x="1221" y="660"/>
                  </a:cubicBezTo>
                  <a:cubicBezTo>
                    <a:pt x="1221" y="253"/>
                    <a:pt x="969" y="1"/>
                    <a:pt x="6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15"/>
            <p:cNvSpPr/>
            <p:nvPr/>
          </p:nvSpPr>
          <p:spPr>
            <a:xfrm rot="-5400000">
              <a:off x="1019336" y="299855"/>
              <a:ext cx="52930" cy="52107"/>
            </a:xfrm>
            <a:custGeom>
              <a:avLst/>
              <a:gdLst/>
              <a:ahLst/>
              <a:cxnLst/>
              <a:rect l="l" t="t" r="r" b="b"/>
              <a:pathLst>
                <a:path w="1221" h="1202" extrusionOk="0">
                  <a:moveTo>
                    <a:pt x="659" y="0"/>
                  </a:moveTo>
                  <a:cubicBezTo>
                    <a:pt x="252" y="0"/>
                    <a:pt x="0" y="233"/>
                    <a:pt x="0" y="640"/>
                  </a:cubicBezTo>
                  <a:cubicBezTo>
                    <a:pt x="0" y="969"/>
                    <a:pt x="252" y="1201"/>
                    <a:pt x="659" y="1201"/>
                  </a:cubicBezTo>
                  <a:cubicBezTo>
                    <a:pt x="969" y="1201"/>
                    <a:pt x="1221" y="969"/>
                    <a:pt x="1221" y="640"/>
                  </a:cubicBezTo>
                  <a:cubicBezTo>
                    <a:pt x="1221" y="233"/>
                    <a:pt x="969" y="0"/>
                    <a:pt x="6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15"/>
            <p:cNvSpPr/>
            <p:nvPr/>
          </p:nvSpPr>
          <p:spPr>
            <a:xfrm rot="-5400000">
              <a:off x="840886" y="299443"/>
              <a:ext cx="52930" cy="52930"/>
            </a:xfrm>
            <a:custGeom>
              <a:avLst/>
              <a:gdLst/>
              <a:ahLst/>
              <a:cxnLst/>
              <a:rect l="l" t="t" r="r" b="b"/>
              <a:pathLst>
                <a:path w="1221" h="1221" extrusionOk="0">
                  <a:moveTo>
                    <a:pt x="659" y="1"/>
                  </a:moveTo>
                  <a:cubicBezTo>
                    <a:pt x="252" y="1"/>
                    <a:pt x="0" y="252"/>
                    <a:pt x="0" y="582"/>
                  </a:cubicBezTo>
                  <a:cubicBezTo>
                    <a:pt x="0" y="969"/>
                    <a:pt x="252" y="1221"/>
                    <a:pt x="659" y="1221"/>
                  </a:cubicBezTo>
                  <a:cubicBezTo>
                    <a:pt x="969" y="1221"/>
                    <a:pt x="1221" y="969"/>
                    <a:pt x="1221" y="582"/>
                  </a:cubicBezTo>
                  <a:cubicBezTo>
                    <a:pt x="1221" y="252"/>
                    <a:pt x="969" y="1"/>
                    <a:pt x="6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15"/>
            <p:cNvSpPr/>
            <p:nvPr/>
          </p:nvSpPr>
          <p:spPr>
            <a:xfrm rot="-5400000">
              <a:off x="2181051" y="155825"/>
              <a:ext cx="56312" cy="56312"/>
            </a:xfrm>
            <a:custGeom>
              <a:avLst/>
              <a:gdLst/>
              <a:ahLst/>
              <a:cxnLst/>
              <a:rect l="l" t="t" r="r" b="b"/>
              <a:pathLst>
                <a:path w="1299" h="1299" extrusionOk="0">
                  <a:moveTo>
                    <a:pt x="640" y="1"/>
                  </a:moveTo>
                  <a:cubicBezTo>
                    <a:pt x="330" y="1"/>
                    <a:pt x="0" y="330"/>
                    <a:pt x="0" y="659"/>
                  </a:cubicBezTo>
                  <a:cubicBezTo>
                    <a:pt x="0" y="969"/>
                    <a:pt x="330" y="1299"/>
                    <a:pt x="640" y="1299"/>
                  </a:cubicBezTo>
                  <a:cubicBezTo>
                    <a:pt x="969" y="1299"/>
                    <a:pt x="1298" y="969"/>
                    <a:pt x="1298" y="659"/>
                  </a:cubicBezTo>
                  <a:cubicBezTo>
                    <a:pt x="1298" y="330"/>
                    <a:pt x="969" y="1"/>
                    <a:pt x="6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15"/>
            <p:cNvSpPr/>
            <p:nvPr/>
          </p:nvSpPr>
          <p:spPr>
            <a:xfrm rot="-5400000">
              <a:off x="2000953" y="157927"/>
              <a:ext cx="56312" cy="52107"/>
            </a:xfrm>
            <a:custGeom>
              <a:avLst/>
              <a:gdLst/>
              <a:ahLst/>
              <a:cxnLst/>
              <a:rect l="l" t="t" r="r" b="b"/>
              <a:pathLst>
                <a:path w="1299" h="1202" extrusionOk="0">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15"/>
            <p:cNvSpPr/>
            <p:nvPr/>
          </p:nvSpPr>
          <p:spPr>
            <a:xfrm rot="-5400000">
              <a:off x="1822503" y="157515"/>
              <a:ext cx="56312" cy="52930"/>
            </a:xfrm>
            <a:custGeom>
              <a:avLst/>
              <a:gdLst/>
              <a:ahLst/>
              <a:cxnLst/>
              <a:rect l="l" t="t" r="r" b="b"/>
              <a:pathLst>
                <a:path w="1299" h="1221" extrusionOk="0">
                  <a:moveTo>
                    <a:pt x="640" y="0"/>
                  </a:moveTo>
                  <a:cubicBezTo>
                    <a:pt x="330" y="0"/>
                    <a:pt x="0" y="252"/>
                    <a:pt x="0" y="562"/>
                  </a:cubicBezTo>
                  <a:cubicBezTo>
                    <a:pt x="0" y="969"/>
                    <a:pt x="330" y="1221"/>
                    <a:pt x="640" y="1221"/>
                  </a:cubicBezTo>
                  <a:cubicBezTo>
                    <a:pt x="969" y="1221"/>
                    <a:pt x="1298" y="969"/>
                    <a:pt x="1298" y="562"/>
                  </a:cubicBezTo>
                  <a:cubicBezTo>
                    <a:pt x="1298" y="252"/>
                    <a:pt x="969"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15"/>
            <p:cNvSpPr/>
            <p:nvPr/>
          </p:nvSpPr>
          <p:spPr>
            <a:xfrm rot="-5400000">
              <a:off x="1644053" y="157927"/>
              <a:ext cx="56312" cy="52107"/>
            </a:xfrm>
            <a:custGeom>
              <a:avLst/>
              <a:gdLst/>
              <a:ahLst/>
              <a:cxnLst/>
              <a:rect l="l" t="t" r="r" b="b"/>
              <a:pathLst>
                <a:path w="1299" h="1202" extrusionOk="0">
                  <a:moveTo>
                    <a:pt x="640" y="1"/>
                  </a:moveTo>
                  <a:cubicBezTo>
                    <a:pt x="330" y="1"/>
                    <a:pt x="0" y="233"/>
                    <a:pt x="0" y="563"/>
                  </a:cubicBezTo>
                  <a:cubicBezTo>
                    <a:pt x="0" y="969"/>
                    <a:pt x="330" y="1202"/>
                    <a:pt x="640" y="1202"/>
                  </a:cubicBezTo>
                  <a:cubicBezTo>
                    <a:pt x="969" y="1202"/>
                    <a:pt x="1298" y="969"/>
                    <a:pt x="1298" y="563"/>
                  </a:cubicBezTo>
                  <a:cubicBezTo>
                    <a:pt x="1298" y="233"/>
                    <a:pt x="969" y="1"/>
                    <a:pt x="6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15"/>
            <p:cNvSpPr/>
            <p:nvPr/>
          </p:nvSpPr>
          <p:spPr>
            <a:xfrm rot="-5400000">
              <a:off x="1463955" y="155825"/>
              <a:ext cx="56312" cy="56312"/>
            </a:xfrm>
            <a:custGeom>
              <a:avLst/>
              <a:gdLst/>
              <a:ahLst/>
              <a:cxnLst/>
              <a:rect l="l" t="t" r="r" b="b"/>
              <a:pathLst>
                <a:path w="1299" h="1299" extrusionOk="0">
                  <a:moveTo>
                    <a:pt x="640" y="0"/>
                  </a:moveTo>
                  <a:cubicBezTo>
                    <a:pt x="330" y="0"/>
                    <a:pt x="0" y="330"/>
                    <a:pt x="0" y="640"/>
                  </a:cubicBezTo>
                  <a:cubicBezTo>
                    <a:pt x="0" y="969"/>
                    <a:pt x="330" y="1298"/>
                    <a:pt x="640" y="1298"/>
                  </a:cubicBezTo>
                  <a:cubicBezTo>
                    <a:pt x="969" y="1298"/>
                    <a:pt x="1298" y="969"/>
                    <a:pt x="1298" y="640"/>
                  </a:cubicBezTo>
                  <a:cubicBezTo>
                    <a:pt x="1298" y="330"/>
                    <a:pt x="969"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15"/>
            <p:cNvSpPr/>
            <p:nvPr/>
          </p:nvSpPr>
          <p:spPr>
            <a:xfrm rot="-5400000">
              <a:off x="1285505" y="156237"/>
              <a:ext cx="56312" cy="55488"/>
            </a:xfrm>
            <a:custGeom>
              <a:avLst/>
              <a:gdLst/>
              <a:ahLst/>
              <a:cxnLst/>
              <a:rect l="l" t="t" r="r" b="b"/>
              <a:pathLst>
                <a:path w="1299" h="1280" extrusionOk="0">
                  <a:moveTo>
                    <a:pt x="640" y="1"/>
                  </a:moveTo>
                  <a:cubicBezTo>
                    <a:pt x="330" y="1"/>
                    <a:pt x="0" y="311"/>
                    <a:pt x="0" y="640"/>
                  </a:cubicBezTo>
                  <a:cubicBezTo>
                    <a:pt x="0" y="969"/>
                    <a:pt x="330" y="1279"/>
                    <a:pt x="640" y="1279"/>
                  </a:cubicBezTo>
                  <a:cubicBezTo>
                    <a:pt x="969" y="1279"/>
                    <a:pt x="1298" y="969"/>
                    <a:pt x="1298" y="640"/>
                  </a:cubicBezTo>
                  <a:cubicBezTo>
                    <a:pt x="1298" y="311"/>
                    <a:pt x="969" y="1"/>
                    <a:pt x="6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15"/>
            <p:cNvSpPr/>
            <p:nvPr/>
          </p:nvSpPr>
          <p:spPr>
            <a:xfrm rot="-5400000">
              <a:off x="1107055" y="155825"/>
              <a:ext cx="56312" cy="56312"/>
            </a:xfrm>
            <a:custGeom>
              <a:avLst/>
              <a:gdLst/>
              <a:ahLst/>
              <a:cxnLst/>
              <a:rect l="l" t="t" r="r" b="b"/>
              <a:pathLst>
                <a:path w="1299" h="1299" extrusionOk="0">
                  <a:moveTo>
                    <a:pt x="640" y="1"/>
                  </a:moveTo>
                  <a:cubicBezTo>
                    <a:pt x="330" y="1"/>
                    <a:pt x="0" y="330"/>
                    <a:pt x="0" y="640"/>
                  </a:cubicBezTo>
                  <a:cubicBezTo>
                    <a:pt x="0" y="970"/>
                    <a:pt x="330" y="1299"/>
                    <a:pt x="640" y="1299"/>
                  </a:cubicBezTo>
                  <a:cubicBezTo>
                    <a:pt x="969" y="1299"/>
                    <a:pt x="1298" y="970"/>
                    <a:pt x="1298" y="640"/>
                  </a:cubicBezTo>
                  <a:cubicBezTo>
                    <a:pt x="1298" y="330"/>
                    <a:pt x="969" y="1"/>
                    <a:pt x="6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15"/>
            <p:cNvSpPr/>
            <p:nvPr/>
          </p:nvSpPr>
          <p:spPr>
            <a:xfrm rot="-5400000">
              <a:off x="926957" y="157927"/>
              <a:ext cx="56312" cy="52107"/>
            </a:xfrm>
            <a:custGeom>
              <a:avLst/>
              <a:gdLst/>
              <a:ahLst/>
              <a:cxnLst/>
              <a:rect l="l" t="t" r="r" b="b"/>
              <a:pathLst>
                <a:path w="1299" h="1202" extrusionOk="0">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15"/>
            <p:cNvSpPr/>
            <p:nvPr/>
          </p:nvSpPr>
          <p:spPr>
            <a:xfrm rot="-5400000">
              <a:off x="748507" y="157515"/>
              <a:ext cx="56312" cy="52930"/>
            </a:xfrm>
            <a:custGeom>
              <a:avLst/>
              <a:gdLst/>
              <a:ahLst/>
              <a:cxnLst/>
              <a:rect l="l" t="t" r="r" b="b"/>
              <a:pathLst>
                <a:path w="1299" h="1221" extrusionOk="0">
                  <a:moveTo>
                    <a:pt x="640" y="1"/>
                  </a:moveTo>
                  <a:cubicBezTo>
                    <a:pt x="330" y="1"/>
                    <a:pt x="0" y="252"/>
                    <a:pt x="0" y="562"/>
                  </a:cubicBezTo>
                  <a:cubicBezTo>
                    <a:pt x="0" y="969"/>
                    <a:pt x="330" y="1221"/>
                    <a:pt x="640" y="1221"/>
                  </a:cubicBezTo>
                  <a:cubicBezTo>
                    <a:pt x="969" y="1221"/>
                    <a:pt x="1298" y="969"/>
                    <a:pt x="1298" y="562"/>
                  </a:cubicBezTo>
                  <a:cubicBezTo>
                    <a:pt x="1298" y="252"/>
                    <a:pt x="969" y="1"/>
                    <a:pt x="6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15"/>
            <p:cNvSpPr/>
            <p:nvPr/>
          </p:nvSpPr>
          <p:spPr>
            <a:xfrm rot="-5400000">
              <a:off x="2281844" y="299443"/>
              <a:ext cx="52930" cy="52930"/>
            </a:xfrm>
            <a:custGeom>
              <a:avLst/>
              <a:gdLst/>
              <a:ahLst/>
              <a:cxnLst/>
              <a:rect l="l" t="t" r="r" b="b"/>
              <a:pathLst>
                <a:path w="1221" h="1221" extrusionOk="0">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9" name="Google Shape;819;p15"/>
          <p:cNvSpPr txBox="1">
            <a:spLocks noGrp="1"/>
          </p:cNvSpPr>
          <p:nvPr>
            <p:ph type="title"/>
          </p:nvPr>
        </p:nvSpPr>
        <p:spPr>
          <a:xfrm>
            <a:off x="939663" y="2410550"/>
            <a:ext cx="3914100" cy="803700"/>
          </a:xfrm>
          <a:prstGeom prst="rect">
            <a:avLst/>
          </a:prstGeom>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lvl1pPr lvl="0" algn="r" rtl="0">
              <a:spcBef>
                <a:spcPts val="0"/>
              </a:spcBef>
              <a:spcAft>
                <a:spcPts val="0"/>
              </a:spcAft>
              <a:buSzPts val="2400"/>
              <a:buNone/>
              <a:defRPr sz="4800">
                <a:solidFill>
                  <a:schemeClr val="dk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20" name="Google Shape;820;p15"/>
          <p:cNvSpPr txBox="1">
            <a:spLocks noGrp="1"/>
          </p:cNvSpPr>
          <p:nvPr>
            <p:ph type="title" idx="2" hasCustomPrompt="1"/>
          </p:nvPr>
        </p:nvSpPr>
        <p:spPr>
          <a:xfrm>
            <a:off x="3792363" y="1538450"/>
            <a:ext cx="1061400" cy="719700"/>
          </a:xfrm>
          <a:prstGeom prst="rect">
            <a:avLst/>
          </a:prstGeom>
          <a:gradFill>
            <a:gsLst>
              <a:gs pos="0">
                <a:schemeClr val="accent3"/>
              </a:gs>
              <a:gs pos="100000">
                <a:schemeClr val="accent4"/>
              </a:gs>
            </a:gsLst>
            <a:lin ang="13500032" scaled="0"/>
          </a:gradFill>
        </p:spPr>
        <p:txBody>
          <a:bodyPr spcFirstLastPara="1" wrap="square" lIns="91425" tIns="91425" rIns="91425" bIns="91425" anchor="ctr" anchorCtr="0">
            <a:noAutofit/>
          </a:bodyPr>
          <a:lstStyle>
            <a:lvl1pPr lvl="0" algn="r" rtl="0">
              <a:spcBef>
                <a:spcPts val="0"/>
              </a:spcBef>
              <a:spcAft>
                <a:spcPts val="0"/>
              </a:spcAft>
              <a:buSzPts val="4800"/>
              <a:buNone/>
              <a:defRPr sz="4800">
                <a:solidFill>
                  <a:schemeClr val="lt1"/>
                </a:solidFill>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821" name="Google Shape;821;p15"/>
          <p:cNvSpPr txBox="1">
            <a:spLocks noGrp="1"/>
          </p:cNvSpPr>
          <p:nvPr>
            <p:ph type="subTitle" idx="1"/>
          </p:nvPr>
        </p:nvSpPr>
        <p:spPr>
          <a:xfrm>
            <a:off x="939663" y="3366650"/>
            <a:ext cx="3914100" cy="405900"/>
          </a:xfrm>
          <a:prstGeom prst="rect">
            <a:avLst/>
          </a:prstGeom>
          <a:gradFill>
            <a:gsLst>
              <a:gs pos="0">
                <a:schemeClr val="accent3"/>
              </a:gs>
              <a:gs pos="100000">
                <a:schemeClr val="accent4"/>
              </a:gs>
            </a:gsLst>
            <a:lin ang="13500032" scaled="0"/>
          </a:gradFill>
        </p:spPr>
        <p:txBody>
          <a:bodyPr spcFirstLastPara="1" wrap="square" lIns="91425" tIns="91425" rIns="91425" bIns="91425" anchor="ctr" anchorCtr="0">
            <a:noAutofit/>
          </a:bodyPr>
          <a:lstStyle>
            <a:lvl1pPr lvl="0" algn="r" rtl="0">
              <a:spcBef>
                <a:spcPts val="0"/>
              </a:spcBef>
              <a:spcAft>
                <a:spcPts val="0"/>
              </a:spcAft>
              <a:buSzPts val="1400"/>
              <a:buNone/>
              <a:defRPr sz="16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822" name="Google Shape;822;p15"/>
          <p:cNvSpPr>
            <a:spLocks noGrp="1"/>
          </p:cNvSpPr>
          <p:nvPr>
            <p:ph type="pic" idx="3"/>
          </p:nvPr>
        </p:nvSpPr>
        <p:spPr>
          <a:xfrm>
            <a:off x="5625238" y="1070600"/>
            <a:ext cx="2579100" cy="3169800"/>
          </a:xfrm>
          <a:prstGeom prst="rect">
            <a:avLst/>
          </a:prstGeom>
          <a:noFill/>
          <a:ln w="19050" cap="flat" cmpd="sng">
            <a:solidFill>
              <a:schemeClr val="accent5"/>
            </a:solidFill>
            <a:prstDash val="solid"/>
            <a:round/>
            <a:headEnd type="none" w="sm" len="sm"/>
            <a:tailEnd type="none" w="sm" len="sm"/>
          </a:ln>
          <a:effectLst>
            <a:outerShdw blurRad="57150" dist="19050" dir="5400000" algn="bl" rotWithShape="0">
              <a:srgbClr val="000000">
                <a:alpha val="50000"/>
              </a:srgbClr>
            </a:outerShdw>
          </a:effectLst>
        </p:spPr>
      </p:sp>
      <p:grpSp>
        <p:nvGrpSpPr>
          <p:cNvPr id="823" name="Google Shape;823;p15"/>
          <p:cNvGrpSpPr/>
          <p:nvPr/>
        </p:nvGrpSpPr>
        <p:grpSpPr>
          <a:xfrm>
            <a:off x="7969795" y="-648662"/>
            <a:ext cx="1656312" cy="1660374"/>
            <a:chOff x="2929375" y="236175"/>
            <a:chExt cx="805325" cy="807300"/>
          </a:xfrm>
        </p:grpSpPr>
        <p:sp>
          <p:nvSpPr>
            <p:cNvPr id="824" name="Google Shape;824;p15"/>
            <p:cNvSpPr/>
            <p:nvPr/>
          </p:nvSpPr>
          <p:spPr>
            <a:xfrm>
              <a:off x="2986025" y="241975"/>
              <a:ext cx="280400" cy="191800"/>
            </a:xfrm>
            <a:custGeom>
              <a:avLst/>
              <a:gdLst/>
              <a:ahLst/>
              <a:cxnLst/>
              <a:rect l="l" t="t" r="r" b="b"/>
              <a:pathLst>
                <a:path w="11216" h="7672" extrusionOk="0">
                  <a:moveTo>
                    <a:pt x="11216" y="1"/>
                  </a:moveTo>
                  <a:cubicBezTo>
                    <a:pt x="10964" y="1"/>
                    <a:pt x="10809" y="98"/>
                    <a:pt x="10577" y="98"/>
                  </a:cubicBezTo>
                  <a:lnTo>
                    <a:pt x="310" y="7110"/>
                  </a:lnTo>
                  <a:cubicBezTo>
                    <a:pt x="233" y="7265"/>
                    <a:pt x="155" y="7439"/>
                    <a:pt x="0" y="7672"/>
                  </a:cubicBezTo>
                  <a:lnTo>
                    <a:pt x="112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15"/>
            <p:cNvSpPr/>
            <p:nvPr/>
          </p:nvSpPr>
          <p:spPr>
            <a:xfrm>
              <a:off x="2951650" y="236175"/>
              <a:ext cx="395650" cy="270250"/>
            </a:xfrm>
            <a:custGeom>
              <a:avLst/>
              <a:gdLst/>
              <a:ahLst/>
              <a:cxnLst/>
              <a:rect l="l" t="t" r="r" b="b"/>
              <a:pathLst>
                <a:path w="15826" h="10810" extrusionOk="0">
                  <a:moveTo>
                    <a:pt x="15341" y="1"/>
                  </a:moveTo>
                  <a:lnTo>
                    <a:pt x="155" y="10402"/>
                  </a:lnTo>
                  <a:cubicBezTo>
                    <a:pt x="155" y="10499"/>
                    <a:pt x="78" y="10654"/>
                    <a:pt x="0" y="10809"/>
                  </a:cubicBezTo>
                  <a:lnTo>
                    <a:pt x="1582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15"/>
            <p:cNvSpPr/>
            <p:nvPr/>
          </p:nvSpPr>
          <p:spPr>
            <a:xfrm>
              <a:off x="2935650" y="241975"/>
              <a:ext cx="472175" cy="324975"/>
            </a:xfrm>
            <a:custGeom>
              <a:avLst/>
              <a:gdLst/>
              <a:ahLst/>
              <a:cxnLst/>
              <a:rect l="l" t="t" r="r" b="b"/>
              <a:pathLst>
                <a:path w="18887" h="12999" extrusionOk="0">
                  <a:moveTo>
                    <a:pt x="18558" y="1"/>
                  </a:moveTo>
                  <a:lnTo>
                    <a:pt x="78" y="12689"/>
                  </a:lnTo>
                  <a:cubicBezTo>
                    <a:pt x="78" y="12766"/>
                    <a:pt x="78" y="12844"/>
                    <a:pt x="1" y="12999"/>
                  </a:cubicBezTo>
                  <a:lnTo>
                    <a:pt x="18887" y="98"/>
                  </a:lnTo>
                  <a:cubicBezTo>
                    <a:pt x="18790" y="1"/>
                    <a:pt x="18713" y="1"/>
                    <a:pt x="185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15"/>
            <p:cNvSpPr/>
            <p:nvPr/>
          </p:nvSpPr>
          <p:spPr>
            <a:xfrm>
              <a:off x="2929375" y="254100"/>
              <a:ext cx="530750" cy="367575"/>
            </a:xfrm>
            <a:custGeom>
              <a:avLst/>
              <a:gdLst/>
              <a:ahLst/>
              <a:cxnLst/>
              <a:rect l="l" t="t" r="r" b="b"/>
              <a:pathLst>
                <a:path w="21230" h="14703" extrusionOk="0">
                  <a:moveTo>
                    <a:pt x="20978" y="0"/>
                  </a:moveTo>
                  <a:lnTo>
                    <a:pt x="77" y="14373"/>
                  </a:lnTo>
                  <a:cubicBezTo>
                    <a:pt x="77" y="14451"/>
                    <a:pt x="0" y="14528"/>
                    <a:pt x="0" y="14702"/>
                  </a:cubicBezTo>
                  <a:lnTo>
                    <a:pt x="21230" y="97"/>
                  </a:lnTo>
                  <a:cubicBezTo>
                    <a:pt x="21152" y="97"/>
                    <a:pt x="21075" y="97"/>
                    <a:pt x="2097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15"/>
            <p:cNvSpPr/>
            <p:nvPr/>
          </p:nvSpPr>
          <p:spPr>
            <a:xfrm>
              <a:off x="2929375" y="272500"/>
              <a:ext cx="577250" cy="397600"/>
            </a:xfrm>
            <a:custGeom>
              <a:avLst/>
              <a:gdLst/>
              <a:ahLst/>
              <a:cxnLst/>
              <a:rect l="l" t="t" r="r" b="b"/>
              <a:pathLst>
                <a:path w="23090" h="15904" extrusionOk="0">
                  <a:moveTo>
                    <a:pt x="22838" y="0"/>
                  </a:moveTo>
                  <a:lnTo>
                    <a:pt x="0" y="15574"/>
                  </a:lnTo>
                  <a:cubicBezTo>
                    <a:pt x="77" y="15729"/>
                    <a:pt x="77" y="15826"/>
                    <a:pt x="77" y="15903"/>
                  </a:cubicBezTo>
                  <a:lnTo>
                    <a:pt x="23089" y="155"/>
                  </a:lnTo>
                  <a:cubicBezTo>
                    <a:pt x="23012" y="78"/>
                    <a:pt x="22915" y="78"/>
                    <a:pt x="2283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15"/>
            <p:cNvSpPr/>
            <p:nvPr/>
          </p:nvSpPr>
          <p:spPr>
            <a:xfrm>
              <a:off x="2935650" y="294775"/>
              <a:ext cx="611175" cy="421825"/>
            </a:xfrm>
            <a:custGeom>
              <a:avLst/>
              <a:gdLst/>
              <a:ahLst/>
              <a:cxnLst/>
              <a:rect l="l" t="t" r="r" b="b"/>
              <a:pathLst>
                <a:path w="24447" h="16873" extrusionOk="0">
                  <a:moveTo>
                    <a:pt x="24214" y="0"/>
                  </a:moveTo>
                  <a:lnTo>
                    <a:pt x="1" y="16543"/>
                  </a:lnTo>
                  <a:cubicBezTo>
                    <a:pt x="1" y="16620"/>
                    <a:pt x="1" y="16698"/>
                    <a:pt x="78" y="16872"/>
                  </a:cubicBezTo>
                  <a:lnTo>
                    <a:pt x="24446" y="155"/>
                  </a:lnTo>
                  <a:cubicBezTo>
                    <a:pt x="24369" y="78"/>
                    <a:pt x="24291" y="0"/>
                    <a:pt x="2421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15"/>
            <p:cNvSpPr/>
            <p:nvPr/>
          </p:nvSpPr>
          <p:spPr>
            <a:xfrm>
              <a:off x="2945350" y="318975"/>
              <a:ext cx="637775" cy="439750"/>
            </a:xfrm>
            <a:custGeom>
              <a:avLst/>
              <a:gdLst/>
              <a:ahLst/>
              <a:cxnLst/>
              <a:rect l="l" t="t" r="r" b="b"/>
              <a:pathLst>
                <a:path w="25511" h="17590" extrusionOk="0">
                  <a:moveTo>
                    <a:pt x="25279" y="1"/>
                  </a:moveTo>
                  <a:lnTo>
                    <a:pt x="0" y="17357"/>
                  </a:lnTo>
                  <a:cubicBezTo>
                    <a:pt x="0" y="17434"/>
                    <a:pt x="97" y="17512"/>
                    <a:pt x="97" y="17589"/>
                  </a:cubicBezTo>
                  <a:lnTo>
                    <a:pt x="25511" y="156"/>
                  </a:lnTo>
                  <a:cubicBezTo>
                    <a:pt x="25434" y="78"/>
                    <a:pt x="25356" y="78"/>
                    <a:pt x="252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15"/>
            <p:cNvSpPr/>
            <p:nvPr/>
          </p:nvSpPr>
          <p:spPr>
            <a:xfrm>
              <a:off x="2959875" y="347075"/>
              <a:ext cx="655700" cy="449900"/>
            </a:xfrm>
            <a:custGeom>
              <a:avLst/>
              <a:gdLst/>
              <a:ahLst/>
              <a:cxnLst/>
              <a:rect l="l" t="t" r="r" b="b"/>
              <a:pathLst>
                <a:path w="26228" h="17996" extrusionOk="0">
                  <a:moveTo>
                    <a:pt x="25976" y="0"/>
                  </a:moveTo>
                  <a:lnTo>
                    <a:pt x="0" y="17763"/>
                  </a:lnTo>
                  <a:cubicBezTo>
                    <a:pt x="0" y="17841"/>
                    <a:pt x="78" y="17918"/>
                    <a:pt x="78" y="17996"/>
                  </a:cubicBezTo>
                  <a:lnTo>
                    <a:pt x="26228" y="155"/>
                  </a:lnTo>
                  <a:cubicBezTo>
                    <a:pt x="26150" y="78"/>
                    <a:pt x="26053" y="0"/>
                    <a:pt x="2597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15"/>
            <p:cNvSpPr/>
            <p:nvPr/>
          </p:nvSpPr>
          <p:spPr>
            <a:xfrm>
              <a:off x="2977800" y="377575"/>
              <a:ext cx="663925" cy="457650"/>
            </a:xfrm>
            <a:custGeom>
              <a:avLst/>
              <a:gdLst/>
              <a:ahLst/>
              <a:cxnLst/>
              <a:rect l="l" t="t" r="r" b="b"/>
              <a:pathLst>
                <a:path w="26557" h="18306" extrusionOk="0">
                  <a:moveTo>
                    <a:pt x="26402" y="1"/>
                  </a:moveTo>
                  <a:lnTo>
                    <a:pt x="0" y="18073"/>
                  </a:lnTo>
                  <a:cubicBezTo>
                    <a:pt x="0" y="18151"/>
                    <a:pt x="78" y="18228"/>
                    <a:pt x="78" y="18306"/>
                  </a:cubicBezTo>
                  <a:lnTo>
                    <a:pt x="26557" y="156"/>
                  </a:lnTo>
                  <a:cubicBezTo>
                    <a:pt x="26557" y="78"/>
                    <a:pt x="26479" y="1"/>
                    <a:pt x="2640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15"/>
            <p:cNvSpPr/>
            <p:nvPr/>
          </p:nvSpPr>
          <p:spPr>
            <a:xfrm>
              <a:off x="2998125" y="409550"/>
              <a:ext cx="669750" cy="460075"/>
            </a:xfrm>
            <a:custGeom>
              <a:avLst/>
              <a:gdLst/>
              <a:ahLst/>
              <a:cxnLst/>
              <a:rect l="l" t="t" r="r" b="b"/>
              <a:pathLst>
                <a:path w="26790" h="18403" extrusionOk="0">
                  <a:moveTo>
                    <a:pt x="26635" y="0"/>
                  </a:moveTo>
                  <a:lnTo>
                    <a:pt x="1" y="18170"/>
                  </a:lnTo>
                  <a:cubicBezTo>
                    <a:pt x="78" y="18247"/>
                    <a:pt x="78" y="18247"/>
                    <a:pt x="78" y="18325"/>
                  </a:cubicBezTo>
                  <a:lnTo>
                    <a:pt x="156" y="18402"/>
                  </a:lnTo>
                  <a:lnTo>
                    <a:pt x="26790" y="174"/>
                  </a:lnTo>
                  <a:cubicBezTo>
                    <a:pt x="26712" y="174"/>
                    <a:pt x="26712" y="78"/>
                    <a:pt x="26712" y="78"/>
                  </a:cubicBezTo>
                  <a:lnTo>
                    <a:pt x="2663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15"/>
            <p:cNvSpPr/>
            <p:nvPr/>
          </p:nvSpPr>
          <p:spPr>
            <a:xfrm>
              <a:off x="3022350" y="443925"/>
              <a:ext cx="665875" cy="458125"/>
            </a:xfrm>
            <a:custGeom>
              <a:avLst/>
              <a:gdLst/>
              <a:ahLst/>
              <a:cxnLst/>
              <a:rect l="l" t="t" r="r" b="b"/>
              <a:pathLst>
                <a:path w="26635" h="18325" extrusionOk="0">
                  <a:moveTo>
                    <a:pt x="26557" y="0"/>
                  </a:moveTo>
                  <a:lnTo>
                    <a:pt x="0" y="18170"/>
                  </a:lnTo>
                  <a:cubicBezTo>
                    <a:pt x="78" y="18247"/>
                    <a:pt x="155" y="18247"/>
                    <a:pt x="155" y="18325"/>
                  </a:cubicBezTo>
                  <a:lnTo>
                    <a:pt x="26634" y="252"/>
                  </a:lnTo>
                  <a:cubicBezTo>
                    <a:pt x="26634" y="155"/>
                    <a:pt x="26557" y="78"/>
                    <a:pt x="2655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15"/>
            <p:cNvSpPr/>
            <p:nvPr/>
          </p:nvSpPr>
          <p:spPr>
            <a:xfrm>
              <a:off x="3050425" y="480250"/>
              <a:ext cx="655725" cy="451825"/>
            </a:xfrm>
            <a:custGeom>
              <a:avLst/>
              <a:gdLst/>
              <a:ahLst/>
              <a:cxnLst/>
              <a:rect l="l" t="t" r="r" b="b"/>
              <a:pathLst>
                <a:path w="26229" h="18073" extrusionOk="0">
                  <a:moveTo>
                    <a:pt x="26151" y="0"/>
                  </a:moveTo>
                  <a:lnTo>
                    <a:pt x="1" y="17918"/>
                  </a:lnTo>
                  <a:cubicBezTo>
                    <a:pt x="78" y="17995"/>
                    <a:pt x="156" y="17995"/>
                    <a:pt x="252" y="18073"/>
                  </a:cubicBezTo>
                  <a:lnTo>
                    <a:pt x="26228" y="252"/>
                  </a:lnTo>
                  <a:cubicBezTo>
                    <a:pt x="26228" y="155"/>
                    <a:pt x="26151" y="78"/>
                    <a:pt x="261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15"/>
            <p:cNvSpPr/>
            <p:nvPr/>
          </p:nvSpPr>
          <p:spPr>
            <a:xfrm>
              <a:off x="3082875" y="520425"/>
              <a:ext cx="637300" cy="440225"/>
            </a:xfrm>
            <a:custGeom>
              <a:avLst/>
              <a:gdLst/>
              <a:ahLst/>
              <a:cxnLst/>
              <a:rect l="l" t="t" r="r" b="b"/>
              <a:pathLst>
                <a:path w="25492" h="17609" extrusionOk="0">
                  <a:moveTo>
                    <a:pt x="25414" y="1"/>
                  </a:moveTo>
                  <a:lnTo>
                    <a:pt x="0" y="17434"/>
                  </a:lnTo>
                  <a:cubicBezTo>
                    <a:pt x="78" y="17434"/>
                    <a:pt x="155" y="17531"/>
                    <a:pt x="233" y="17609"/>
                  </a:cubicBezTo>
                  <a:lnTo>
                    <a:pt x="25492" y="253"/>
                  </a:lnTo>
                  <a:cubicBezTo>
                    <a:pt x="25492" y="175"/>
                    <a:pt x="25414" y="98"/>
                    <a:pt x="2541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15"/>
            <p:cNvSpPr/>
            <p:nvPr/>
          </p:nvSpPr>
          <p:spPr>
            <a:xfrm>
              <a:off x="3119200" y="563050"/>
              <a:ext cx="611150" cy="421825"/>
            </a:xfrm>
            <a:custGeom>
              <a:avLst/>
              <a:gdLst/>
              <a:ahLst/>
              <a:cxnLst/>
              <a:rect l="l" t="t" r="r" b="b"/>
              <a:pathLst>
                <a:path w="24446" h="16873" extrusionOk="0">
                  <a:moveTo>
                    <a:pt x="24368" y="1"/>
                  </a:moveTo>
                  <a:lnTo>
                    <a:pt x="0" y="16698"/>
                  </a:lnTo>
                  <a:cubicBezTo>
                    <a:pt x="78" y="16795"/>
                    <a:pt x="155" y="16795"/>
                    <a:pt x="233" y="16872"/>
                  </a:cubicBezTo>
                  <a:lnTo>
                    <a:pt x="24446" y="233"/>
                  </a:lnTo>
                  <a:cubicBezTo>
                    <a:pt x="24446" y="156"/>
                    <a:pt x="24368" y="78"/>
                    <a:pt x="243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15"/>
            <p:cNvSpPr/>
            <p:nvPr/>
          </p:nvSpPr>
          <p:spPr>
            <a:xfrm>
              <a:off x="3159375" y="609550"/>
              <a:ext cx="575325" cy="397600"/>
            </a:xfrm>
            <a:custGeom>
              <a:avLst/>
              <a:gdLst/>
              <a:ahLst/>
              <a:cxnLst/>
              <a:rect l="l" t="t" r="r" b="b"/>
              <a:pathLst>
                <a:path w="23013" h="15904" extrusionOk="0">
                  <a:moveTo>
                    <a:pt x="23013" y="0"/>
                  </a:moveTo>
                  <a:lnTo>
                    <a:pt x="1" y="15729"/>
                  </a:lnTo>
                  <a:cubicBezTo>
                    <a:pt x="78" y="15806"/>
                    <a:pt x="156" y="15806"/>
                    <a:pt x="253" y="15903"/>
                  </a:cubicBezTo>
                  <a:lnTo>
                    <a:pt x="23013" y="233"/>
                  </a:lnTo>
                  <a:lnTo>
                    <a:pt x="2301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15"/>
            <p:cNvSpPr/>
            <p:nvPr/>
          </p:nvSpPr>
          <p:spPr>
            <a:xfrm>
              <a:off x="3203925" y="657975"/>
              <a:ext cx="530775" cy="365150"/>
            </a:xfrm>
            <a:custGeom>
              <a:avLst/>
              <a:gdLst/>
              <a:ahLst/>
              <a:cxnLst/>
              <a:rect l="l" t="t" r="r" b="b"/>
              <a:pathLst>
                <a:path w="21231" h="14606" extrusionOk="0">
                  <a:moveTo>
                    <a:pt x="21231" y="0"/>
                  </a:moveTo>
                  <a:lnTo>
                    <a:pt x="1" y="14528"/>
                  </a:lnTo>
                  <a:cubicBezTo>
                    <a:pt x="156" y="14606"/>
                    <a:pt x="233" y="14606"/>
                    <a:pt x="311" y="14606"/>
                  </a:cubicBezTo>
                  <a:lnTo>
                    <a:pt x="21231" y="310"/>
                  </a:lnTo>
                  <a:lnTo>
                    <a:pt x="2123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15"/>
            <p:cNvSpPr/>
            <p:nvPr/>
          </p:nvSpPr>
          <p:spPr>
            <a:xfrm>
              <a:off x="3256225" y="712200"/>
              <a:ext cx="472200" cy="324975"/>
            </a:xfrm>
            <a:custGeom>
              <a:avLst/>
              <a:gdLst/>
              <a:ahLst/>
              <a:cxnLst/>
              <a:rect l="l" t="t" r="r" b="b"/>
              <a:pathLst>
                <a:path w="18888" h="12999" extrusionOk="0">
                  <a:moveTo>
                    <a:pt x="18887" y="1"/>
                  </a:moveTo>
                  <a:lnTo>
                    <a:pt x="1" y="12921"/>
                  </a:lnTo>
                  <a:cubicBezTo>
                    <a:pt x="156" y="12921"/>
                    <a:pt x="253" y="12998"/>
                    <a:pt x="408" y="12998"/>
                  </a:cubicBezTo>
                  <a:lnTo>
                    <a:pt x="18887" y="330"/>
                  </a:lnTo>
                  <a:lnTo>
                    <a:pt x="1888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15"/>
            <p:cNvSpPr/>
            <p:nvPr/>
          </p:nvSpPr>
          <p:spPr>
            <a:xfrm>
              <a:off x="3318700" y="772750"/>
              <a:ext cx="393725" cy="270725"/>
            </a:xfrm>
            <a:custGeom>
              <a:avLst/>
              <a:gdLst/>
              <a:ahLst/>
              <a:cxnLst/>
              <a:rect l="l" t="t" r="r" b="b"/>
              <a:pathLst>
                <a:path w="15749" h="10829" extrusionOk="0">
                  <a:moveTo>
                    <a:pt x="15749" y="0"/>
                  </a:moveTo>
                  <a:lnTo>
                    <a:pt x="1" y="10828"/>
                  </a:lnTo>
                  <a:lnTo>
                    <a:pt x="485" y="10828"/>
                  </a:lnTo>
                  <a:lnTo>
                    <a:pt x="15671" y="407"/>
                  </a:lnTo>
                  <a:cubicBezTo>
                    <a:pt x="15671" y="252"/>
                    <a:pt x="15749" y="174"/>
                    <a:pt x="1574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15"/>
            <p:cNvSpPr/>
            <p:nvPr/>
          </p:nvSpPr>
          <p:spPr>
            <a:xfrm>
              <a:off x="3399575" y="845375"/>
              <a:ext cx="280425" cy="191800"/>
            </a:xfrm>
            <a:custGeom>
              <a:avLst/>
              <a:gdLst/>
              <a:ahLst/>
              <a:cxnLst/>
              <a:rect l="l" t="t" r="r" b="b"/>
              <a:pathLst>
                <a:path w="11217" h="7672" extrusionOk="0">
                  <a:moveTo>
                    <a:pt x="11216" y="1"/>
                  </a:moveTo>
                  <a:lnTo>
                    <a:pt x="1" y="7671"/>
                  </a:lnTo>
                  <a:cubicBezTo>
                    <a:pt x="233" y="7594"/>
                    <a:pt x="407" y="7594"/>
                    <a:pt x="562" y="7594"/>
                  </a:cubicBezTo>
                  <a:lnTo>
                    <a:pt x="10887" y="485"/>
                  </a:lnTo>
                  <a:cubicBezTo>
                    <a:pt x="10984" y="330"/>
                    <a:pt x="11061" y="175"/>
                    <a:pt x="1121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header 2">
  <p:cSld name="CUSTOM_5_2_1_1_1_2">
    <p:spTree>
      <p:nvGrpSpPr>
        <p:cNvPr id="1" name="Shape 843"/>
        <p:cNvGrpSpPr/>
        <p:nvPr/>
      </p:nvGrpSpPr>
      <p:grpSpPr>
        <a:xfrm>
          <a:off x="0" y="0"/>
          <a:ext cx="0" cy="0"/>
          <a:chOff x="0" y="0"/>
          <a:chExt cx="0" cy="0"/>
        </a:xfrm>
      </p:grpSpPr>
      <p:pic>
        <p:nvPicPr>
          <p:cNvPr id="844" name="Google Shape;844;p16"/>
          <p:cNvPicPr preferRelativeResize="0"/>
          <p:nvPr/>
        </p:nvPicPr>
        <p:blipFill>
          <a:blip r:embed="rId2">
            <a:alphaModFix/>
          </a:blip>
          <a:stretch>
            <a:fillRect/>
          </a:stretch>
        </p:blipFill>
        <p:spPr>
          <a:xfrm rot="-5400000">
            <a:off x="1993300" y="-1993300"/>
            <a:ext cx="5152625" cy="9139226"/>
          </a:xfrm>
          <a:prstGeom prst="rect">
            <a:avLst/>
          </a:prstGeom>
          <a:noFill/>
          <a:ln>
            <a:noFill/>
          </a:ln>
        </p:spPr>
      </p:pic>
      <p:sp>
        <p:nvSpPr>
          <p:cNvPr id="845" name="Google Shape;845;p16"/>
          <p:cNvSpPr/>
          <p:nvPr/>
        </p:nvSpPr>
        <p:spPr>
          <a:xfrm>
            <a:off x="0" y="0"/>
            <a:ext cx="1998000" cy="5143500"/>
          </a:xfrm>
          <a:prstGeom prst="rect">
            <a:avLst/>
          </a:prstGeom>
          <a:gradFill>
            <a:gsLst>
              <a:gs pos="0">
                <a:schemeClr val="accent3"/>
              </a:gs>
              <a:gs pos="100000">
                <a:schemeClr val="accent4"/>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46" name="Google Shape;846;p16"/>
          <p:cNvGrpSpPr/>
          <p:nvPr/>
        </p:nvGrpSpPr>
        <p:grpSpPr>
          <a:xfrm>
            <a:off x="-676655" y="4065788"/>
            <a:ext cx="1656312" cy="1660374"/>
            <a:chOff x="2929375" y="236175"/>
            <a:chExt cx="805325" cy="807300"/>
          </a:xfrm>
        </p:grpSpPr>
        <p:sp>
          <p:nvSpPr>
            <p:cNvPr id="847" name="Google Shape;847;p16"/>
            <p:cNvSpPr/>
            <p:nvPr/>
          </p:nvSpPr>
          <p:spPr>
            <a:xfrm>
              <a:off x="2986025" y="241975"/>
              <a:ext cx="280400" cy="191800"/>
            </a:xfrm>
            <a:custGeom>
              <a:avLst/>
              <a:gdLst/>
              <a:ahLst/>
              <a:cxnLst/>
              <a:rect l="l" t="t" r="r" b="b"/>
              <a:pathLst>
                <a:path w="11216" h="7672" extrusionOk="0">
                  <a:moveTo>
                    <a:pt x="11216" y="1"/>
                  </a:moveTo>
                  <a:cubicBezTo>
                    <a:pt x="10964" y="1"/>
                    <a:pt x="10809" y="98"/>
                    <a:pt x="10577" y="98"/>
                  </a:cubicBezTo>
                  <a:lnTo>
                    <a:pt x="310" y="7110"/>
                  </a:lnTo>
                  <a:cubicBezTo>
                    <a:pt x="233" y="7265"/>
                    <a:pt x="155" y="7439"/>
                    <a:pt x="0" y="7672"/>
                  </a:cubicBezTo>
                  <a:lnTo>
                    <a:pt x="112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16"/>
            <p:cNvSpPr/>
            <p:nvPr/>
          </p:nvSpPr>
          <p:spPr>
            <a:xfrm>
              <a:off x="2951650" y="236175"/>
              <a:ext cx="395650" cy="270250"/>
            </a:xfrm>
            <a:custGeom>
              <a:avLst/>
              <a:gdLst/>
              <a:ahLst/>
              <a:cxnLst/>
              <a:rect l="l" t="t" r="r" b="b"/>
              <a:pathLst>
                <a:path w="15826" h="10810" extrusionOk="0">
                  <a:moveTo>
                    <a:pt x="15341" y="1"/>
                  </a:moveTo>
                  <a:lnTo>
                    <a:pt x="155" y="10402"/>
                  </a:lnTo>
                  <a:cubicBezTo>
                    <a:pt x="155" y="10499"/>
                    <a:pt x="78" y="10654"/>
                    <a:pt x="0" y="10809"/>
                  </a:cubicBezTo>
                  <a:lnTo>
                    <a:pt x="1582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16"/>
            <p:cNvSpPr/>
            <p:nvPr/>
          </p:nvSpPr>
          <p:spPr>
            <a:xfrm>
              <a:off x="2935650" y="241975"/>
              <a:ext cx="472175" cy="324975"/>
            </a:xfrm>
            <a:custGeom>
              <a:avLst/>
              <a:gdLst/>
              <a:ahLst/>
              <a:cxnLst/>
              <a:rect l="l" t="t" r="r" b="b"/>
              <a:pathLst>
                <a:path w="18887" h="12999" extrusionOk="0">
                  <a:moveTo>
                    <a:pt x="18558" y="1"/>
                  </a:moveTo>
                  <a:lnTo>
                    <a:pt x="78" y="12689"/>
                  </a:lnTo>
                  <a:cubicBezTo>
                    <a:pt x="78" y="12766"/>
                    <a:pt x="78" y="12844"/>
                    <a:pt x="1" y="12999"/>
                  </a:cubicBezTo>
                  <a:lnTo>
                    <a:pt x="18887" y="98"/>
                  </a:lnTo>
                  <a:cubicBezTo>
                    <a:pt x="18790" y="1"/>
                    <a:pt x="18713" y="1"/>
                    <a:pt x="185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16"/>
            <p:cNvSpPr/>
            <p:nvPr/>
          </p:nvSpPr>
          <p:spPr>
            <a:xfrm>
              <a:off x="2929375" y="254100"/>
              <a:ext cx="530750" cy="367575"/>
            </a:xfrm>
            <a:custGeom>
              <a:avLst/>
              <a:gdLst/>
              <a:ahLst/>
              <a:cxnLst/>
              <a:rect l="l" t="t" r="r" b="b"/>
              <a:pathLst>
                <a:path w="21230" h="14703" extrusionOk="0">
                  <a:moveTo>
                    <a:pt x="20978" y="0"/>
                  </a:moveTo>
                  <a:lnTo>
                    <a:pt x="77" y="14373"/>
                  </a:lnTo>
                  <a:cubicBezTo>
                    <a:pt x="77" y="14451"/>
                    <a:pt x="0" y="14528"/>
                    <a:pt x="0" y="14702"/>
                  </a:cubicBezTo>
                  <a:lnTo>
                    <a:pt x="21230" y="97"/>
                  </a:lnTo>
                  <a:cubicBezTo>
                    <a:pt x="21152" y="97"/>
                    <a:pt x="21075" y="97"/>
                    <a:pt x="2097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16"/>
            <p:cNvSpPr/>
            <p:nvPr/>
          </p:nvSpPr>
          <p:spPr>
            <a:xfrm>
              <a:off x="2929375" y="272500"/>
              <a:ext cx="577250" cy="397600"/>
            </a:xfrm>
            <a:custGeom>
              <a:avLst/>
              <a:gdLst/>
              <a:ahLst/>
              <a:cxnLst/>
              <a:rect l="l" t="t" r="r" b="b"/>
              <a:pathLst>
                <a:path w="23090" h="15904" extrusionOk="0">
                  <a:moveTo>
                    <a:pt x="22838" y="0"/>
                  </a:moveTo>
                  <a:lnTo>
                    <a:pt x="0" y="15574"/>
                  </a:lnTo>
                  <a:cubicBezTo>
                    <a:pt x="77" y="15729"/>
                    <a:pt x="77" y="15826"/>
                    <a:pt x="77" y="15903"/>
                  </a:cubicBezTo>
                  <a:lnTo>
                    <a:pt x="23089" y="155"/>
                  </a:lnTo>
                  <a:cubicBezTo>
                    <a:pt x="23012" y="78"/>
                    <a:pt x="22915" y="78"/>
                    <a:pt x="2283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16"/>
            <p:cNvSpPr/>
            <p:nvPr/>
          </p:nvSpPr>
          <p:spPr>
            <a:xfrm>
              <a:off x="2935650" y="294775"/>
              <a:ext cx="611175" cy="421825"/>
            </a:xfrm>
            <a:custGeom>
              <a:avLst/>
              <a:gdLst/>
              <a:ahLst/>
              <a:cxnLst/>
              <a:rect l="l" t="t" r="r" b="b"/>
              <a:pathLst>
                <a:path w="24447" h="16873" extrusionOk="0">
                  <a:moveTo>
                    <a:pt x="24214" y="0"/>
                  </a:moveTo>
                  <a:lnTo>
                    <a:pt x="1" y="16543"/>
                  </a:lnTo>
                  <a:cubicBezTo>
                    <a:pt x="1" y="16620"/>
                    <a:pt x="1" y="16698"/>
                    <a:pt x="78" y="16872"/>
                  </a:cubicBezTo>
                  <a:lnTo>
                    <a:pt x="24446" y="155"/>
                  </a:lnTo>
                  <a:cubicBezTo>
                    <a:pt x="24369" y="78"/>
                    <a:pt x="24291" y="0"/>
                    <a:pt x="2421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16"/>
            <p:cNvSpPr/>
            <p:nvPr/>
          </p:nvSpPr>
          <p:spPr>
            <a:xfrm>
              <a:off x="2945350" y="318975"/>
              <a:ext cx="637775" cy="439750"/>
            </a:xfrm>
            <a:custGeom>
              <a:avLst/>
              <a:gdLst/>
              <a:ahLst/>
              <a:cxnLst/>
              <a:rect l="l" t="t" r="r" b="b"/>
              <a:pathLst>
                <a:path w="25511" h="17590" extrusionOk="0">
                  <a:moveTo>
                    <a:pt x="25279" y="1"/>
                  </a:moveTo>
                  <a:lnTo>
                    <a:pt x="0" y="17357"/>
                  </a:lnTo>
                  <a:cubicBezTo>
                    <a:pt x="0" y="17434"/>
                    <a:pt x="97" y="17512"/>
                    <a:pt x="97" y="17589"/>
                  </a:cubicBezTo>
                  <a:lnTo>
                    <a:pt x="25511" y="156"/>
                  </a:lnTo>
                  <a:cubicBezTo>
                    <a:pt x="25434" y="78"/>
                    <a:pt x="25356" y="78"/>
                    <a:pt x="252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16"/>
            <p:cNvSpPr/>
            <p:nvPr/>
          </p:nvSpPr>
          <p:spPr>
            <a:xfrm>
              <a:off x="2959875" y="347075"/>
              <a:ext cx="655700" cy="449900"/>
            </a:xfrm>
            <a:custGeom>
              <a:avLst/>
              <a:gdLst/>
              <a:ahLst/>
              <a:cxnLst/>
              <a:rect l="l" t="t" r="r" b="b"/>
              <a:pathLst>
                <a:path w="26228" h="17996" extrusionOk="0">
                  <a:moveTo>
                    <a:pt x="25976" y="0"/>
                  </a:moveTo>
                  <a:lnTo>
                    <a:pt x="0" y="17763"/>
                  </a:lnTo>
                  <a:cubicBezTo>
                    <a:pt x="0" y="17841"/>
                    <a:pt x="78" y="17918"/>
                    <a:pt x="78" y="17996"/>
                  </a:cubicBezTo>
                  <a:lnTo>
                    <a:pt x="26228" y="155"/>
                  </a:lnTo>
                  <a:cubicBezTo>
                    <a:pt x="26150" y="78"/>
                    <a:pt x="26053" y="0"/>
                    <a:pt x="2597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16"/>
            <p:cNvSpPr/>
            <p:nvPr/>
          </p:nvSpPr>
          <p:spPr>
            <a:xfrm>
              <a:off x="2977800" y="377575"/>
              <a:ext cx="663925" cy="457650"/>
            </a:xfrm>
            <a:custGeom>
              <a:avLst/>
              <a:gdLst/>
              <a:ahLst/>
              <a:cxnLst/>
              <a:rect l="l" t="t" r="r" b="b"/>
              <a:pathLst>
                <a:path w="26557" h="18306" extrusionOk="0">
                  <a:moveTo>
                    <a:pt x="26402" y="1"/>
                  </a:moveTo>
                  <a:lnTo>
                    <a:pt x="0" y="18073"/>
                  </a:lnTo>
                  <a:cubicBezTo>
                    <a:pt x="0" y="18151"/>
                    <a:pt x="78" y="18228"/>
                    <a:pt x="78" y="18306"/>
                  </a:cubicBezTo>
                  <a:lnTo>
                    <a:pt x="26557" y="156"/>
                  </a:lnTo>
                  <a:cubicBezTo>
                    <a:pt x="26557" y="78"/>
                    <a:pt x="26479" y="1"/>
                    <a:pt x="2640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16"/>
            <p:cNvSpPr/>
            <p:nvPr/>
          </p:nvSpPr>
          <p:spPr>
            <a:xfrm>
              <a:off x="2998125" y="409550"/>
              <a:ext cx="669750" cy="460075"/>
            </a:xfrm>
            <a:custGeom>
              <a:avLst/>
              <a:gdLst/>
              <a:ahLst/>
              <a:cxnLst/>
              <a:rect l="l" t="t" r="r" b="b"/>
              <a:pathLst>
                <a:path w="26790" h="18403" extrusionOk="0">
                  <a:moveTo>
                    <a:pt x="26635" y="0"/>
                  </a:moveTo>
                  <a:lnTo>
                    <a:pt x="1" y="18170"/>
                  </a:lnTo>
                  <a:cubicBezTo>
                    <a:pt x="78" y="18247"/>
                    <a:pt x="78" y="18247"/>
                    <a:pt x="78" y="18325"/>
                  </a:cubicBezTo>
                  <a:lnTo>
                    <a:pt x="156" y="18402"/>
                  </a:lnTo>
                  <a:lnTo>
                    <a:pt x="26790" y="174"/>
                  </a:lnTo>
                  <a:cubicBezTo>
                    <a:pt x="26712" y="174"/>
                    <a:pt x="26712" y="78"/>
                    <a:pt x="26712" y="78"/>
                  </a:cubicBezTo>
                  <a:lnTo>
                    <a:pt x="2663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16"/>
            <p:cNvSpPr/>
            <p:nvPr/>
          </p:nvSpPr>
          <p:spPr>
            <a:xfrm>
              <a:off x="3022350" y="443925"/>
              <a:ext cx="665875" cy="458125"/>
            </a:xfrm>
            <a:custGeom>
              <a:avLst/>
              <a:gdLst/>
              <a:ahLst/>
              <a:cxnLst/>
              <a:rect l="l" t="t" r="r" b="b"/>
              <a:pathLst>
                <a:path w="26635" h="18325" extrusionOk="0">
                  <a:moveTo>
                    <a:pt x="26557" y="0"/>
                  </a:moveTo>
                  <a:lnTo>
                    <a:pt x="0" y="18170"/>
                  </a:lnTo>
                  <a:cubicBezTo>
                    <a:pt x="78" y="18247"/>
                    <a:pt x="155" y="18247"/>
                    <a:pt x="155" y="18325"/>
                  </a:cubicBezTo>
                  <a:lnTo>
                    <a:pt x="26634" y="252"/>
                  </a:lnTo>
                  <a:cubicBezTo>
                    <a:pt x="26634" y="155"/>
                    <a:pt x="26557" y="78"/>
                    <a:pt x="2655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16"/>
            <p:cNvSpPr/>
            <p:nvPr/>
          </p:nvSpPr>
          <p:spPr>
            <a:xfrm>
              <a:off x="3050425" y="480250"/>
              <a:ext cx="655725" cy="451825"/>
            </a:xfrm>
            <a:custGeom>
              <a:avLst/>
              <a:gdLst/>
              <a:ahLst/>
              <a:cxnLst/>
              <a:rect l="l" t="t" r="r" b="b"/>
              <a:pathLst>
                <a:path w="26229" h="18073" extrusionOk="0">
                  <a:moveTo>
                    <a:pt x="26151" y="0"/>
                  </a:moveTo>
                  <a:lnTo>
                    <a:pt x="1" y="17918"/>
                  </a:lnTo>
                  <a:cubicBezTo>
                    <a:pt x="78" y="17995"/>
                    <a:pt x="156" y="17995"/>
                    <a:pt x="252" y="18073"/>
                  </a:cubicBezTo>
                  <a:lnTo>
                    <a:pt x="26228" y="252"/>
                  </a:lnTo>
                  <a:cubicBezTo>
                    <a:pt x="26228" y="155"/>
                    <a:pt x="26151" y="78"/>
                    <a:pt x="261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16"/>
            <p:cNvSpPr/>
            <p:nvPr/>
          </p:nvSpPr>
          <p:spPr>
            <a:xfrm>
              <a:off x="3082875" y="520425"/>
              <a:ext cx="637300" cy="440225"/>
            </a:xfrm>
            <a:custGeom>
              <a:avLst/>
              <a:gdLst/>
              <a:ahLst/>
              <a:cxnLst/>
              <a:rect l="l" t="t" r="r" b="b"/>
              <a:pathLst>
                <a:path w="25492" h="17609" extrusionOk="0">
                  <a:moveTo>
                    <a:pt x="25414" y="1"/>
                  </a:moveTo>
                  <a:lnTo>
                    <a:pt x="0" y="17434"/>
                  </a:lnTo>
                  <a:cubicBezTo>
                    <a:pt x="78" y="17434"/>
                    <a:pt x="155" y="17531"/>
                    <a:pt x="233" y="17609"/>
                  </a:cubicBezTo>
                  <a:lnTo>
                    <a:pt x="25492" y="253"/>
                  </a:lnTo>
                  <a:cubicBezTo>
                    <a:pt x="25492" y="175"/>
                    <a:pt x="25414" y="98"/>
                    <a:pt x="2541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16"/>
            <p:cNvSpPr/>
            <p:nvPr/>
          </p:nvSpPr>
          <p:spPr>
            <a:xfrm>
              <a:off x="3119200" y="563050"/>
              <a:ext cx="611150" cy="421825"/>
            </a:xfrm>
            <a:custGeom>
              <a:avLst/>
              <a:gdLst/>
              <a:ahLst/>
              <a:cxnLst/>
              <a:rect l="l" t="t" r="r" b="b"/>
              <a:pathLst>
                <a:path w="24446" h="16873" extrusionOk="0">
                  <a:moveTo>
                    <a:pt x="24368" y="1"/>
                  </a:moveTo>
                  <a:lnTo>
                    <a:pt x="0" y="16698"/>
                  </a:lnTo>
                  <a:cubicBezTo>
                    <a:pt x="78" y="16795"/>
                    <a:pt x="155" y="16795"/>
                    <a:pt x="233" y="16872"/>
                  </a:cubicBezTo>
                  <a:lnTo>
                    <a:pt x="24446" y="233"/>
                  </a:lnTo>
                  <a:cubicBezTo>
                    <a:pt x="24446" y="156"/>
                    <a:pt x="24368" y="78"/>
                    <a:pt x="243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16"/>
            <p:cNvSpPr/>
            <p:nvPr/>
          </p:nvSpPr>
          <p:spPr>
            <a:xfrm>
              <a:off x="3159375" y="609550"/>
              <a:ext cx="575325" cy="397600"/>
            </a:xfrm>
            <a:custGeom>
              <a:avLst/>
              <a:gdLst/>
              <a:ahLst/>
              <a:cxnLst/>
              <a:rect l="l" t="t" r="r" b="b"/>
              <a:pathLst>
                <a:path w="23013" h="15904" extrusionOk="0">
                  <a:moveTo>
                    <a:pt x="23013" y="0"/>
                  </a:moveTo>
                  <a:lnTo>
                    <a:pt x="1" y="15729"/>
                  </a:lnTo>
                  <a:cubicBezTo>
                    <a:pt x="78" y="15806"/>
                    <a:pt x="156" y="15806"/>
                    <a:pt x="253" y="15903"/>
                  </a:cubicBezTo>
                  <a:lnTo>
                    <a:pt x="23013" y="233"/>
                  </a:lnTo>
                  <a:lnTo>
                    <a:pt x="2301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16"/>
            <p:cNvSpPr/>
            <p:nvPr/>
          </p:nvSpPr>
          <p:spPr>
            <a:xfrm>
              <a:off x="3203925" y="657975"/>
              <a:ext cx="530775" cy="365150"/>
            </a:xfrm>
            <a:custGeom>
              <a:avLst/>
              <a:gdLst/>
              <a:ahLst/>
              <a:cxnLst/>
              <a:rect l="l" t="t" r="r" b="b"/>
              <a:pathLst>
                <a:path w="21231" h="14606" extrusionOk="0">
                  <a:moveTo>
                    <a:pt x="21231" y="0"/>
                  </a:moveTo>
                  <a:lnTo>
                    <a:pt x="1" y="14528"/>
                  </a:lnTo>
                  <a:cubicBezTo>
                    <a:pt x="156" y="14606"/>
                    <a:pt x="233" y="14606"/>
                    <a:pt x="311" y="14606"/>
                  </a:cubicBezTo>
                  <a:lnTo>
                    <a:pt x="21231" y="310"/>
                  </a:lnTo>
                  <a:lnTo>
                    <a:pt x="2123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16"/>
            <p:cNvSpPr/>
            <p:nvPr/>
          </p:nvSpPr>
          <p:spPr>
            <a:xfrm>
              <a:off x="3256225" y="712200"/>
              <a:ext cx="472200" cy="324975"/>
            </a:xfrm>
            <a:custGeom>
              <a:avLst/>
              <a:gdLst/>
              <a:ahLst/>
              <a:cxnLst/>
              <a:rect l="l" t="t" r="r" b="b"/>
              <a:pathLst>
                <a:path w="18888" h="12999" extrusionOk="0">
                  <a:moveTo>
                    <a:pt x="18887" y="1"/>
                  </a:moveTo>
                  <a:lnTo>
                    <a:pt x="1" y="12921"/>
                  </a:lnTo>
                  <a:cubicBezTo>
                    <a:pt x="156" y="12921"/>
                    <a:pt x="253" y="12998"/>
                    <a:pt x="408" y="12998"/>
                  </a:cubicBezTo>
                  <a:lnTo>
                    <a:pt x="18887" y="330"/>
                  </a:lnTo>
                  <a:lnTo>
                    <a:pt x="1888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16"/>
            <p:cNvSpPr/>
            <p:nvPr/>
          </p:nvSpPr>
          <p:spPr>
            <a:xfrm>
              <a:off x="3318700" y="772750"/>
              <a:ext cx="393725" cy="270725"/>
            </a:xfrm>
            <a:custGeom>
              <a:avLst/>
              <a:gdLst/>
              <a:ahLst/>
              <a:cxnLst/>
              <a:rect l="l" t="t" r="r" b="b"/>
              <a:pathLst>
                <a:path w="15749" h="10829" extrusionOk="0">
                  <a:moveTo>
                    <a:pt x="15749" y="0"/>
                  </a:moveTo>
                  <a:lnTo>
                    <a:pt x="1" y="10828"/>
                  </a:lnTo>
                  <a:lnTo>
                    <a:pt x="485" y="10828"/>
                  </a:lnTo>
                  <a:lnTo>
                    <a:pt x="15671" y="407"/>
                  </a:lnTo>
                  <a:cubicBezTo>
                    <a:pt x="15671" y="252"/>
                    <a:pt x="15749" y="174"/>
                    <a:pt x="1574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16"/>
            <p:cNvSpPr/>
            <p:nvPr/>
          </p:nvSpPr>
          <p:spPr>
            <a:xfrm>
              <a:off x="3399575" y="845375"/>
              <a:ext cx="280425" cy="191800"/>
            </a:xfrm>
            <a:custGeom>
              <a:avLst/>
              <a:gdLst/>
              <a:ahLst/>
              <a:cxnLst/>
              <a:rect l="l" t="t" r="r" b="b"/>
              <a:pathLst>
                <a:path w="11217" h="7672" extrusionOk="0">
                  <a:moveTo>
                    <a:pt x="11216" y="1"/>
                  </a:moveTo>
                  <a:lnTo>
                    <a:pt x="1" y="7671"/>
                  </a:lnTo>
                  <a:cubicBezTo>
                    <a:pt x="233" y="7594"/>
                    <a:pt x="407" y="7594"/>
                    <a:pt x="562" y="7594"/>
                  </a:cubicBezTo>
                  <a:lnTo>
                    <a:pt x="10887" y="485"/>
                  </a:lnTo>
                  <a:cubicBezTo>
                    <a:pt x="10984" y="330"/>
                    <a:pt x="11061" y="175"/>
                    <a:pt x="1121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6" name="Google Shape;866;p16"/>
          <p:cNvGrpSpPr/>
          <p:nvPr/>
        </p:nvGrpSpPr>
        <p:grpSpPr>
          <a:xfrm>
            <a:off x="4302975" y="4715075"/>
            <a:ext cx="538025" cy="157800"/>
            <a:chOff x="2575325" y="1348650"/>
            <a:chExt cx="538025" cy="157800"/>
          </a:xfrm>
        </p:grpSpPr>
        <p:sp>
          <p:nvSpPr>
            <p:cNvPr id="867" name="Google Shape;867;p16"/>
            <p:cNvSpPr/>
            <p:nvPr/>
          </p:nvSpPr>
          <p:spPr>
            <a:xfrm>
              <a:off x="2575325" y="1348650"/>
              <a:ext cx="157800" cy="157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16"/>
            <p:cNvSpPr/>
            <p:nvPr/>
          </p:nvSpPr>
          <p:spPr>
            <a:xfrm>
              <a:off x="2765438" y="1348650"/>
              <a:ext cx="157800" cy="157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16"/>
            <p:cNvSpPr/>
            <p:nvPr/>
          </p:nvSpPr>
          <p:spPr>
            <a:xfrm>
              <a:off x="2955550" y="1348650"/>
              <a:ext cx="157800" cy="157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0" name="Google Shape;870;p16"/>
          <p:cNvGrpSpPr/>
          <p:nvPr/>
        </p:nvGrpSpPr>
        <p:grpSpPr>
          <a:xfrm>
            <a:off x="3240339" y="-363938"/>
            <a:ext cx="925310" cy="943383"/>
            <a:chOff x="595389" y="1761100"/>
            <a:chExt cx="925310" cy="943383"/>
          </a:xfrm>
        </p:grpSpPr>
        <p:cxnSp>
          <p:nvCxnSpPr>
            <p:cNvPr id="871" name="Google Shape;871;p16"/>
            <p:cNvCxnSpPr/>
            <p:nvPr/>
          </p:nvCxnSpPr>
          <p:spPr>
            <a:xfrm>
              <a:off x="790199" y="2065118"/>
              <a:ext cx="730500" cy="587400"/>
            </a:xfrm>
            <a:prstGeom prst="straightConnector1">
              <a:avLst/>
            </a:prstGeom>
            <a:noFill/>
            <a:ln w="9525" cap="flat" cmpd="sng">
              <a:solidFill>
                <a:schemeClr val="dk2"/>
              </a:solidFill>
              <a:prstDash val="solid"/>
              <a:round/>
              <a:headEnd type="none" w="med" len="med"/>
              <a:tailEnd type="none" w="med" len="med"/>
            </a:ln>
          </p:spPr>
        </p:cxnSp>
        <p:cxnSp>
          <p:nvCxnSpPr>
            <p:cNvPr id="872" name="Google Shape;872;p16"/>
            <p:cNvCxnSpPr/>
            <p:nvPr/>
          </p:nvCxnSpPr>
          <p:spPr>
            <a:xfrm>
              <a:off x="595389" y="2117083"/>
              <a:ext cx="730500" cy="587400"/>
            </a:xfrm>
            <a:prstGeom prst="straightConnector1">
              <a:avLst/>
            </a:prstGeom>
            <a:noFill/>
            <a:ln w="9525" cap="flat" cmpd="sng">
              <a:solidFill>
                <a:schemeClr val="dk2"/>
              </a:solidFill>
              <a:prstDash val="solid"/>
              <a:round/>
              <a:headEnd type="none" w="med" len="med"/>
              <a:tailEnd type="none" w="med" len="med"/>
            </a:ln>
          </p:spPr>
        </p:cxnSp>
        <p:cxnSp>
          <p:nvCxnSpPr>
            <p:cNvPr id="873" name="Google Shape;873;p16"/>
            <p:cNvCxnSpPr/>
            <p:nvPr/>
          </p:nvCxnSpPr>
          <p:spPr>
            <a:xfrm>
              <a:off x="656919" y="1761100"/>
              <a:ext cx="730500" cy="587400"/>
            </a:xfrm>
            <a:prstGeom prst="straightConnector1">
              <a:avLst/>
            </a:prstGeom>
            <a:noFill/>
            <a:ln w="9525" cap="flat" cmpd="sng">
              <a:solidFill>
                <a:schemeClr val="dk2"/>
              </a:solidFill>
              <a:prstDash val="solid"/>
              <a:round/>
              <a:headEnd type="none" w="med" len="med"/>
              <a:tailEnd type="none" w="med" len="med"/>
            </a:ln>
          </p:spPr>
        </p:cxnSp>
      </p:grpSp>
      <p:grpSp>
        <p:nvGrpSpPr>
          <p:cNvPr id="874" name="Google Shape;874;p16"/>
          <p:cNvGrpSpPr/>
          <p:nvPr/>
        </p:nvGrpSpPr>
        <p:grpSpPr>
          <a:xfrm>
            <a:off x="8383839" y="4424287"/>
            <a:ext cx="925310" cy="943383"/>
            <a:chOff x="595389" y="1761100"/>
            <a:chExt cx="925310" cy="943383"/>
          </a:xfrm>
        </p:grpSpPr>
        <p:cxnSp>
          <p:nvCxnSpPr>
            <p:cNvPr id="875" name="Google Shape;875;p16"/>
            <p:cNvCxnSpPr/>
            <p:nvPr/>
          </p:nvCxnSpPr>
          <p:spPr>
            <a:xfrm>
              <a:off x="790199" y="2065118"/>
              <a:ext cx="730500" cy="587400"/>
            </a:xfrm>
            <a:prstGeom prst="straightConnector1">
              <a:avLst/>
            </a:prstGeom>
            <a:noFill/>
            <a:ln w="9525" cap="flat" cmpd="sng">
              <a:solidFill>
                <a:schemeClr val="dk2"/>
              </a:solidFill>
              <a:prstDash val="solid"/>
              <a:round/>
              <a:headEnd type="none" w="med" len="med"/>
              <a:tailEnd type="none" w="med" len="med"/>
            </a:ln>
          </p:spPr>
        </p:cxnSp>
        <p:cxnSp>
          <p:nvCxnSpPr>
            <p:cNvPr id="876" name="Google Shape;876;p16"/>
            <p:cNvCxnSpPr/>
            <p:nvPr/>
          </p:nvCxnSpPr>
          <p:spPr>
            <a:xfrm>
              <a:off x="595389" y="2117083"/>
              <a:ext cx="730500" cy="587400"/>
            </a:xfrm>
            <a:prstGeom prst="straightConnector1">
              <a:avLst/>
            </a:prstGeom>
            <a:noFill/>
            <a:ln w="9525" cap="flat" cmpd="sng">
              <a:solidFill>
                <a:schemeClr val="dk2"/>
              </a:solidFill>
              <a:prstDash val="solid"/>
              <a:round/>
              <a:headEnd type="none" w="med" len="med"/>
              <a:tailEnd type="none" w="med" len="med"/>
            </a:ln>
          </p:spPr>
        </p:cxnSp>
        <p:cxnSp>
          <p:nvCxnSpPr>
            <p:cNvPr id="877" name="Google Shape;877;p16"/>
            <p:cNvCxnSpPr/>
            <p:nvPr/>
          </p:nvCxnSpPr>
          <p:spPr>
            <a:xfrm>
              <a:off x="656919" y="1761100"/>
              <a:ext cx="730500" cy="587400"/>
            </a:xfrm>
            <a:prstGeom prst="straightConnector1">
              <a:avLst/>
            </a:prstGeom>
            <a:noFill/>
            <a:ln w="9525" cap="flat" cmpd="sng">
              <a:solidFill>
                <a:schemeClr val="dk2"/>
              </a:solidFill>
              <a:prstDash val="solid"/>
              <a:round/>
              <a:headEnd type="none" w="med" len="med"/>
              <a:tailEnd type="none" w="med" len="med"/>
            </a:ln>
          </p:spPr>
        </p:cxnSp>
      </p:grpSp>
      <p:grpSp>
        <p:nvGrpSpPr>
          <p:cNvPr id="878" name="Google Shape;878;p16"/>
          <p:cNvGrpSpPr/>
          <p:nvPr/>
        </p:nvGrpSpPr>
        <p:grpSpPr>
          <a:xfrm>
            <a:off x="269572" y="270850"/>
            <a:ext cx="1584577" cy="196549"/>
            <a:chOff x="750197" y="155825"/>
            <a:chExt cx="1584577" cy="196549"/>
          </a:xfrm>
        </p:grpSpPr>
        <p:sp>
          <p:nvSpPr>
            <p:cNvPr id="879" name="Google Shape;879;p16"/>
            <p:cNvSpPr/>
            <p:nvPr/>
          </p:nvSpPr>
          <p:spPr>
            <a:xfrm rot="-5400000">
              <a:off x="2093744" y="299443"/>
              <a:ext cx="52930" cy="52930"/>
            </a:xfrm>
            <a:custGeom>
              <a:avLst/>
              <a:gdLst/>
              <a:ahLst/>
              <a:cxnLst/>
              <a:rect l="l" t="t" r="r" b="b"/>
              <a:pathLst>
                <a:path w="1221" h="1221" extrusionOk="0">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16"/>
            <p:cNvSpPr/>
            <p:nvPr/>
          </p:nvSpPr>
          <p:spPr>
            <a:xfrm rot="-5400000">
              <a:off x="1915294" y="299855"/>
              <a:ext cx="52930" cy="52107"/>
            </a:xfrm>
            <a:custGeom>
              <a:avLst/>
              <a:gdLst/>
              <a:ahLst/>
              <a:cxnLst/>
              <a:rect l="l" t="t" r="r" b="b"/>
              <a:pathLst>
                <a:path w="1221" h="1202" extrusionOk="0">
                  <a:moveTo>
                    <a:pt x="659" y="1"/>
                  </a:moveTo>
                  <a:cubicBezTo>
                    <a:pt x="252" y="1"/>
                    <a:pt x="0" y="233"/>
                    <a:pt x="0" y="563"/>
                  </a:cubicBezTo>
                  <a:cubicBezTo>
                    <a:pt x="0" y="969"/>
                    <a:pt x="252" y="1202"/>
                    <a:pt x="659" y="1202"/>
                  </a:cubicBezTo>
                  <a:cubicBezTo>
                    <a:pt x="969" y="1202"/>
                    <a:pt x="1221" y="969"/>
                    <a:pt x="1221" y="563"/>
                  </a:cubicBezTo>
                  <a:cubicBezTo>
                    <a:pt x="1221" y="233"/>
                    <a:pt x="969" y="1"/>
                    <a:pt x="6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16"/>
            <p:cNvSpPr/>
            <p:nvPr/>
          </p:nvSpPr>
          <p:spPr>
            <a:xfrm rot="-5400000">
              <a:off x="1735196" y="297753"/>
              <a:ext cx="52930" cy="56312"/>
            </a:xfrm>
            <a:custGeom>
              <a:avLst/>
              <a:gdLst/>
              <a:ahLst/>
              <a:cxnLst/>
              <a:rect l="l" t="t" r="r" b="b"/>
              <a:pathLst>
                <a:path w="1221" h="1299" extrusionOk="0">
                  <a:moveTo>
                    <a:pt x="659" y="0"/>
                  </a:moveTo>
                  <a:cubicBezTo>
                    <a:pt x="252" y="0"/>
                    <a:pt x="0" y="330"/>
                    <a:pt x="0" y="640"/>
                  </a:cubicBezTo>
                  <a:cubicBezTo>
                    <a:pt x="0" y="969"/>
                    <a:pt x="252" y="1298"/>
                    <a:pt x="659" y="1298"/>
                  </a:cubicBezTo>
                  <a:cubicBezTo>
                    <a:pt x="969" y="1298"/>
                    <a:pt x="1221" y="969"/>
                    <a:pt x="1221" y="640"/>
                  </a:cubicBezTo>
                  <a:cubicBezTo>
                    <a:pt x="1221" y="330"/>
                    <a:pt x="969" y="0"/>
                    <a:pt x="6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16"/>
            <p:cNvSpPr/>
            <p:nvPr/>
          </p:nvSpPr>
          <p:spPr>
            <a:xfrm rot="-5400000">
              <a:off x="1556334" y="297753"/>
              <a:ext cx="52930" cy="56312"/>
            </a:xfrm>
            <a:custGeom>
              <a:avLst/>
              <a:gdLst/>
              <a:ahLst/>
              <a:cxnLst/>
              <a:rect l="l" t="t" r="r" b="b"/>
              <a:pathLst>
                <a:path w="1221" h="1299" extrusionOk="0">
                  <a:moveTo>
                    <a:pt x="659" y="0"/>
                  </a:moveTo>
                  <a:cubicBezTo>
                    <a:pt x="252" y="0"/>
                    <a:pt x="0" y="330"/>
                    <a:pt x="0" y="659"/>
                  </a:cubicBezTo>
                  <a:cubicBezTo>
                    <a:pt x="0" y="969"/>
                    <a:pt x="252" y="1298"/>
                    <a:pt x="659" y="1298"/>
                  </a:cubicBezTo>
                  <a:cubicBezTo>
                    <a:pt x="969" y="1298"/>
                    <a:pt x="1221" y="969"/>
                    <a:pt x="1221" y="659"/>
                  </a:cubicBezTo>
                  <a:cubicBezTo>
                    <a:pt x="1221" y="330"/>
                    <a:pt x="969" y="0"/>
                    <a:pt x="6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16"/>
            <p:cNvSpPr/>
            <p:nvPr/>
          </p:nvSpPr>
          <p:spPr>
            <a:xfrm rot="-5400000">
              <a:off x="1378296" y="297753"/>
              <a:ext cx="52930" cy="56312"/>
            </a:xfrm>
            <a:custGeom>
              <a:avLst/>
              <a:gdLst/>
              <a:ahLst/>
              <a:cxnLst/>
              <a:rect l="l" t="t" r="r" b="b"/>
              <a:pathLst>
                <a:path w="1221" h="1299" extrusionOk="0">
                  <a:moveTo>
                    <a:pt x="659" y="1"/>
                  </a:moveTo>
                  <a:cubicBezTo>
                    <a:pt x="252" y="1"/>
                    <a:pt x="0" y="330"/>
                    <a:pt x="0" y="640"/>
                  </a:cubicBezTo>
                  <a:cubicBezTo>
                    <a:pt x="0" y="969"/>
                    <a:pt x="252" y="1299"/>
                    <a:pt x="659" y="1299"/>
                  </a:cubicBezTo>
                  <a:cubicBezTo>
                    <a:pt x="969" y="1299"/>
                    <a:pt x="1221" y="969"/>
                    <a:pt x="1221" y="640"/>
                  </a:cubicBezTo>
                  <a:cubicBezTo>
                    <a:pt x="1221" y="330"/>
                    <a:pt x="969" y="1"/>
                    <a:pt x="6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16"/>
            <p:cNvSpPr/>
            <p:nvPr/>
          </p:nvSpPr>
          <p:spPr>
            <a:xfrm rot="-5400000">
              <a:off x="1197765" y="299422"/>
              <a:ext cx="52930" cy="52974"/>
            </a:xfrm>
            <a:custGeom>
              <a:avLst/>
              <a:gdLst/>
              <a:ahLst/>
              <a:cxnLst/>
              <a:rect l="l" t="t" r="r" b="b"/>
              <a:pathLst>
                <a:path w="1221" h="1222" extrusionOk="0">
                  <a:moveTo>
                    <a:pt x="659" y="1"/>
                  </a:moveTo>
                  <a:cubicBezTo>
                    <a:pt x="252" y="1"/>
                    <a:pt x="0" y="253"/>
                    <a:pt x="0" y="660"/>
                  </a:cubicBezTo>
                  <a:cubicBezTo>
                    <a:pt x="0" y="970"/>
                    <a:pt x="252" y="1221"/>
                    <a:pt x="659" y="1221"/>
                  </a:cubicBezTo>
                  <a:cubicBezTo>
                    <a:pt x="969" y="1221"/>
                    <a:pt x="1221" y="970"/>
                    <a:pt x="1221" y="660"/>
                  </a:cubicBezTo>
                  <a:cubicBezTo>
                    <a:pt x="1221" y="253"/>
                    <a:pt x="969" y="1"/>
                    <a:pt x="6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16"/>
            <p:cNvSpPr/>
            <p:nvPr/>
          </p:nvSpPr>
          <p:spPr>
            <a:xfrm rot="-5400000">
              <a:off x="1019336" y="299855"/>
              <a:ext cx="52930" cy="52107"/>
            </a:xfrm>
            <a:custGeom>
              <a:avLst/>
              <a:gdLst/>
              <a:ahLst/>
              <a:cxnLst/>
              <a:rect l="l" t="t" r="r" b="b"/>
              <a:pathLst>
                <a:path w="1221" h="1202" extrusionOk="0">
                  <a:moveTo>
                    <a:pt x="659" y="0"/>
                  </a:moveTo>
                  <a:cubicBezTo>
                    <a:pt x="252" y="0"/>
                    <a:pt x="0" y="233"/>
                    <a:pt x="0" y="640"/>
                  </a:cubicBezTo>
                  <a:cubicBezTo>
                    <a:pt x="0" y="969"/>
                    <a:pt x="252" y="1201"/>
                    <a:pt x="659" y="1201"/>
                  </a:cubicBezTo>
                  <a:cubicBezTo>
                    <a:pt x="969" y="1201"/>
                    <a:pt x="1221" y="969"/>
                    <a:pt x="1221" y="640"/>
                  </a:cubicBezTo>
                  <a:cubicBezTo>
                    <a:pt x="1221" y="233"/>
                    <a:pt x="969" y="0"/>
                    <a:pt x="6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16"/>
            <p:cNvSpPr/>
            <p:nvPr/>
          </p:nvSpPr>
          <p:spPr>
            <a:xfrm rot="-5400000">
              <a:off x="840886" y="299443"/>
              <a:ext cx="52930" cy="52930"/>
            </a:xfrm>
            <a:custGeom>
              <a:avLst/>
              <a:gdLst/>
              <a:ahLst/>
              <a:cxnLst/>
              <a:rect l="l" t="t" r="r" b="b"/>
              <a:pathLst>
                <a:path w="1221" h="1221" extrusionOk="0">
                  <a:moveTo>
                    <a:pt x="659" y="1"/>
                  </a:moveTo>
                  <a:cubicBezTo>
                    <a:pt x="252" y="1"/>
                    <a:pt x="0" y="252"/>
                    <a:pt x="0" y="582"/>
                  </a:cubicBezTo>
                  <a:cubicBezTo>
                    <a:pt x="0" y="969"/>
                    <a:pt x="252" y="1221"/>
                    <a:pt x="659" y="1221"/>
                  </a:cubicBezTo>
                  <a:cubicBezTo>
                    <a:pt x="969" y="1221"/>
                    <a:pt x="1221" y="969"/>
                    <a:pt x="1221" y="582"/>
                  </a:cubicBezTo>
                  <a:cubicBezTo>
                    <a:pt x="1221" y="252"/>
                    <a:pt x="969" y="1"/>
                    <a:pt x="6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16"/>
            <p:cNvSpPr/>
            <p:nvPr/>
          </p:nvSpPr>
          <p:spPr>
            <a:xfrm rot="-5400000">
              <a:off x="2181051" y="155825"/>
              <a:ext cx="56312" cy="56312"/>
            </a:xfrm>
            <a:custGeom>
              <a:avLst/>
              <a:gdLst/>
              <a:ahLst/>
              <a:cxnLst/>
              <a:rect l="l" t="t" r="r" b="b"/>
              <a:pathLst>
                <a:path w="1299" h="1299" extrusionOk="0">
                  <a:moveTo>
                    <a:pt x="640" y="1"/>
                  </a:moveTo>
                  <a:cubicBezTo>
                    <a:pt x="330" y="1"/>
                    <a:pt x="0" y="330"/>
                    <a:pt x="0" y="659"/>
                  </a:cubicBezTo>
                  <a:cubicBezTo>
                    <a:pt x="0" y="969"/>
                    <a:pt x="330" y="1299"/>
                    <a:pt x="640" y="1299"/>
                  </a:cubicBezTo>
                  <a:cubicBezTo>
                    <a:pt x="969" y="1299"/>
                    <a:pt x="1298" y="969"/>
                    <a:pt x="1298" y="659"/>
                  </a:cubicBezTo>
                  <a:cubicBezTo>
                    <a:pt x="1298" y="330"/>
                    <a:pt x="969" y="1"/>
                    <a:pt x="6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16"/>
            <p:cNvSpPr/>
            <p:nvPr/>
          </p:nvSpPr>
          <p:spPr>
            <a:xfrm rot="-5400000">
              <a:off x="2000953" y="157927"/>
              <a:ext cx="56312" cy="52107"/>
            </a:xfrm>
            <a:custGeom>
              <a:avLst/>
              <a:gdLst/>
              <a:ahLst/>
              <a:cxnLst/>
              <a:rect l="l" t="t" r="r" b="b"/>
              <a:pathLst>
                <a:path w="1299" h="1202" extrusionOk="0">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16"/>
            <p:cNvSpPr/>
            <p:nvPr/>
          </p:nvSpPr>
          <p:spPr>
            <a:xfrm rot="-5400000">
              <a:off x="1822503" y="157515"/>
              <a:ext cx="56312" cy="52930"/>
            </a:xfrm>
            <a:custGeom>
              <a:avLst/>
              <a:gdLst/>
              <a:ahLst/>
              <a:cxnLst/>
              <a:rect l="l" t="t" r="r" b="b"/>
              <a:pathLst>
                <a:path w="1299" h="1221" extrusionOk="0">
                  <a:moveTo>
                    <a:pt x="640" y="0"/>
                  </a:moveTo>
                  <a:cubicBezTo>
                    <a:pt x="330" y="0"/>
                    <a:pt x="0" y="252"/>
                    <a:pt x="0" y="562"/>
                  </a:cubicBezTo>
                  <a:cubicBezTo>
                    <a:pt x="0" y="969"/>
                    <a:pt x="330" y="1221"/>
                    <a:pt x="640" y="1221"/>
                  </a:cubicBezTo>
                  <a:cubicBezTo>
                    <a:pt x="969" y="1221"/>
                    <a:pt x="1298" y="969"/>
                    <a:pt x="1298" y="562"/>
                  </a:cubicBezTo>
                  <a:cubicBezTo>
                    <a:pt x="1298" y="252"/>
                    <a:pt x="969"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16"/>
            <p:cNvSpPr/>
            <p:nvPr/>
          </p:nvSpPr>
          <p:spPr>
            <a:xfrm rot="-5400000">
              <a:off x="1644053" y="157927"/>
              <a:ext cx="56312" cy="52107"/>
            </a:xfrm>
            <a:custGeom>
              <a:avLst/>
              <a:gdLst/>
              <a:ahLst/>
              <a:cxnLst/>
              <a:rect l="l" t="t" r="r" b="b"/>
              <a:pathLst>
                <a:path w="1299" h="1202" extrusionOk="0">
                  <a:moveTo>
                    <a:pt x="640" y="1"/>
                  </a:moveTo>
                  <a:cubicBezTo>
                    <a:pt x="330" y="1"/>
                    <a:pt x="0" y="233"/>
                    <a:pt x="0" y="563"/>
                  </a:cubicBezTo>
                  <a:cubicBezTo>
                    <a:pt x="0" y="969"/>
                    <a:pt x="330" y="1202"/>
                    <a:pt x="640" y="1202"/>
                  </a:cubicBezTo>
                  <a:cubicBezTo>
                    <a:pt x="969" y="1202"/>
                    <a:pt x="1298" y="969"/>
                    <a:pt x="1298" y="563"/>
                  </a:cubicBezTo>
                  <a:cubicBezTo>
                    <a:pt x="1298" y="233"/>
                    <a:pt x="969" y="1"/>
                    <a:pt x="6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16"/>
            <p:cNvSpPr/>
            <p:nvPr/>
          </p:nvSpPr>
          <p:spPr>
            <a:xfrm rot="-5400000">
              <a:off x="1463955" y="155825"/>
              <a:ext cx="56312" cy="56312"/>
            </a:xfrm>
            <a:custGeom>
              <a:avLst/>
              <a:gdLst/>
              <a:ahLst/>
              <a:cxnLst/>
              <a:rect l="l" t="t" r="r" b="b"/>
              <a:pathLst>
                <a:path w="1299" h="1299" extrusionOk="0">
                  <a:moveTo>
                    <a:pt x="640" y="0"/>
                  </a:moveTo>
                  <a:cubicBezTo>
                    <a:pt x="330" y="0"/>
                    <a:pt x="0" y="330"/>
                    <a:pt x="0" y="640"/>
                  </a:cubicBezTo>
                  <a:cubicBezTo>
                    <a:pt x="0" y="969"/>
                    <a:pt x="330" y="1298"/>
                    <a:pt x="640" y="1298"/>
                  </a:cubicBezTo>
                  <a:cubicBezTo>
                    <a:pt x="969" y="1298"/>
                    <a:pt x="1298" y="969"/>
                    <a:pt x="1298" y="640"/>
                  </a:cubicBezTo>
                  <a:cubicBezTo>
                    <a:pt x="1298" y="330"/>
                    <a:pt x="969"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16"/>
            <p:cNvSpPr/>
            <p:nvPr/>
          </p:nvSpPr>
          <p:spPr>
            <a:xfrm rot="-5400000">
              <a:off x="1285505" y="156237"/>
              <a:ext cx="56312" cy="55488"/>
            </a:xfrm>
            <a:custGeom>
              <a:avLst/>
              <a:gdLst/>
              <a:ahLst/>
              <a:cxnLst/>
              <a:rect l="l" t="t" r="r" b="b"/>
              <a:pathLst>
                <a:path w="1299" h="1280" extrusionOk="0">
                  <a:moveTo>
                    <a:pt x="640" y="1"/>
                  </a:moveTo>
                  <a:cubicBezTo>
                    <a:pt x="330" y="1"/>
                    <a:pt x="0" y="311"/>
                    <a:pt x="0" y="640"/>
                  </a:cubicBezTo>
                  <a:cubicBezTo>
                    <a:pt x="0" y="969"/>
                    <a:pt x="330" y="1279"/>
                    <a:pt x="640" y="1279"/>
                  </a:cubicBezTo>
                  <a:cubicBezTo>
                    <a:pt x="969" y="1279"/>
                    <a:pt x="1298" y="969"/>
                    <a:pt x="1298" y="640"/>
                  </a:cubicBezTo>
                  <a:cubicBezTo>
                    <a:pt x="1298" y="311"/>
                    <a:pt x="969" y="1"/>
                    <a:pt x="6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16"/>
            <p:cNvSpPr/>
            <p:nvPr/>
          </p:nvSpPr>
          <p:spPr>
            <a:xfrm rot="-5400000">
              <a:off x="1107055" y="155825"/>
              <a:ext cx="56312" cy="56312"/>
            </a:xfrm>
            <a:custGeom>
              <a:avLst/>
              <a:gdLst/>
              <a:ahLst/>
              <a:cxnLst/>
              <a:rect l="l" t="t" r="r" b="b"/>
              <a:pathLst>
                <a:path w="1299" h="1299" extrusionOk="0">
                  <a:moveTo>
                    <a:pt x="640" y="1"/>
                  </a:moveTo>
                  <a:cubicBezTo>
                    <a:pt x="330" y="1"/>
                    <a:pt x="0" y="330"/>
                    <a:pt x="0" y="640"/>
                  </a:cubicBezTo>
                  <a:cubicBezTo>
                    <a:pt x="0" y="970"/>
                    <a:pt x="330" y="1299"/>
                    <a:pt x="640" y="1299"/>
                  </a:cubicBezTo>
                  <a:cubicBezTo>
                    <a:pt x="969" y="1299"/>
                    <a:pt x="1298" y="970"/>
                    <a:pt x="1298" y="640"/>
                  </a:cubicBezTo>
                  <a:cubicBezTo>
                    <a:pt x="1298" y="330"/>
                    <a:pt x="969" y="1"/>
                    <a:pt x="6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16"/>
            <p:cNvSpPr/>
            <p:nvPr/>
          </p:nvSpPr>
          <p:spPr>
            <a:xfrm rot="-5400000">
              <a:off x="926957" y="157927"/>
              <a:ext cx="56312" cy="52107"/>
            </a:xfrm>
            <a:custGeom>
              <a:avLst/>
              <a:gdLst/>
              <a:ahLst/>
              <a:cxnLst/>
              <a:rect l="l" t="t" r="r" b="b"/>
              <a:pathLst>
                <a:path w="1299" h="1202" extrusionOk="0">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16"/>
            <p:cNvSpPr/>
            <p:nvPr/>
          </p:nvSpPr>
          <p:spPr>
            <a:xfrm rot="-5400000">
              <a:off x="748507" y="157515"/>
              <a:ext cx="56312" cy="52930"/>
            </a:xfrm>
            <a:custGeom>
              <a:avLst/>
              <a:gdLst/>
              <a:ahLst/>
              <a:cxnLst/>
              <a:rect l="l" t="t" r="r" b="b"/>
              <a:pathLst>
                <a:path w="1299" h="1221" extrusionOk="0">
                  <a:moveTo>
                    <a:pt x="640" y="1"/>
                  </a:moveTo>
                  <a:cubicBezTo>
                    <a:pt x="330" y="1"/>
                    <a:pt x="0" y="252"/>
                    <a:pt x="0" y="562"/>
                  </a:cubicBezTo>
                  <a:cubicBezTo>
                    <a:pt x="0" y="969"/>
                    <a:pt x="330" y="1221"/>
                    <a:pt x="640" y="1221"/>
                  </a:cubicBezTo>
                  <a:cubicBezTo>
                    <a:pt x="969" y="1221"/>
                    <a:pt x="1298" y="969"/>
                    <a:pt x="1298" y="562"/>
                  </a:cubicBezTo>
                  <a:cubicBezTo>
                    <a:pt x="1298" y="252"/>
                    <a:pt x="969" y="1"/>
                    <a:pt x="6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16"/>
            <p:cNvSpPr/>
            <p:nvPr/>
          </p:nvSpPr>
          <p:spPr>
            <a:xfrm rot="-5400000">
              <a:off x="2281844" y="299443"/>
              <a:ext cx="52930" cy="52930"/>
            </a:xfrm>
            <a:custGeom>
              <a:avLst/>
              <a:gdLst/>
              <a:ahLst/>
              <a:cxnLst/>
              <a:rect l="l" t="t" r="r" b="b"/>
              <a:pathLst>
                <a:path w="1221" h="1221" extrusionOk="0">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7" name="Google Shape;897;p16"/>
          <p:cNvSpPr txBox="1">
            <a:spLocks noGrp="1"/>
          </p:cNvSpPr>
          <p:nvPr>
            <p:ph type="title"/>
          </p:nvPr>
        </p:nvSpPr>
        <p:spPr>
          <a:xfrm>
            <a:off x="4493688" y="2322775"/>
            <a:ext cx="3930300" cy="837300"/>
          </a:xfrm>
          <a:prstGeom prst="rect">
            <a:avLst/>
          </a:prstGeom>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2400"/>
              <a:buNone/>
              <a:defRPr sz="4800">
                <a:solidFill>
                  <a:schemeClr val="dk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98" name="Google Shape;898;p16"/>
          <p:cNvSpPr txBox="1">
            <a:spLocks noGrp="1"/>
          </p:cNvSpPr>
          <p:nvPr>
            <p:ph type="title" idx="2" hasCustomPrompt="1"/>
          </p:nvPr>
        </p:nvSpPr>
        <p:spPr>
          <a:xfrm>
            <a:off x="5928113" y="1387550"/>
            <a:ext cx="1061400" cy="719700"/>
          </a:xfrm>
          <a:prstGeom prst="rect">
            <a:avLst/>
          </a:prstGeom>
          <a:gradFill>
            <a:gsLst>
              <a:gs pos="0">
                <a:schemeClr val="accent3"/>
              </a:gs>
              <a:gs pos="100000">
                <a:schemeClr val="accent4"/>
              </a:gs>
            </a:gsLst>
            <a:lin ang="13500032" scaled="0"/>
          </a:gradFill>
        </p:spPr>
        <p:txBody>
          <a:bodyPr spcFirstLastPara="1" wrap="square" lIns="91425" tIns="91425" rIns="91425" bIns="91425" anchor="ctr" anchorCtr="0">
            <a:noAutofit/>
          </a:bodyPr>
          <a:lstStyle>
            <a:lvl1pPr lvl="0" rtl="0">
              <a:spcBef>
                <a:spcPts val="0"/>
              </a:spcBef>
              <a:spcAft>
                <a:spcPts val="0"/>
              </a:spcAft>
              <a:buSzPts val="4800"/>
              <a:buNone/>
              <a:defRPr sz="4800">
                <a:solidFill>
                  <a:schemeClr val="lt1"/>
                </a:solidFill>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899" name="Google Shape;899;p16"/>
          <p:cNvSpPr txBox="1">
            <a:spLocks noGrp="1"/>
          </p:cNvSpPr>
          <p:nvPr>
            <p:ph type="subTitle" idx="1"/>
          </p:nvPr>
        </p:nvSpPr>
        <p:spPr>
          <a:xfrm>
            <a:off x="4493613" y="3273450"/>
            <a:ext cx="3930300" cy="478800"/>
          </a:xfrm>
          <a:prstGeom prst="rect">
            <a:avLst/>
          </a:prstGeom>
          <a:gradFill>
            <a:gsLst>
              <a:gs pos="0">
                <a:schemeClr val="accent3"/>
              </a:gs>
              <a:gs pos="100000">
                <a:schemeClr val="accent4"/>
              </a:gs>
            </a:gsLst>
            <a:lin ang="13500032" scaled="0"/>
          </a:gradFill>
        </p:spPr>
        <p:txBody>
          <a:bodyPr spcFirstLastPara="1" wrap="square" lIns="91425" tIns="91425" rIns="91425" bIns="91425" anchor="ctr" anchorCtr="0">
            <a:noAutofit/>
          </a:bodyPr>
          <a:lstStyle>
            <a:lvl1pPr lvl="0" algn="ctr">
              <a:spcBef>
                <a:spcPts val="0"/>
              </a:spcBef>
              <a:spcAft>
                <a:spcPts val="0"/>
              </a:spcAft>
              <a:buSzPts val="1400"/>
              <a:buNone/>
              <a:defRPr sz="1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0" name="Google Shape;900;p16"/>
          <p:cNvSpPr>
            <a:spLocks noGrp="1"/>
          </p:cNvSpPr>
          <p:nvPr>
            <p:ph type="pic" idx="3"/>
          </p:nvPr>
        </p:nvSpPr>
        <p:spPr>
          <a:xfrm>
            <a:off x="1133538" y="986850"/>
            <a:ext cx="2579100" cy="3169800"/>
          </a:xfrm>
          <a:prstGeom prst="rect">
            <a:avLst/>
          </a:prstGeom>
          <a:noFill/>
          <a:ln w="19050" cap="flat" cmpd="sng">
            <a:solidFill>
              <a:schemeClr val="accent5"/>
            </a:solidFill>
            <a:prstDash val="solid"/>
            <a:round/>
            <a:headEnd type="none" w="sm" len="sm"/>
            <a:tailEnd type="none" w="sm" len="sm"/>
          </a:ln>
          <a:effectLst>
            <a:outerShdw blurRad="57150" dist="19050" dir="5400000" algn="bl" rotWithShape="0">
              <a:srgbClr val="000000">
                <a:alpha val="50000"/>
              </a:srgbClr>
            </a:outerShdw>
          </a:effectLst>
        </p:spPr>
      </p:sp>
      <p:grpSp>
        <p:nvGrpSpPr>
          <p:cNvPr id="901" name="Google Shape;901;p16"/>
          <p:cNvGrpSpPr/>
          <p:nvPr/>
        </p:nvGrpSpPr>
        <p:grpSpPr>
          <a:xfrm>
            <a:off x="8018345" y="-613187"/>
            <a:ext cx="1656312" cy="1660374"/>
            <a:chOff x="2929375" y="236175"/>
            <a:chExt cx="805325" cy="807300"/>
          </a:xfrm>
        </p:grpSpPr>
        <p:sp>
          <p:nvSpPr>
            <p:cNvPr id="902" name="Google Shape;902;p16"/>
            <p:cNvSpPr/>
            <p:nvPr/>
          </p:nvSpPr>
          <p:spPr>
            <a:xfrm>
              <a:off x="2986025" y="241975"/>
              <a:ext cx="280400" cy="191800"/>
            </a:xfrm>
            <a:custGeom>
              <a:avLst/>
              <a:gdLst/>
              <a:ahLst/>
              <a:cxnLst/>
              <a:rect l="l" t="t" r="r" b="b"/>
              <a:pathLst>
                <a:path w="11216" h="7672" extrusionOk="0">
                  <a:moveTo>
                    <a:pt x="11216" y="1"/>
                  </a:moveTo>
                  <a:cubicBezTo>
                    <a:pt x="10964" y="1"/>
                    <a:pt x="10809" y="98"/>
                    <a:pt x="10577" y="98"/>
                  </a:cubicBezTo>
                  <a:lnTo>
                    <a:pt x="310" y="7110"/>
                  </a:lnTo>
                  <a:cubicBezTo>
                    <a:pt x="233" y="7265"/>
                    <a:pt x="155" y="7439"/>
                    <a:pt x="0" y="7672"/>
                  </a:cubicBezTo>
                  <a:lnTo>
                    <a:pt x="112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16"/>
            <p:cNvSpPr/>
            <p:nvPr/>
          </p:nvSpPr>
          <p:spPr>
            <a:xfrm>
              <a:off x="2951650" y="236175"/>
              <a:ext cx="395650" cy="270250"/>
            </a:xfrm>
            <a:custGeom>
              <a:avLst/>
              <a:gdLst/>
              <a:ahLst/>
              <a:cxnLst/>
              <a:rect l="l" t="t" r="r" b="b"/>
              <a:pathLst>
                <a:path w="15826" h="10810" extrusionOk="0">
                  <a:moveTo>
                    <a:pt x="15341" y="1"/>
                  </a:moveTo>
                  <a:lnTo>
                    <a:pt x="155" y="10402"/>
                  </a:lnTo>
                  <a:cubicBezTo>
                    <a:pt x="155" y="10499"/>
                    <a:pt x="78" y="10654"/>
                    <a:pt x="0" y="10809"/>
                  </a:cubicBezTo>
                  <a:lnTo>
                    <a:pt x="1582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16"/>
            <p:cNvSpPr/>
            <p:nvPr/>
          </p:nvSpPr>
          <p:spPr>
            <a:xfrm>
              <a:off x="2935650" y="241975"/>
              <a:ext cx="472175" cy="324975"/>
            </a:xfrm>
            <a:custGeom>
              <a:avLst/>
              <a:gdLst/>
              <a:ahLst/>
              <a:cxnLst/>
              <a:rect l="l" t="t" r="r" b="b"/>
              <a:pathLst>
                <a:path w="18887" h="12999" extrusionOk="0">
                  <a:moveTo>
                    <a:pt x="18558" y="1"/>
                  </a:moveTo>
                  <a:lnTo>
                    <a:pt x="78" y="12689"/>
                  </a:lnTo>
                  <a:cubicBezTo>
                    <a:pt x="78" y="12766"/>
                    <a:pt x="78" y="12844"/>
                    <a:pt x="1" y="12999"/>
                  </a:cubicBezTo>
                  <a:lnTo>
                    <a:pt x="18887" y="98"/>
                  </a:lnTo>
                  <a:cubicBezTo>
                    <a:pt x="18790" y="1"/>
                    <a:pt x="18713" y="1"/>
                    <a:pt x="185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16"/>
            <p:cNvSpPr/>
            <p:nvPr/>
          </p:nvSpPr>
          <p:spPr>
            <a:xfrm>
              <a:off x="2929375" y="254100"/>
              <a:ext cx="530750" cy="367575"/>
            </a:xfrm>
            <a:custGeom>
              <a:avLst/>
              <a:gdLst/>
              <a:ahLst/>
              <a:cxnLst/>
              <a:rect l="l" t="t" r="r" b="b"/>
              <a:pathLst>
                <a:path w="21230" h="14703" extrusionOk="0">
                  <a:moveTo>
                    <a:pt x="20978" y="0"/>
                  </a:moveTo>
                  <a:lnTo>
                    <a:pt x="77" y="14373"/>
                  </a:lnTo>
                  <a:cubicBezTo>
                    <a:pt x="77" y="14451"/>
                    <a:pt x="0" y="14528"/>
                    <a:pt x="0" y="14702"/>
                  </a:cubicBezTo>
                  <a:lnTo>
                    <a:pt x="21230" y="97"/>
                  </a:lnTo>
                  <a:cubicBezTo>
                    <a:pt x="21152" y="97"/>
                    <a:pt x="21075" y="97"/>
                    <a:pt x="2097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16"/>
            <p:cNvSpPr/>
            <p:nvPr/>
          </p:nvSpPr>
          <p:spPr>
            <a:xfrm>
              <a:off x="2929375" y="272500"/>
              <a:ext cx="577250" cy="397600"/>
            </a:xfrm>
            <a:custGeom>
              <a:avLst/>
              <a:gdLst/>
              <a:ahLst/>
              <a:cxnLst/>
              <a:rect l="l" t="t" r="r" b="b"/>
              <a:pathLst>
                <a:path w="23090" h="15904" extrusionOk="0">
                  <a:moveTo>
                    <a:pt x="22838" y="0"/>
                  </a:moveTo>
                  <a:lnTo>
                    <a:pt x="0" y="15574"/>
                  </a:lnTo>
                  <a:cubicBezTo>
                    <a:pt x="77" y="15729"/>
                    <a:pt x="77" y="15826"/>
                    <a:pt x="77" y="15903"/>
                  </a:cubicBezTo>
                  <a:lnTo>
                    <a:pt x="23089" y="155"/>
                  </a:lnTo>
                  <a:cubicBezTo>
                    <a:pt x="23012" y="78"/>
                    <a:pt x="22915" y="78"/>
                    <a:pt x="2283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16"/>
            <p:cNvSpPr/>
            <p:nvPr/>
          </p:nvSpPr>
          <p:spPr>
            <a:xfrm>
              <a:off x="2935650" y="294775"/>
              <a:ext cx="611175" cy="421825"/>
            </a:xfrm>
            <a:custGeom>
              <a:avLst/>
              <a:gdLst/>
              <a:ahLst/>
              <a:cxnLst/>
              <a:rect l="l" t="t" r="r" b="b"/>
              <a:pathLst>
                <a:path w="24447" h="16873" extrusionOk="0">
                  <a:moveTo>
                    <a:pt x="24214" y="0"/>
                  </a:moveTo>
                  <a:lnTo>
                    <a:pt x="1" y="16543"/>
                  </a:lnTo>
                  <a:cubicBezTo>
                    <a:pt x="1" y="16620"/>
                    <a:pt x="1" y="16698"/>
                    <a:pt x="78" y="16872"/>
                  </a:cubicBezTo>
                  <a:lnTo>
                    <a:pt x="24446" y="155"/>
                  </a:lnTo>
                  <a:cubicBezTo>
                    <a:pt x="24369" y="78"/>
                    <a:pt x="24291" y="0"/>
                    <a:pt x="2421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16"/>
            <p:cNvSpPr/>
            <p:nvPr/>
          </p:nvSpPr>
          <p:spPr>
            <a:xfrm>
              <a:off x="2945350" y="318975"/>
              <a:ext cx="637775" cy="439750"/>
            </a:xfrm>
            <a:custGeom>
              <a:avLst/>
              <a:gdLst/>
              <a:ahLst/>
              <a:cxnLst/>
              <a:rect l="l" t="t" r="r" b="b"/>
              <a:pathLst>
                <a:path w="25511" h="17590" extrusionOk="0">
                  <a:moveTo>
                    <a:pt x="25279" y="1"/>
                  </a:moveTo>
                  <a:lnTo>
                    <a:pt x="0" y="17357"/>
                  </a:lnTo>
                  <a:cubicBezTo>
                    <a:pt x="0" y="17434"/>
                    <a:pt x="97" y="17512"/>
                    <a:pt x="97" y="17589"/>
                  </a:cubicBezTo>
                  <a:lnTo>
                    <a:pt x="25511" y="156"/>
                  </a:lnTo>
                  <a:cubicBezTo>
                    <a:pt x="25434" y="78"/>
                    <a:pt x="25356" y="78"/>
                    <a:pt x="252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16"/>
            <p:cNvSpPr/>
            <p:nvPr/>
          </p:nvSpPr>
          <p:spPr>
            <a:xfrm>
              <a:off x="2959875" y="347075"/>
              <a:ext cx="655700" cy="449900"/>
            </a:xfrm>
            <a:custGeom>
              <a:avLst/>
              <a:gdLst/>
              <a:ahLst/>
              <a:cxnLst/>
              <a:rect l="l" t="t" r="r" b="b"/>
              <a:pathLst>
                <a:path w="26228" h="17996" extrusionOk="0">
                  <a:moveTo>
                    <a:pt x="25976" y="0"/>
                  </a:moveTo>
                  <a:lnTo>
                    <a:pt x="0" y="17763"/>
                  </a:lnTo>
                  <a:cubicBezTo>
                    <a:pt x="0" y="17841"/>
                    <a:pt x="78" y="17918"/>
                    <a:pt x="78" y="17996"/>
                  </a:cubicBezTo>
                  <a:lnTo>
                    <a:pt x="26228" y="155"/>
                  </a:lnTo>
                  <a:cubicBezTo>
                    <a:pt x="26150" y="78"/>
                    <a:pt x="26053" y="0"/>
                    <a:pt x="2597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16"/>
            <p:cNvSpPr/>
            <p:nvPr/>
          </p:nvSpPr>
          <p:spPr>
            <a:xfrm>
              <a:off x="2977800" y="377575"/>
              <a:ext cx="663925" cy="457650"/>
            </a:xfrm>
            <a:custGeom>
              <a:avLst/>
              <a:gdLst/>
              <a:ahLst/>
              <a:cxnLst/>
              <a:rect l="l" t="t" r="r" b="b"/>
              <a:pathLst>
                <a:path w="26557" h="18306" extrusionOk="0">
                  <a:moveTo>
                    <a:pt x="26402" y="1"/>
                  </a:moveTo>
                  <a:lnTo>
                    <a:pt x="0" y="18073"/>
                  </a:lnTo>
                  <a:cubicBezTo>
                    <a:pt x="0" y="18151"/>
                    <a:pt x="78" y="18228"/>
                    <a:pt x="78" y="18306"/>
                  </a:cubicBezTo>
                  <a:lnTo>
                    <a:pt x="26557" y="156"/>
                  </a:lnTo>
                  <a:cubicBezTo>
                    <a:pt x="26557" y="78"/>
                    <a:pt x="26479" y="1"/>
                    <a:pt x="2640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16"/>
            <p:cNvSpPr/>
            <p:nvPr/>
          </p:nvSpPr>
          <p:spPr>
            <a:xfrm>
              <a:off x="2998125" y="409550"/>
              <a:ext cx="669750" cy="460075"/>
            </a:xfrm>
            <a:custGeom>
              <a:avLst/>
              <a:gdLst/>
              <a:ahLst/>
              <a:cxnLst/>
              <a:rect l="l" t="t" r="r" b="b"/>
              <a:pathLst>
                <a:path w="26790" h="18403" extrusionOk="0">
                  <a:moveTo>
                    <a:pt x="26635" y="0"/>
                  </a:moveTo>
                  <a:lnTo>
                    <a:pt x="1" y="18170"/>
                  </a:lnTo>
                  <a:cubicBezTo>
                    <a:pt x="78" y="18247"/>
                    <a:pt x="78" y="18247"/>
                    <a:pt x="78" y="18325"/>
                  </a:cubicBezTo>
                  <a:lnTo>
                    <a:pt x="156" y="18402"/>
                  </a:lnTo>
                  <a:lnTo>
                    <a:pt x="26790" y="174"/>
                  </a:lnTo>
                  <a:cubicBezTo>
                    <a:pt x="26712" y="174"/>
                    <a:pt x="26712" y="78"/>
                    <a:pt x="26712" y="78"/>
                  </a:cubicBezTo>
                  <a:lnTo>
                    <a:pt x="2663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16"/>
            <p:cNvSpPr/>
            <p:nvPr/>
          </p:nvSpPr>
          <p:spPr>
            <a:xfrm>
              <a:off x="3022350" y="443925"/>
              <a:ext cx="665875" cy="458125"/>
            </a:xfrm>
            <a:custGeom>
              <a:avLst/>
              <a:gdLst/>
              <a:ahLst/>
              <a:cxnLst/>
              <a:rect l="l" t="t" r="r" b="b"/>
              <a:pathLst>
                <a:path w="26635" h="18325" extrusionOk="0">
                  <a:moveTo>
                    <a:pt x="26557" y="0"/>
                  </a:moveTo>
                  <a:lnTo>
                    <a:pt x="0" y="18170"/>
                  </a:lnTo>
                  <a:cubicBezTo>
                    <a:pt x="78" y="18247"/>
                    <a:pt x="155" y="18247"/>
                    <a:pt x="155" y="18325"/>
                  </a:cubicBezTo>
                  <a:lnTo>
                    <a:pt x="26634" y="252"/>
                  </a:lnTo>
                  <a:cubicBezTo>
                    <a:pt x="26634" y="155"/>
                    <a:pt x="26557" y="78"/>
                    <a:pt x="2655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16"/>
            <p:cNvSpPr/>
            <p:nvPr/>
          </p:nvSpPr>
          <p:spPr>
            <a:xfrm>
              <a:off x="3050425" y="480250"/>
              <a:ext cx="655725" cy="451825"/>
            </a:xfrm>
            <a:custGeom>
              <a:avLst/>
              <a:gdLst/>
              <a:ahLst/>
              <a:cxnLst/>
              <a:rect l="l" t="t" r="r" b="b"/>
              <a:pathLst>
                <a:path w="26229" h="18073" extrusionOk="0">
                  <a:moveTo>
                    <a:pt x="26151" y="0"/>
                  </a:moveTo>
                  <a:lnTo>
                    <a:pt x="1" y="17918"/>
                  </a:lnTo>
                  <a:cubicBezTo>
                    <a:pt x="78" y="17995"/>
                    <a:pt x="156" y="17995"/>
                    <a:pt x="252" y="18073"/>
                  </a:cubicBezTo>
                  <a:lnTo>
                    <a:pt x="26228" y="252"/>
                  </a:lnTo>
                  <a:cubicBezTo>
                    <a:pt x="26228" y="155"/>
                    <a:pt x="26151" y="78"/>
                    <a:pt x="261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16"/>
            <p:cNvSpPr/>
            <p:nvPr/>
          </p:nvSpPr>
          <p:spPr>
            <a:xfrm>
              <a:off x="3082875" y="520425"/>
              <a:ext cx="637300" cy="440225"/>
            </a:xfrm>
            <a:custGeom>
              <a:avLst/>
              <a:gdLst/>
              <a:ahLst/>
              <a:cxnLst/>
              <a:rect l="l" t="t" r="r" b="b"/>
              <a:pathLst>
                <a:path w="25492" h="17609" extrusionOk="0">
                  <a:moveTo>
                    <a:pt x="25414" y="1"/>
                  </a:moveTo>
                  <a:lnTo>
                    <a:pt x="0" y="17434"/>
                  </a:lnTo>
                  <a:cubicBezTo>
                    <a:pt x="78" y="17434"/>
                    <a:pt x="155" y="17531"/>
                    <a:pt x="233" y="17609"/>
                  </a:cubicBezTo>
                  <a:lnTo>
                    <a:pt x="25492" y="253"/>
                  </a:lnTo>
                  <a:cubicBezTo>
                    <a:pt x="25492" y="175"/>
                    <a:pt x="25414" y="98"/>
                    <a:pt x="2541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16"/>
            <p:cNvSpPr/>
            <p:nvPr/>
          </p:nvSpPr>
          <p:spPr>
            <a:xfrm>
              <a:off x="3119200" y="563050"/>
              <a:ext cx="611150" cy="421825"/>
            </a:xfrm>
            <a:custGeom>
              <a:avLst/>
              <a:gdLst/>
              <a:ahLst/>
              <a:cxnLst/>
              <a:rect l="l" t="t" r="r" b="b"/>
              <a:pathLst>
                <a:path w="24446" h="16873" extrusionOk="0">
                  <a:moveTo>
                    <a:pt x="24368" y="1"/>
                  </a:moveTo>
                  <a:lnTo>
                    <a:pt x="0" y="16698"/>
                  </a:lnTo>
                  <a:cubicBezTo>
                    <a:pt x="78" y="16795"/>
                    <a:pt x="155" y="16795"/>
                    <a:pt x="233" y="16872"/>
                  </a:cubicBezTo>
                  <a:lnTo>
                    <a:pt x="24446" y="233"/>
                  </a:lnTo>
                  <a:cubicBezTo>
                    <a:pt x="24446" y="156"/>
                    <a:pt x="24368" y="78"/>
                    <a:pt x="243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16"/>
            <p:cNvSpPr/>
            <p:nvPr/>
          </p:nvSpPr>
          <p:spPr>
            <a:xfrm>
              <a:off x="3159375" y="609550"/>
              <a:ext cx="575325" cy="397600"/>
            </a:xfrm>
            <a:custGeom>
              <a:avLst/>
              <a:gdLst/>
              <a:ahLst/>
              <a:cxnLst/>
              <a:rect l="l" t="t" r="r" b="b"/>
              <a:pathLst>
                <a:path w="23013" h="15904" extrusionOk="0">
                  <a:moveTo>
                    <a:pt x="23013" y="0"/>
                  </a:moveTo>
                  <a:lnTo>
                    <a:pt x="1" y="15729"/>
                  </a:lnTo>
                  <a:cubicBezTo>
                    <a:pt x="78" y="15806"/>
                    <a:pt x="156" y="15806"/>
                    <a:pt x="253" y="15903"/>
                  </a:cubicBezTo>
                  <a:lnTo>
                    <a:pt x="23013" y="233"/>
                  </a:lnTo>
                  <a:lnTo>
                    <a:pt x="2301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16"/>
            <p:cNvSpPr/>
            <p:nvPr/>
          </p:nvSpPr>
          <p:spPr>
            <a:xfrm>
              <a:off x="3203925" y="657975"/>
              <a:ext cx="530775" cy="365150"/>
            </a:xfrm>
            <a:custGeom>
              <a:avLst/>
              <a:gdLst/>
              <a:ahLst/>
              <a:cxnLst/>
              <a:rect l="l" t="t" r="r" b="b"/>
              <a:pathLst>
                <a:path w="21231" h="14606" extrusionOk="0">
                  <a:moveTo>
                    <a:pt x="21231" y="0"/>
                  </a:moveTo>
                  <a:lnTo>
                    <a:pt x="1" y="14528"/>
                  </a:lnTo>
                  <a:cubicBezTo>
                    <a:pt x="156" y="14606"/>
                    <a:pt x="233" y="14606"/>
                    <a:pt x="311" y="14606"/>
                  </a:cubicBezTo>
                  <a:lnTo>
                    <a:pt x="21231" y="310"/>
                  </a:lnTo>
                  <a:lnTo>
                    <a:pt x="2123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16"/>
            <p:cNvSpPr/>
            <p:nvPr/>
          </p:nvSpPr>
          <p:spPr>
            <a:xfrm>
              <a:off x="3256225" y="712200"/>
              <a:ext cx="472200" cy="324975"/>
            </a:xfrm>
            <a:custGeom>
              <a:avLst/>
              <a:gdLst/>
              <a:ahLst/>
              <a:cxnLst/>
              <a:rect l="l" t="t" r="r" b="b"/>
              <a:pathLst>
                <a:path w="18888" h="12999" extrusionOk="0">
                  <a:moveTo>
                    <a:pt x="18887" y="1"/>
                  </a:moveTo>
                  <a:lnTo>
                    <a:pt x="1" y="12921"/>
                  </a:lnTo>
                  <a:cubicBezTo>
                    <a:pt x="156" y="12921"/>
                    <a:pt x="253" y="12998"/>
                    <a:pt x="408" y="12998"/>
                  </a:cubicBezTo>
                  <a:lnTo>
                    <a:pt x="18887" y="330"/>
                  </a:lnTo>
                  <a:lnTo>
                    <a:pt x="1888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16"/>
            <p:cNvSpPr/>
            <p:nvPr/>
          </p:nvSpPr>
          <p:spPr>
            <a:xfrm>
              <a:off x="3318700" y="772750"/>
              <a:ext cx="393725" cy="270725"/>
            </a:xfrm>
            <a:custGeom>
              <a:avLst/>
              <a:gdLst/>
              <a:ahLst/>
              <a:cxnLst/>
              <a:rect l="l" t="t" r="r" b="b"/>
              <a:pathLst>
                <a:path w="15749" h="10829" extrusionOk="0">
                  <a:moveTo>
                    <a:pt x="15749" y="0"/>
                  </a:moveTo>
                  <a:lnTo>
                    <a:pt x="1" y="10828"/>
                  </a:lnTo>
                  <a:lnTo>
                    <a:pt x="485" y="10828"/>
                  </a:lnTo>
                  <a:lnTo>
                    <a:pt x="15671" y="407"/>
                  </a:lnTo>
                  <a:cubicBezTo>
                    <a:pt x="15671" y="252"/>
                    <a:pt x="15749" y="174"/>
                    <a:pt x="1574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16"/>
            <p:cNvSpPr/>
            <p:nvPr/>
          </p:nvSpPr>
          <p:spPr>
            <a:xfrm>
              <a:off x="3399575" y="845375"/>
              <a:ext cx="280425" cy="191800"/>
            </a:xfrm>
            <a:custGeom>
              <a:avLst/>
              <a:gdLst/>
              <a:ahLst/>
              <a:cxnLst/>
              <a:rect l="l" t="t" r="r" b="b"/>
              <a:pathLst>
                <a:path w="11217" h="7672" extrusionOk="0">
                  <a:moveTo>
                    <a:pt x="11216" y="1"/>
                  </a:moveTo>
                  <a:lnTo>
                    <a:pt x="1" y="7671"/>
                  </a:lnTo>
                  <a:cubicBezTo>
                    <a:pt x="233" y="7594"/>
                    <a:pt x="407" y="7594"/>
                    <a:pt x="562" y="7594"/>
                  </a:cubicBezTo>
                  <a:lnTo>
                    <a:pt x="10887" y="485"/>
                  </a:lnTo>
                  <a:cubicBezTo>
                    <a:pt x="10984" y="330"/>
                    <a:pt x="11061" y="175"/>
                    <a:pt x="1121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1">
  <p:cSld name="CUSTOM_9_1">
    <p:spTree>
      <p:nvGrpSpPr>
        <p:cNvPr id="1" name="Shape 1292"/>
        <p:cNvGrpSpPr/>
        <p:nvPr/>
      </p:nvGrpSpPr>
      <p:grpSpPr>
        <a:xfrm>
          <a:off x="0" y="0"/>
          <a:ext cx="0" cy="0"/>
          <a:chOff x="0" y="0"/>
          <a:chExt cx="0" cy="0"/>
        </a:xfrm>
      </p:grpSpPr>
      <p:pic>
        <p:nvPicPr>
          <p:cNvPr id="1293" name="Google Shape;1293;p22"/>
          <p:cNvPicPr preferRelativeResize="0"/>
          <p:nvPr/>
        </p:nvPicPr>
        <p:blipFill>
          <a:blip r:embed="rId2">
            <a:alphaModFix/>
          </a:blip>
          <a:stretch>
            <a:fillRect/>
          </a:stretch>
        </p:blipFill>
        <p:spPr>
          <a:xfrm rot="-5400000">
            <a:off x="1993300" y="-1993300"/>
            <a:ext cx="5152625" cy="9139226"/>
          </a:xfrm>
          <a:prstGeom prst="rect">
            <a:avLst/>
          </a:prstGeom>
          <a:noFill/>
          <a:ln>
            <a:noFill/>
          </a:ln>
        </p:spPr>
      </p:pic>
      <p:sp>
        <p:nvSpPr>
          <p:cNvPr id="1294" name="Google Shape;1294;p22"/>
          <p:cNvSpPr txBox="1">
            <a:spLocks noGrp="1"/>
          </p:cNvSpPr>
          <p:nvPr>
            <p:ph type="title"/>
          </p:nvPr>
        </p:nvSpPr>
        <p:spPr>
          <a:xfrm>
            <a:off x="1827163" y="1752388"/>
            <a:ext cx="2651100" cy="6387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000"/>
              <a:buNone/>
              <a:defRPr/>
            </a:lvl1pPr>
            <a:lvl2pPr lvl="1" rtl="0">
              <a:spcBef>
                <a:spcPts val="0"/>
              </a:spcBef>
              <a:spcAft>
                <a:spcPts val="0"/>
              </a:spcAft>
              <a:buSzPts val="2800"/>
              <a:buNone/>
              <a:defRPr>
                <a:latin typeface="Roboto"/>
                <a:ea typeface="Roboto"/>
                <a:cs typeface="Roboto"/>
                <a:sym typeface="Roboto"/>
              </a:defRPr>
            </a:lvl2pPr>
            <a:lvl3pPr lvl="2" rtl="0">
              <a:spcBef>
                <a:spcPts val="0"/>
              </a:spcBef>
              <a:spcAft>
                <a:spcPts val="0"/>
              </a:spcAft>
              <a:buSzPts val="2800"/>
              <a:buNone/>
              <a:defRPr>
                <a:latin typeface="Roboto"/>
                <a:ea typeface="Roboto"/>
                <a:cs typeface="Roboto"/>
                <a:sym typeface="Roboto"/>
              </a:defRPr>
            </a:lvl3pPr>
            <a:lvl4pPr lvl="3" rtl="0">
              <a:spcBef>
                <a:spcPts val="0"/>
              </a:spcBef>
              <a:spcAft>
                <a:spcPts val="0"/>
              </a:spcAft>
              <a:buSzPts val="2800"/>
              <a:buNone/>
              <a:defRPr>
                <a:latin typeface="Roboto"/>
                <a:ea typeface="Roboto"/>
                <a:cs typeface="Roboto"/>
                <a:sym typeface="Roboto"/>
              </a:defRPr>
            </a:lvl4pPr>
            <a:lvl5pPr lvl="4" rtl="0">
              <a:spcBef>
                <a:spcPts val="0"/>
              </a:spcBef>
              <a:spcAft>
                <a:spcPts val="0"/>
              </a:spcAft>
              <a:buSzPts val="2800"/>
              <a:buNone/>
              <a:defRPr>
                <a:latin typeface="Roboto"/>
                <a:ea typeface="Roboto"/>
                <a:cs typeface="Roboto"/>
                <a:sym typeface="Roboto"/>
              </a:defRPr>
            </a:lvl5pPr>
            <a:lvl6pPr lvl="5" rtl="0">
              <a:spcBef>
                <a:spcPts val="0"/>
              </a:spcBef>
              <a:spcAft>
                <a:spcPts val="0"/>
              </a:spcAft>
              <a:buSzPts val="2800"/>
              <a:buNone/>
              <a:defRPr>
                <a:latin typeface="Roboto"/>
                <a:ea typeface="Roboto"/>
                <a:cs typeface="Roboto"/>
                <a:sym typeface="Roboto"/>
              </a:defRPr>
            </a:lvl6pPr>
            <a:lvl7pPr lvl="6" rtl="0">
              <a:spcBef>
                <a:spcPts val="0"/>
              </a:spcBef>
              <a:spcAft>
                <a:spcPts val="0"/>
              </a:spcAft>
              <a:buSzPts val="2800"/>
              <a:buNone/>
              <a:defRPr>
                <a:latin typeface="Roboto"/>
                <a:ea typeface="Roboto"/>
                <a:cs typeface="Roboto"/>
                <a:sym typeface="Roboto"/>
              </a:defRPr>
            </a:lvl7pPr>
            <a:lvl8pPr lvl="7" rtl="0">
              <a:spcBef>
                <a:spcPts val="0"/>
              </a:spcBef>
              <a:spcAft>
                <a:spcPts val="0"/>
              </a:spcAft>
              <a:buSzPts val="2800"/>
              <a:buNone/>
              <a:defRPr>
                <a:latin typeface="Roboto"/>
                <a:ea typeface="Roboto"/>
                <a:cs typeface="Roboto"/>
                <a:sym typeface="Roboto"/>
              </a:defRPr>
            </a:lvl8pPr>
            <a:lvl9pPr lvl="8" rtl="0">
              <a:spcBef>
                <a:spcPts val="0"/>
              </a:spcBef>
              <a:spcAft>
                <a:spcPts val="0"/>
              </a:spcAft>
              <a:buSzPts val="2800"/>
              <a:buNone/>
              <a:defRPr>
                <a:latin typeface="Roboto"/>
                <a:ea typeface="Roboto"/>
                <a:cs typeface="Roboto"/>
                <a:sym typeface="Roboto"/>
              </a:defRPr>
            </a:lvl9pPr>
          </a:lstStyle>
          <a:p>
            <a:endParaRPr/>
          </a:p>
        </p:txBody>
      </p:sp>
      <p:sp>
        <p:nvSpPr>
          <p:cNvPr id="1295" name="Google Shape;1295;p22"/>
          <p:cNvSpPr txBox="1">
            <a:spLocks noGrp="1"/>
          </p:cNvSpPr>
          <p:nvPr>
            <p:ph type="subTitle" idx="1"/>
          </p:nvPr>
        </p:nvSpPr>
        <p:spPr>
          <a:xfrm>
            <a:off x="1827163" y="2274502"/>
            <a:ext cx="2651100" cy="11166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4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grpSp>
        <p:nvGrpSpPr>
          <p:cNvPr id="1296" name="Google Shape;1296;p22"/>
          <p:cNvGrpSpPr/>
          <p:nvPr/>
        </p:nvGrpSpPr>
        <p:grpSpPr>
          <a:xfrm flipH="1">
            <a:off x="8072487" y="4126013"/>
            <a:ext cx="1656312" cy="1660374"/>
            <a:chOff x="2929375" y="236175"/>
            <a:chExt cx="805325" cy="807300"/>
          </a:xfrm>
        </p:grpSpPr>
        <p:sp>
          <p:nvSpPr>
            <p:cNvPr id="1297" name="Google Shape;1297;p22"/>
            <p:cNvSpPr/>
            <p:nvPr/>
          </p:nvSpPr>
          <p:spPr>
            <a:xfrm>
              <a:off x="2986025" y="241975"/>
              <a:ext cx="280400" cy="191800"/>
            </a:xfrm>
            <a:custGeom>
              <a:avLst/>
              <a:gdLst/>
              <a:ahLst/>
              <a:cxnLst/>
              <a:rect l="l" t="t" r="r" b="b"/>
              <a:pathLst>
                <a:path w="11216" h="7672" extrusionOk="0">
                  <a:moveTo>
                    <a:pt x="11216" y="1"/>
                  </a:moveTo>
                  <a:cubicBezTo>
                    <a:pt x="10964" y="1"/>
                    <a:pt x="10809" y="98"/>
                    <a:pt x="10577" y="98"/>
                  </a:cubicBezTo>
                  <a:lnTo>
                    <a:pt x="310" y="7110"/>
                  </a:lnTo>
                  <a:cubicBezTo>
                    <a:pt x="233" y="7265"/>
                    <a:pt x="155" y="7439"/>
                    <a:pt x="0" y="7672"/>
                  </a:cubicBezTo>
                  <a:lnTo>
                    <a:pt x="112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22"/>
            <p:cNvSpPr/>
            <p:nvPr/>
          </p:nvSpPr>
          <p:spPr>
            <a:xfrm>
              <a:off x="2951650" y="236175"/>
              <a:ext cx="395650" cy="270250"/>
            </a:xfrm>
            <a:custGeom>
              <a:avLst/>
              <a:gdLst/>
              <a:ahLst/>
              <a:cxnLst/>
              <a:rect l="l" t="t" r="r" b="b"/>
              <a:pathLst>
                <a:path w="15826" h="10810" extrusionOk="0">
                  <a:moveTo>
                    <a:pt x="15341" y="1"/>
                  </a:moveTo>
                  <a:lnTo>
                    <a:pt x="155" y="10402"/>
                  </a:lnTo>
                  <a:cubicBezTo>
                    <a:pt x="155" y="10499"/>
                    <a:pt x="78" y="10654"/>
                    <a:pt x="0" y="10809"/>
                  </a:cubicBezTo>
                  <a:lnTo>
                    <a:pt x="1582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22"/>
            <p:cNvSpPr/>
            <p:nvPr/>
          </p:nvSpPr>
          <p:spPr>
            <a:xfrm>
              <a:off x="2935650" y="241975"/>
              <a:ext cx="472175" cy="324975"/>
            </a:xfrm>
            <a:custGeom>
              <a:avLst/>
              <a:gdLst/>
              <a:ahLst/>
              <a:cxnLst/>
              <a:rect l="l" t="t" r="r" b="b"/>
              <a:pathLst>
                <a:path w="18887" h="12999" extrusionOk="0">
                  <a:moveTo>
                    <a:pt x="18558" y="1"/>
                  </a:moveTo>
                  <a:lnTo>
                    <a:pt x="78" y="12689"/>
                  </a:lnTo>
                  <a:cubicBezTo>
                    <a:pt x="78" y="12766"/>
                    <a:pt x="78" y="12844"/>
                    <a:pt x="1" y="12999"/>
                  </a:cubicBezTo>
                  <a:lnTo>
                    <a:pt x="18887" y="98"/>
                  </a:lnTo>
                  <a:cubicBezTo>
                    <a:pt x="18790" y="1"/>
                    <a:pt x="18713" y="1"/>
                    <a:pt x="185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22"/>
            <p:cNvSpPr/>
            <p:nvPr/>
          </p:nvSpPr>
          <p:spPr>
            <a:xfrm>
              <a:off x="2929375" y="254100"/>
              <a:ext cx="530750" cy="367575"/>
            </a:xfrm>
            <a:custGeom>
              <a:avLst/>
              <a:gdLst/>
              <a:ahLst/>
              <a:cxnLst/>
              <a:rect l="l" t="t" r="r" b="b"/>
              <a:pathLst>
                <a:path w="21230" h="14703" extrusionOk="0">
                  <a:moveTo>
                    <a:pt x="20978" y="0"/>
                  </a:moveTo>
                  <a:lnTo>
                    <a:pt x="77" y="14373"/>
                  </a:lnTo>
                  <a:cubicBezTo>
                    <a:pt x="77" y="14451"/>
                    <a:pt x="0" y="14528"/>
                    <a:pt x="0" y="14702"/>
                  </a:cubicBezTo>
                  <a:lnTo>
                    <a:pt x="21230" y="97"/>
                  </a:lnTo>
                  <a:cubicBezTo>
                    <a:pt x="21152" y="97"/>
                    <a:pt x="21075" y="97"/>
                    <a:pt x="2097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22"/>
            <p:cNvSpPr/>
            <p:nvPr/>
          </p:nvSpPr>
          <p:spPr>
            <a:xfrm>
              <a:off x="2929375" y="272500"/>
              <a:ext cx="577250" cy="397600"/>
            </a:xfrm>
            <a:custGeom>
              <a:avLst/>
              <a:gdLst/>
              <a:ahLst/>
              <a:cxnLst/>
              <a:rect l="l" t="t" r="r" b="b"/>
              <a:pathLst>
                <a:path w="23090" h="15904" extrusionOk="0">
                  <a:moveTo>
                    <a:pt x="22838" y="0"/>
                  </a:moveTo>
                  <a:lnTo>
                    <a:pt x="0" y="15574"/>
                  </a:lnTo>
                  <a:cubicBezTo>
                    <a:pt x="77" y="15729"/>
                    <a:pt x="77" y="15826"/>
                    <a:pt x="77" y="15903"/>
                  </a:cubicBezTo>
                  <a:lnTo>
                    <a:pt x="23089" y="155"/>
                  </a:lnTo>
                  <a:cubicBezTo>
                    <a:pt x="23012" y="78"/>
                    <a:pt x="22915" y="78"/>
                    <a:pt x="2283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22"/>
            <p:cNvSpPr/>
            <p:nvPr/>
          </p:nvSpPr>
          <p:spPr>
            <a:xfrm>
              <a:off x="2935650" y="294775"/>
              <a:ext cx="611175" cy="421825"/>
            </a:xfrm>
            <a:custGeom>
              <a:avLst/>
              <a:gdLst/>
              <a:ahLst/>
              <a:cxnLst/>
              <a:rect l="l" t="t" r="r" b="b"/>
              <a:pathLst>
                <a:path w="24447" h="16873" extrusionOk="0">
                  <a:moveTo>
                    <a:pt x="24214" y="0"/>
                  </a:moveTo>
                  <a:lnTo>
                    <a:pt x="1" y="16543"/>
                  </a:lnTo>
                  <a:cubicBezTo>
                    <a:pt x="1" y="16620"/>
                    <a:pt x="1" y="16698"/>
                    <a:pt x="78" y="16872"/>
                  </a:cubicBezTo>
                  <a:lnTo>
                    <a:pt x="24446" y="155"/>
                  </a:lnTo>
                  <a:cubicBezTo>
                    <a:pt x="24369" y="78"/>
                    <a:pt x="24291" y="0"/>
                    <a:pt x="2421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22"/>
            <p:cNvSpPr/>
            <p:nvPr/>
          </p:nvSpPr>
          <p:spPr>
            <a:xfrm>
              <a:off x="2945350" y="318975"/>
              <a:ext cx="637775" cy="439750"/>
            </a:xfrm>
            <a:custGeom>
              <a:avLst/>
              <a:gdLst/>
              <a:ahLst/>
              <a:cxnLst/>
              <a:rect l="l" t="t" r="r" b="b"/>
              <a:pathLst>
                <a:path w="25511" h="17590" extrusionOk="0">
                  <a:moveTo>
                    <a:pt x="25279" y="1"/>
                  </a:moveTo>
                  <a:lnTo>
                    <a:pt x="0" y="17357"/>
                  </a:lnTo>
                  <a:cubicBezTo>
                    <a:pt x="0" y="17434"/>
                    <a:pt x="97" y="17512"/>
                    <a:pt x="97" y="17589"/>
                  </a:cubicBezTo>
                  <a:lnTo>
                    <a:pt x="25511" y="156"/>
                  </a:lnTo>
                  <a:cubicBezTo>
                    <a:pt x="25434" y="78"/>
                    <a:pt x="25356" y="78"/>
                    <a:pt x="252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22"/>
            <p:cNvSpPr/>
            <p:nvPr/>
          </p:nvSpPr>
          <p:spPr>
            <a:xfrm>
              <a:off x="2959875" y="347075"/>
              <a:ext cx="655700" cy="449900"/>
            </a:xfrm>
            <a:custGeom>
              <a:avLst/>
              <a:gdLst/>
              <a:ahLst/>
              <a:cxnLst/>
              <a:rect l="l" t="t" r="r" b="b"/>
              <a:pathLst>
                <a:path w="26228" h="17996" extrusionOk="0">
                  <a:moveTo>
                    <a:pt x="25976" y="0"/>
                  </a:moveTo>
                  <a:lnTo>
                    <a:pt x="0" y="17763"/>
                  </a:lnTo>
                  <a:cubicBezTo>
                    <a:pt x="0" y="17841"/>
                    <a:pt x="78" y="17918"/>
                    <a:pt x="78" y="17996"/>
                  </a:cubicBezTo>
                  <a:lnTo>
                    <a:pt x="26228" y="155"/>
                  </a:lnTo>
                  <a:cubicBezTo>
                    <a:pt x="26150" y="78"/>
                    <a:pt x="26053" y="0"/>
                    <a:pt x="2597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22"/>
            <p:cNvSpPr/>
            <p:nvPr/>
          </p:nvSpPr>
          <p:spPr>
            <a:xfrm>
              <a:off x="2977800" y="377575"/>
              <a:ext cx="663925" cy="457650"/>
            </a:xfrm>
            <a:custGeom>
              <a:avLst/>
              <a:gdLst/>
              <a:ahLst/>
              <a:cxnLst/>
              <a:rect l="l" t="t" r="r" b="b"/>
              <a:pathLst>
                <a:path w="26557" h="18306" extrusionOk="0">
                  <a:moveTo>
                    <a:pt x="26402" y="1"/>
                  </a:moveTo>
                  <a:lnTo>
                    <a:pt x="0" y="18073"/>
                  </a:lnTo>
                  <a:cubicBezTo>
                    <a:pt x="0" y="18151"/>
                    <a:pt x="78" y="18228"/>
                    <a:pt x="78" y="18306"/>
                  </a:cubicBezTo>
                  <a:lnTo>
                    <a:pt x="26557" y="156"/>
                  </a:lnTo>
                  <a:cubicBezTo>
                    <a:pt x="26557" y="78"/>
                    <a:pt x="26479" y="1"/>
                    <a:pt x="2640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22"/>
            <p:cNvSpPr/>
            <p:nvPr/>
          </p:nvSpPr>
          <p:spPr>
            <a:xfrm>
              <a:off x="2998125" y="409550"/>
              <a:ext cx="669750" cy="460075"/>
            </a:xfrm>
            <a:custGeom>
              <a:avLst/>
              <a:gdLst/>
              <a:ahLst/>
              <a:cxnLst/>
              <a:rect l="l" t="t" r="r" b="b"/>
              <a:pathLst>
                <a:path w="26790" h="18403" extrusionOk="0">
                  <a:moveTo>
                    <a:pt x="26635" y="0"/>
                  </a:moveTo>
                  <a:lnTo>
                    <a:pt x="1" y="18170"/>
                  </a:lnTo>
                  <a:cubicBezTo>
                    <a:pt x="78" y="18247"/>
                    <a:pt x="78" y="18247"/>
                    <a:pt x="78" y="18325"/>
                  </a:cubicBezTo>
                  <a:lnTo>
                    <a:pt x="156" y="18402"/>
                  </a:lnTo>
                  <a:lnTo>
                    <a:pt x="26790" y="174"/>
                  </a:lnTo>
                  <a:cubicBezTo>
                    <a:pt x="26712" y="174"/>
                    <a:pt x="26712" y="78"/>
                    <a:pt x="26712" y="78"/>
                  </a:cubicBezTo>
                  <a:lnTo>
                    <a:pt x="2663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22"/>
            <p:cNvSpPr/>
            <p:nvPr/>
          </p:nvSpPr>
          <p:spPr>
            <a:xfrm>
              <a:off x="3022350" y="443925"/>
              <a:ext cx="665875" cy="458125"/>
            </a:xfrm>
            <a:custGeom>
              <a:avLst/>
              <a:gdLst/>
              <a:ahLst/>
              <a:cxnLst/>
              <a:rect l="l" t="t" r="r" b="b"/>
              <a:pathLst>
                <a:path w="26635" h="18325" extrusionOk="0">
                  <a:moveTo>
                    <a:pt x="26557" y="0"/>
                  </a:moveTo>
                  <a:lnTo>
                    <a:pt x="0" y="18170"/>
                  </a:lnTo>
                  <a:cubicBezTo>
                    <a:pt x="78" y="18247"/>
                    <a:pt x="155" y="18247"/>
                    <a:pt x="155" y="18325"/>
                  </a:cubicBezTo>
                  <a:lnTo>
                    <a:pt x="26634" y="252"/>
                  </a:lnTo>
                  <a:cubicBezTo>
                    <a:pt x="26634" y="155"/>
                    <a:pt x="26557" y="78"/>
                    <a:pt x="2655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22"/>
            <p:cNvSpPr/>
            <p:nvPr/>
          </p:nvSpPr>
          <p:spPr>
            <a:xfrm>
              <a:off x="3050425" y="480250"/>
              <a:ext cx="655725" cy="451825"/>
            </a:xfrm>
            <a:custGeom>
              <a:avLst/>
              <a:gdLst/>
              <a:ahLst/>
              <a:cxnLst/>
              <a:rect l="l" t="t" r="r" b="b"/>
              <a:pathLst>
                <a:path w="26229" h="18073" extrusionOk="0">
                  <a:moveTo>
                    <a:pt x="26151" y="0"/>
                  </a:moveTo>
                  <a:lnTo>
                    <a:pt x="1" y="17918"/>
                  </a:lnTo>
                  <a:cubicBezTo>
                    <a:pt x="78" y="17995"/>
                    <a:pt x="156" y="17995"/>
                    <a:pt x="252" y="18073"/>
                  </a:cubicBezTo>
                  <a:lnTo>
                    <a:pt x="26228" y="252"/>
                  </a:lnTo>
                  <a:cubicBezTo>
                    <a:pt x="26228" y="155"/>
                    <a:pt x="26151" y="78"/>
                    <a:pt x="261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22"/>
            <p:cNvSpPr/>
            <p:nvPr/>
          </p:nvSpPr>
          <p:spPr>
            <a:xfrm>
              <a:off x="3082875" y="520425"/>
              <a:ext cx="637300" cy="440225"/>
            </a:xfrm>
            <a:custGeom>
              <a:avLst/>
              <a:gdLst/>
              <a:ahLst/>
              <a:cxnLst/>
              <a:rect l="l" t="t" r="r" b="b"/>
              <a:pathLst>
                <a:path w="25492" h="17609" extrusionOk="0">
                  <a:moveTo>
                    <a:pt x="25414" y="1"/>
                  </a:moveTo>
                  <a:lnTo>
                    <a:pt x="0" y="17434"/>
                  </a:lnTo>
                  <a:cubicBezTo>
                    <a:pt x="78" y="17434"/>
                    <a:pt x="155" y="17531"/>
                    <a:pt x="233" y="17609"/>
                  </a:cubicBezTo>
                  <a:lnTo>
                    <a:pt x="25492" y="253"/>
                  </a:lnTo>
                  <a:cubicBezTo>
                    <a:pt x="25492" y="175"/>
                    <a:pt x="25414" y="98"/>
                    <a:pt x="2541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22"/>
            <p:cNvSpPr/>
            <p:nvPr/>
          </p:nvSpPr>
          <p:spPr>
            <a:xfrm>
              <a:off x="3119200" y="563050"/>
              <a:ext cx="611150" cy="421825"/>
            </a:xfrm>
            <a:custGeom>
              <a:avLst/>
              <a:gdLst/>
              <a:ahLst/>
              <a:cxnLst/>
              <a:rect l="l" t="t" r="r" b="b"/>
              <a:pathLst>
                <a:path w="24446" h="16873" extrusionOk="0">
                  <a:moveTo>
                    <a:pt x="24368" y="1"/>
                  </a:moveTo>
                  <a:lnTo>
                    <a:pt x="0" y="16698"/>
                  </a:lnTo>
                  <a:cubicBezTo>
                    <a:pt x="78" y="16795"/>
                    <a:pt x="155" y="16795"/>
                    <a:pt x="233" y="16872"/>
                  </a:cubicBezTo>
                  <a:lnTo>
                    <a:pt x="24446" y="233"/>
                  </a:lnTo>
                  <a:cubicBezTo>
                    <a:pt x="24446" y="156"/>
                    <a:pt x="24368" y="78"/>
                    <a:pt x="243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22"/>
            <p:cNvSpPr/>
            <p:nvPr/>
          </p:nvSpPr>
          <p:spPr>
            <a:xfrm>
              <a:off x="3159375" y="609550"/>
              <a:ext cx="575325" cy="397600"/>
            </a:xfrm>
            <a:custGeom>
              <a:avLst/>
              <a:gdLst/>
              <a:ahLst/>
              <a:cxnLst/>
              <a:rect l="l" t="t" r="r" b="b"/>
              <a:pathLst>
                <a:path w="23013" h="15904" extrusionOk="0">
                  <a:moveTo>
                    <a:pt x="23013" y="0"/>
                  </a:moveTo>
                  <a:lnTo>
                    <a:pt x="1" y="15729"/>
                  </a:lnTo>
                  <a:cubicBezTo>
                    <a:pt x="78" y="15806"/>
                    <a:pt x="156" y="15806"/>
                    <a:pt x="253" y="15903"/>
                  </a:cubicBezTo>
                  <a:lnTo>
                    <a:pt x="23013" y="233"/>
                  </a:lnTo>
                  <a:lnTo>
                    <a:pt x="2301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22"/>
            <p:cNvSpPr/>
            <p:nvPr/>
          </p:nvSpPr>
          <p:spPr>
            <a:xfrm>
              <a:off x="3203925" y="657975"/>
              <a:ext cx="530775" cy="365150"/>
            </a:xfrm>
            <a:custGeom>
              <a:avLst/>
              <a:gdLst/>
              <a:ahLst/>
              <a:cxnLst/>
              <a:rect l="l" t="t" r="r" b="b"/>
              <a:pathLst>
                <a:path w="21231" h="14606" extrusionOk="0">
                  <a:moveTo>
                    <a:pt x="21231" y="0"/>
                  </a:moveTo>
                  <a:lnTo>
                    <a:pt x="1" y="14528"/>
                  </a:lnTo>
                  <a:cubicBezTo>
                    <a:pt x="156" y="14606"/>
                    <a:pt x="233" y="14606"/>
                    <a:pt x="311" y="14606"/>
                  </a:cubicBezTo>
                  <a:lnTo>
                    <a:pt x="21231" y="310"/>
                  </a:lnTo>
                  <a:lnTo>
                    <a:pt x="2123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22"/>
            <p:cNvSpPr/>
            <p:nvPr/>
          </p:nvSpPr>
          <p:spPr>
            <a:xfrm>
              <a:off x="3256225" y="712200"/>
              <a:ext cx="472200" cy="324975"/>
            </a:xfrm>
            <a:custGeom>
              <a:avLst/>
              <a:gdLst/>
              <a:ahLst/>
              <a:cxnLst/>
              <a:rect l="l" t="t" r="r" b="b"/>
              <a:pathLst>
                <a:path w="18888" h="12999" extrusionOk="0">
                  <a:moveTo>
                    <a:pt x="18887" y="1"/>
                  </a:moveTo>
                  <a:lnTo>
                    <a:pt x="1" y="12921"/>
                  </a:lnTo>
                  <a:cubicBezTo>
                    <a:pt x="156" y="12921"/>
                    <a:pt x="253" y="12998"/>
                    <a:pt x="408" y="12998"/>
                  </a:cubicBezTo>
                  <a:lnTo>
                    <a:pt x="18887" y="330"/>
                  </a:lnTo>
                  <a:lnTo>
                    <a:pt x="1888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22"/>
            <p:cNvSpPr/>
            <p:nvPr/>
          </p:nvSpPr>
          <p:spPr>
            <a:xfrm>
              <a:off x="3318700" y="772750"/>
              <a:ext cx="393725" cy="270725"/>
            </a:xfrm>
            <a:custGeom>
              <a:avLst/>
              <a:gdLst/>
              <a:ahLst/>
              <a:cxnLst/>
              <a:rect l="l" t="t" r="r" b="b"/>
              <a:pathLst>
                <a:path w="15749" h="10829" extrusionOk="0">
                  <a:moveTo>
                    <a:pt x="15749" y="0"/>
                  </a:moveTo>
                  <a:lnTo>
                    <a:pt x="1" y="10828"/>
                  </a:lnTo>
                  <a:lnTo>
                    <a:pt x="485" y="10828"/>
                  </a:lnTo>
                  <a:lnTo>
                    <a:pt x="15671" y="407"/>
                  </a:lnTo>
                  <a:cubicBezTo>
                    <a:pt x="15671" y="252"/>
                    <a:pt x="15749" y="174"/>
                    <a:pt x="1574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22"/>
            <p:cNvSpPr/>
            <p:nvPr/>
          </p:nvSpPr>
          <p:spPr>
            <a:xfrm>
              <a:off x="3399575" y="845375"/>
              <a:ext cx="280425" cy="191800"/>
            </a:xfrm>
            <a:custGeom>
              <a:avLst/>
              <a:gdLst/>
              <a:ahLst/>
              <a:cxnLst/>
              <a:rect l="l" t="t" r="r" b="b"/>
              <a:pathLst>
                <a:path w="11217" h="7672" extrusionOk="0">
                  <a:moveTo>
                    <a:pt x="11216" y="1"/>
                  </a:moveTo>
                  <a:lnTo>
                    <a:pt x="1" y="7671"/>
                  </a:lnTo>
                  <a:cubicBezTo>
                    <a:pt x="233" y="7594"/>
                    <a:pt x="407" y="7594"/>
                    <a:pt x="562" y="7594"/>
                  </a:cubicBezTo>
                  <a:lnTo>
                    <a:pt x="10887" y="485"/>
                  </a:lnTo>
                  <a:cubicBezTo>
                    <a:pt x="10984" y="330"/>
                    <a:pt x="11061" y="175"/>
                    <a:pt x="1121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6" name="Google Shape;1316;p22"/>
          <p:cNvGrpSpPr/>
          <p:nvPr/>
        </p:nvGrpSpPr>
        <p:grpSpPr>
          <a:xfrm flipH="1">
            <a:off x="4033969" y="4715075"/>
            <a:ext cx="538025" cy="157800"/>
            <a:chOff x="2575325" y="1348650"/>
            <a:chExt cx="538025" cy="157800"/>
          </a:xfrm>
        </p:grpSpPr>
        <p:sp>
          <p:nvSpPr>
            <p:cNvPr id="1317" name="Google Shape;1317;p22"/>
            <p:cNvSpPr/>
            <p:nvPr/>
          </p:nvSpPr>
          <p:spPr>
            <a:xfrm>
              <a:off x="2575325" y="1348650"/>
              <a:ext cx="157800" cy="157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22"/>
            <p:cNvSpPr/>
            <p:nvPr/>
          </p:nvSpPr>
          <p:spPr>
            <a:xfrm>
              <a:off x="2765438" y="1348650"/>
              <a:ext cx="157800" cy="157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22"/>
            <p:cNvSpPr/>
            <p:nvPr/>
          </p:nvSpPr>
          <p:spPr>
            <a:xfrm>
              <a:off x="2955550" y="1348650"/>
              <a:ext cx="157800" cy="157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20" name="Google Shape;1320;p22"/>
          <p:cNvGrpSpPr/>
          <p:nvPr/>
        </p:nvGrpSpPr>
        <p:grpSpPr>
          <a:xfrm>
            <a:off x="-390386" y="3475712"/>
            <a:ext cx="925310" cy="943383"/>
            <a:chOff x="595389" y="1761100"/>
            <a:chExt cx="925310" cy="943383"/>
          </a:xfrm>
        </p:grpSpPr>
        <p:cxnSp>
          <p:nvCxnSpPr>
            <p:cNvPr id="1321" name="Google Shape;1321;p22"/>
            <p:cNvCxnSpPr/>
            <p:nvPr/>
          </p:nvCxnSpPr>
          <p:spPr>
            <a:xfrm>
              <a:off x="790199" y="2065118"/>
              <a:ext cx="730500" cy="587400"/>
            </a:xfrm>
            <a:prstGeom prst="straightConnector1">
              <a:avLst/>
            </a:prstGeom>
            <a:noFill/>
            <a:ln w="9525" cap="flat" cmpd="sng">
              <a:solidFill>
                <a:schemeClr val="dk2"/>
              </a:solidFill>
              <a:prstDash val="solid"/>
              <a:round/>
              <a:headEnd type="none" w="med" len="med"/>
              <a:tailEnd type="none" w="med" len="med"/>
            </a:ln>
          </p:spPr>
        </p:cxnSp>
        <p:cxnSp>
          <p:nvCxnSpPr>
            <p:cNvPr id="1322" name="Google Shape;1322;p22"/>
            <p:cNvCxnSpPr/>
            <p:nvPr/>
          </p:nvCxnSpPr>
          <p:spPr>
            <a:xfrm>
              <a:off x="595389" y="2117083"/>
              <a:ext cx="730500" cy="587400"/>
            </a:xfrm>
            <a:prstGeom prst="straightConnector1">
              <a:avLst/>
            </a:prstGeom>
            <a:noFill/>
            <a:ln w="9525" cap="flat" cmpd="sng">
              <a:solidFill>
                <a:schemeClr val="dk2"/>
              </a:solidFill>
              <a:prstDash val="solid"/>
              <a:round/>
              <a:headEnd type="none" w="med" len="med"/>
              <a:tailEnd type="none" w="med" len="med"/>
            </a:ln>
          </p:spPr>
        </p:cxnSp>
        <p:cxnSp>
          <p:nvCxnSpPr>
            <p:cNvPr id="1323" name="Google Shape;1323;p22"/>
            <p:cNvCxnSpPr/>
            <p:nvPr/>
          </p:nvCxnSpPr>
          <p:spPr>
            <a:xfrm>
              <a:off x="656919" y="1761100"/>
              <a:ext cx="730500" cy="587400"/>
            </a:xfrm>
            <a:prstGeom prst="straightConnector1">
              <a:avLst/>
            </a:prstGeom>
            <a:noFill/>
            <a:ln w="9525" cap="flat" cmpd="sng">
              <a:solidFill>
                <a:schemeClr val="dk2"/>
              </a:solidFill>
              <a:prstDash val="solid"/>
              <a:round/>
              <a:headEnd type="none" w="med" len="med"/>
              <a:tailEnd type="none" w="med" len="med"/>
            </a:ln>
          </p:spPr>
        </p:cxnSp>
      </p:grpSp>
      <p:grpSp>
        <p:nvGrpSpPr>
          <p:cNvPr id="1324" name="Google Shape;1324;p22"/>
          <p:cNvGrpSpPr/>
          <p:nvPr/>
        </p:nvGrpSpPr>
        <p:grpSpPr>
          <a:xfrm flipH="1">
            <a:off x="6839420" y="155600"/>
            <a:ext cx="1584577" cy="196549"/>
            <a:chOff x="750197" y="155825"/>
            <a:chExt cx="1584577" cy="196549"/>
          </a:xfrm>
        </p:grpSpPr>
        <p:sp>
          <p:nvSpPr>
            <p:cNvPr id="1325" name="Google Shape;1325;p22"/>
            <p:cNvSpPr/>
            <p:nvPr/>
          </p:nvSpPr>
          <p:spPr>
            <a:xfrm rot="-5400000">
              <a:off x="2093744" y="299443"/>
              <a:ext cx="52930" cy="52930"/>
            </a:xfrm>
            <a:custGeom>
              <a:avLst/>
              <a:gdLst/>
              <a:ahLst/>
              <a:cxnLst/>
              <a:rect l="l" t="t" r="r" b="b"/>
              <a:pathLst>
                <a:path w="1221" h="1221" extrusionOk="0">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22"/>
            <p:cNvSpPr/>
            <p:nvPr/>
          </p:nvSpPr>
          <p:spPr>
            <a:xfrm rot="-5400000">
              <a:off x="1915294" y="299855"/>
              <a:ext cx="52930" cy="52107"/>
            </a:xfrm>
            <a:custGeom>
              <a:avLst/>
              <a:gdLst/>
              <a:ahLst/>
              <a:cxnLst/>
              <a:rect l="l" t="t" r="r" b="b"/>
              <a:pathLst>
                <a:path w="1221" h="1202" extrusionOk="0">
                  <a:moveTo>
                    <a:pt x="659" y="1"/>
                  </a:moveTo>
                  <a:cubicBezTo>
                    <a:pt x="252" y="1"/>
                    <a:pt x="0" y="233"/>
                    <a:pt x="0" y="563"/>
                  </a:cubicBezTo>
                  <a:cubicBezTo>
                    <a:pt x="0" y="969"/>
                    <a:pt x="252" y="1202"/>
                    <a:pt x="659" y="1202"/>
                  </a:cubicBezTo>
                  <a:cubicBezTo>
                    <a:pt x="969" y="1202"/>
                    <a:pt x="1221" y="969"/>
                    <a:pt x="1221" y="563"/>
                  </a:cubicBezTo>
                  <a:cubicBezTo>
                    <a:pt x="1221" y="233"/>
                    <a:pt x="969" y="1"/>
                    <a:pt x="6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22"/>
            <p:cNvSpPr/>
            <p:nvPr/>
          </p:nvSpPr>
          <p:spPr>
            <a:xfrm rot="-5400000">
              <a:off x="1735196" y="297753"/>
              <a:ext cx="52930" cy="56312"/>
            </a:xfrm>
            <a:custGeom>
              <a:avLst/>
              <a:gdLst/>
              <a:ahLst/>
              <a:cxnLst/>
              <a:rect l="l" t="t" r="r" b="b"/>
              <a:pathLst>
                <a:path w="1221" h="1299" extrusionOk="0">
                  <a:moveTo>
                    <a:pt x="659" y="0"/>
                  </a:moveTo>
                  <a:cubicBezTo>
                    <a:pt x="252" y="0"/>
                    <a:pt x="0" y="330"/>
                    <a:pt x="0" y="640"/>
                  </a:cubicBezTo>
                  <a:cubicBezTo>
                    <a:pt x="0" y="969"/>
                    <a:pt x="252" y="1298"/>
                    <a:pt x="659" y="1298"/>
                  </a:cubicBezTo>
                  <a:cubicBezTo>
                    <a:pt x="969" y="1298"/>
                    <a:pt x="1221" y="969"/>
                    <a:pt x="1221" y="640"/>
                  </a:cubicBezTo>
                  <a:cubicBezTo>
                    <a:pt x="1221" y="330"/>
                    <a:pt x="969" y="0"/>
                    <a:pt x="6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22"/>
            <p:cNvSpPr/>
            <p:nvPr/>
          </p:nvSpPr>
          <p:spPr>
            <a:xfrm rot="-5400000">
              <a:off x="1556334" y="297753"/>
              <a:ext cx="52930" cy="56312"/>
            </a:xfrm>
            <a:custGeom>
              <a:avLst/>
              <a:gdLst/>
              <a:ahLst/>
              <a:cxnLst/>
              <a:rect l="l" t="t" r="r" b="b"/>
              <a:pathLst>
                <a:path w="1221" h="1299" extrusionOk="0">
                  <a:moveTo>
                    <a:pt x="659" y="0"/>
                  </a:moveTo>
                  <a:cubicBezTo>
                    <a:pt x="252" y="0"/>
                    <a:pt x="0" y="330"/>
                    <a:pt x="0" y="659"/>
                  </a:cubicBezTo>
                  <a:cubicBezTo>
                    <a:pt x="0" y="969"/>
                    <a:pt x="252" y="1298"/>
                    <a:pt x="659" y="1298"/>
                  </a:cubicBezTo>
                  <a:cubicBezTo>
                    <a:pt x="969" y="1298"/>
                    <a:pt x="1221" y="969"/>
                    <a:pt x="1221" y="659"/>
                  </a:cubicBezTo>
                  <a:cubicBezTo>
                    <a:pt x="1221" y="330"/>
                    <a:pt x="969" y="0"/>
                    <a:pt x="6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22"/>
            <p:cNvSpPr/>
            <p:nvPr/>
          </p:nvSpPr>
          <p:spPr>
            <a:xfrm rot="-5400000">
              <a:off x="1378296" y="297753"/>
              <a:ext cx="52930" cy="56312"/>
            </a:xfrm>
            <a:custGeom>
              <a:avLst/>
              <a:gdLst/>
              <a:ahLst/>
              <a:cxnLst/>
              <a:rect l="l" t="t" r="r" b="b"/>
              <a:pathLst>
                <a:path w="1221" h="1299" extrusionOk="0">
                  <a:moveTo>
                    <a:pt x="659" y="1"/>
                  </a:moveTo>
                  <a:cubicBezTo>
                    <a:pt x="252" y="1"/>
                    <a:pt x="0" y="330"/>
                    <a:pt x="0" y="640"/>
                  </a:cubicBezTo>
                  <a:cubicBezTo>
                    <a:pt x="0" y="969"/>
                    <a:pt x="252" y="1299"/>
                    <a:pt x="659" y="1299"/>
                  </a:cubicBezTo>
                  <a:cubicBezTo>
                    <a:pt x="969" y="1299"/>
                    <a:pt x="1221" y="969"/>
                    <a:pt x="1221" y="640"/>
                  </a:cubicBezTo>
                  <a:cubicBezTo>
                    <a:pt x="1221" y="330"/>
                    <a:pt x="969" y="1"/>
                    <a:pt x="6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22"/>
            <p:cNvSpPr/>
            <p:nvPr/>
          </p:nvSpPr>
          <p:spPr>
            <a:xfrm rot="-5400000">
              <a:off x="1197765" y="299422"/>
              <a:ext cx="52930" cy="52974"/>
            </a:xfrm>
            <a:custGeom>
              <a:avLst/>
              <a:gdLst/>
              <a:ahLst/>
              <a:cxnLst/>
              <a:rect l="l" t="t" r="r" b="b"/>
              <a:pathLst>
                <a:path w="1221" h="1222" extrusionOk="0">
                  <a:moveTo>
                    <a:pt x="659" y="1"/>
                  </a:moveTo>
                  <a:cubicBezTo>
                    <a:pt x="252" y="1"/>
                    <a:pt x="0" y="253"/>
                    <a:pt x="0" y="660"/>
                  </a:cubicBezTo>
                  <a:cubicBezTo>
                    <a:pt x="0" y="970"/>
                    <a:pt x="252" y="1221"/>
                    <a:pt x="659" y="1221"/>
                  </a:cubicBezTo>
                  <a:cubicBezTo>
                    <a:pt x="969" y="1221"/>
                    <a:pt x="1221" y="970"/>
                    <a:pt x="1221" y="660"/>
                  </a:cubicBezTo>
                  <a:cubicBezTo>
                    <a:pt x="1221" y="253"/>
                    <a:pt x="969" y="1"/>
                    <a:pt x="6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22"/>
            <p:cNvSpPr/>
            <p:nvPr/>
          </p:nvSpPr>
          <p:spPr>
            <a:xfrm rot="-5400000">
              <a:off x="1019336" y="299855"/>
              <a:ext cx="52930" cy="52107"/>
            </a:xfrm>
            <a:custGeom>
              <a:avLst/>
              <a:gdLst/>
              <a:ahLst/>
              <a:cxnLst/>
              <a:rect l="l" t="t" r="r" b="b"/>
              <a:pathLst>
                <a:path w="1221" h="1202" extrusionOk="0">
                  <a:moveTo>
                    <a:pt x="659" y="0"/>
                  </a:moveTo>
                  <a:cubicBezTo>
                    <a:pt x="252" y="0"/>
                    <a:pt x="0" y="233"/>
                    <a:pt x="0" y="640"/>
                  </a:cubicBezTo>
                  <a:cubicBezTo>
                    <a:pt x="0" y="969"/>
                    <a:pt x="252" y="1201"/>
                    <a:pt x="659" y="1201"/>
                  </a:cubicBezTo>
                  <a:cubicBezTo>
                    <a:pt x="969" y="1201"/>
                    <a:pt x="1221" y="969"/>
                    <a:pt x="1221" y="640"/>
                  </a:cubicBezTo>
                  <a:cubicBezTo>
                    <a:pt x="1221" y="233"/>
                    <a:pt x="969" y="0"/>
                    <a:pt x="6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22"/>
            <p:cNvSpPr/>
            <p:nvPr/>
          </p:nvSpPr>
          <p:spPr>
            <a:xfrm rot="-5400000">
              <a:off x="840886" y="299443"/>
              <a:ext cx="52930" cy="52930"/>
            </a:xfrm>
            <a:custGeom>
              <a:avLst/>
              <a:gdLst/>
              <a:ahLst/>
              <a:cxnLst/>
              <a:rect l="l" t="t" r="r" b="b"/>
              <a:pathLst>
                <a:path w="1221" h="1221" extrusionOk="0">
                  <a:moveTo>
                    <a:pt x="659" y="1"/>
                  </a:moveTo>
                  <a:cubicBezTo>
                    <a:pt x="252" y="1"/>
                    <a:pt x="0" y="252"/>
                    <a:pt x="0" y="582"/>
                  </a:cubicBezTo>
                  <a:cubicBezTo>
                    <a:pt x="0" y="969"/>
                    <a:pt x="252" y="1221"/>
                    <a:pt x="659" y="1221"/>
                  </a:cubicBezTo>
                  <a:cubicBezTo>
                    <a:pt x="969" y="1221"/>
                    <a:pt x="1221" y="969"/>
                    <a:pt x="1221" y="582"/>
                  </a:cubicBezTo>
                  <a:cubicBezTo>
                    <a:pt x="1221" y="252"/>
                    <a:pt x="969" y="1"/>
                    <a:pt x="6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22"/>
            <p:cNvSpPr/>
            <p:nvPr/>
          </p:nvSpPr>
          <p:spPr>
            <a:xfrm rot="-5400000">
              <a:off x="2181051" y="155825"/>
              <a:ext cx="56312" cy="56312"/>
            </a:xfrm>
            <a:custGeom>
              <a:avLst/>
              <a:gdLst/>
              <a:ahLst/>
              <a:cxnLst/>
              <a:rect l="l" t="t" r="r" b="b"/>
              <a:pathLst>
                <a:path w="1299" h="1299" extrusionOk="0">
                  <a:moveTo>
                    <a:pt x="640" y="1"/>
                  </a:moveTo>
                  <a:cubicBezTo>
                    <a:pt x="330" y="1"/>
                    <a:pt x="0" y="330"/>
                    <a:pt x="0" y="659"/>
                  </a:cubicBezTo>
                  <a:cubicBezTo>
                    <a:pt x="0" y="969"/>
                    <a:pt x="330" y="1299"/>
                    <a:pt x="640" y="1299"/>
                  </a:cubicBezTo>
                  <a:cubicBezTo>
                    <a:pt x="969" y="1299"/>
                    <a:pt x="1298" y="969"/>
                    <a:pt x="1298" y="659"/>
                  </a:cubicBezTo>
                  <a:cubicBezTo>
                    <a:pt x="1298" y="330"/>
                    <a:pt x="969" y="1"/>
                    <a:pt x="6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22"/>
            <p:cNvSpPr/>
            <p:nvPr/>
          </p:nvSpPr>
          <p:spPr>
            <a:xfrm rot="-5400000">
              <a:off x="2000953" y="157927"/>
              <a:ext cx="56312" cy="52107"/>
            </a:xfrm>
            <a:custGeom>
              <a:avLst/>
              <a:gdLst/>
              <a:ahLst/>
              <a:cxnLst/>
              <a:rect l="l" t="t" r="r" b="b"/>
              <a:pathLst>
                <a:path w="1299" h="1202" extrusionOk="0">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22"/>
            <p:cNvSpPr/>
            <p:nvPr/>
          </p:nvSpPr>
          <p:spPr>
            <a:xfrm rot="-5400000">
              <a:off x="1822503" y="157515"/>
              <a:ext cx="56312" cy="52930"/>
            </a:xfrm>
            <a:custGeom>
              <a:avLst/>
              <a:gdLst/>
              <a:ahLst/>
              <a:cxnLst/>
              <a:rect l="l" t="t" r="r" b="b"/>
              <a:pathLst>
                <a:path w="1299" h="1221" extrusionOk="0">
                  <a:moveTo>
                    <a:pt x="640" y="0"/>
                  </a:moveTo>
                  <a:cubicBezTo>
                    <a:pt x="330" y="0"/>
                    <a:pt x="0" y="252"/>
                    <a:pt x="0" y="562"/>
                  </a:cubicBezTo>
                  <a:cubicBezTo>
                    <a:pt x="0" y="969"/>
                    <a:pt x="330" y="1221"/>
                    <a:pt x="640" y="1221"/>
                  </a:cubicBezTo>
                  <a:cubicBezTo>
                    <a:pt x="969" y="1221"/>
                    <a:pt x="1298" y="969"/>
                    <a:pt x="1298" y="562"/>
                  </a:cubicBezTo>
                  <a:cubicBezTo>
                    <a:pt x="1298" y="252"/>
                    <a:pt x="969"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22"/>
            <p:cNvSpPr/>
            <p:nvPr/>
          </p:nvSpPr>
          <p:spPr>
            <a:xfrm rot="-5400000">
              <a:off x="1644053" y="157927"/>
              <a:ext cx="56312" cy="52107"/>
            </a:xfrm>
            <a:custGeom>
              <a:avLst/>
              <a:gdLst/>
              <a:ahLst/>
              <a:cxnLst/>
              <a:rect l="l" t="t" r="r" b="b"/>
              <a:pathLst>
                <a:path w="1299" h="1202" extrusionOk="0">
                  <a:moveTo>
                    <a:pt x="640" y="1"/>
                  </a:moveTo>
                  <a:cubicBezTo>
                    <a:pt x="330" y="1"/>
                    <a:pt x="0" y="233"/>
                    <a:pt x="0" y="563"/>
                  </a:cubicBezTo>
                  <a:cubicBezTo>
                    <a:pt x="0" y="969"/>
                    <a:pt x="330" y="1202"/>
                    <a:pt x="640" y="1202"/>
                  </a:cubicBezTo>
                  <a:cubicBezTo>
                    <a:pt x="969" y="1202"/>
                    <a:pt x="1298" y="969"/>
                    <a:pt x="1298" y="563"/>
                  </a:cubicBezTo>
                  <a:cubicBezTo>
                    <a:pt x="1298" y="233"/>
                    <a:pt x="969" y="1"/>
                    <a:pt x="6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22"/>
            <p:cNvSpPr/>
            <p:nvPr/>
          </p:nvSpPr>
          <p:spPr>
            <a:xfrm rot="-5400000">
              <a:off x="1463955" y="155825"/>
              <a:ext cx="56312" cy="56312"/>
            </a:xfrm>
            <a:custGeom>
              <a:avLst/>
              <a:gdLst/>
              <a:ahLst/>
              <a:cxnLst/>
              <a:rect l="l" t="t" r="r" b="b"/>
              <a:pathLst>
                <a:path w="1299" h="1299" extrusionOk="0">
                  <a:moveTo>
                    <a:pt x="640" y="0"/>
                  </a:moveTo>
                  <a:cubicBezTo>
                    <a:pt x="330" y="0"/>
                    <a:pt x="0" y="330"/>
                    <a:pt x="0" y="640"/>
                  </a:cubicBezTo>
                  <a:cubicBezTo>
                    <a:pt x="0" y="969"/>
                    <a:pt x="330" y="1298"/>
                    <a:pt x="640" y="1298"/>
                  </a:cubicBezTo>
                  <a:cubicBezTo>
                    <a:pt x="969" y="1298"/>
                    <a:pt x="1298" y="969"/>
                    <a:pt x="1298" y="640"/>
                  </a:cubicBezTo>
                  <a:cubicBezTo>
                    <a:pt x="1298" y="330"/>
                    <a:pt x="969"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22"/>
            <p:cNvSpPr/>
            <p:nvPr/>
          </p:nvSpPr>
          <p:spPr>
            <a:xfrm rot="-5400000">
              <a:off x="1285505" y="156237"/>
              <a:ext cx="56312" cy="55488"/>
            </a:xfrm>
            <a:custGeom>
              <a:avLst/>
              <a:gdLst/>
              <a:ahLst/>
              <a:cxnLst/>
              <a:rect l="l" t="t" r="r" b="b"/>
              <a:pathLst>
                <a:path w="1299" h="1280" extrusionOk="0">
                  <a:moveTo>
                    <a:pt x="640" y="1"/>
                  </a:moveTo>
                  <a:cubicBezTo>
                    <a:pt x="330" y="1"/>
                    <a:pt x="0" y="311"/>
                    <a:pt x="0" y="640"/>
                  </a:cubicBezTo>
                  <a:cubicBezTo>
                    <a:pt x="0" y="969"/>
                    <a:pt x="330" y="1279"/>
                    <a:pt x="640" y="1279"/>
                  </a:cubicBezTo>
                  <a:cubicBezTo>
                    <a:pt x="969" y="1279"/>
                    <a:pt x="1298" y="969"/>
                    <a:pt x="1298" y="640"/>
                  </a:cubicBezTo>
                  <a:cubicBezTo>
                    <a:pt x="1298" y="311"/>
                    <a:pt x="969" y="1"/>
                    <a:pt x="6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22"/>
            <p:cNvSpPr/>
            <p:nvPr/>
          </p:nvSpPr>
          <p:spPr>
            <a:xfrm rot="-5400000">
              <a:off x="1107055" y="155825"/>
              <a:ext cx="56312" cy="56312"/>
            </a:xfrm>
            <a:custGeom>
              <a:avLst/>
              <a:gdLst/>
              <a:ahLst/>
              <a:cxnLst/>
              <a:rect l="l" t="t" r="r" b="b"/>
              <a:pathLst>
                <a:path w="1299" h="1299" extrusionOk="0">
                  <a:moveTo>
                    <a:pt x="640" y="1"/>
                  </a:moveTo>
                  <a:cubicBezTo>
                    <a:pt x="330" y="1"/>
                    <a:pt x="0" y="330"/>
                    <a:pt x="0" y="640"/>
                  </a:cubicBezTo>
                  <a:cubicBezTo>
                    <a:pt x="0" y="970"/>
                    <a:pt x="330" y="1299"/>
                    <a:pt x="640" y="1299"/>
                  </a:cubicBezTo>
                  <a:cubicBezTo>
                    <a:pt x="969" y="1299"/>
                    <a:pt x="1298" y="970"/>
                    <a:pt x="1298" y="640"/>
                  </a:cubicBezTo>
                  <a:cubicBezTo>
                    <a:pt x="1298" y="330"/>
                    <a:pt x="969" y="1"/>
                    <a:pt x="6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22"/>
            <p:cNvSpPr/>
            <p:nvPr/>
          </p:nvSpPr>
          <p:spPr>
            <a:xfrm rot="-5400000">
              <a:off x="926957" y="157927"/>
              <a:ext cx="56312" cy="52107"/>
            </a:xfrm>
            <a:custGeom>
              <a:avLst/>
              <a:gdLst/>
              <a:ahLst/>
              <a:cxnLst/>
              <a:rect l="l" t="t" r="r" b="b"/>
              <a:pathLst>
                <a:path w="1299" h="1202" extrusionOk="0">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22"/>
            <p:cNvSpPr/>
            <p:nvPr/>
          </p:nvSpPr>
          <p:spPr>
            <a:xfrm rot="-5400000">
              <a:off x="748507" y="157515"/>
              <a:ext cx="56312" cy="52930"/>
            </a:xfrm>
            <a:custGeom>
              <a:avLst/>
              <a:gdLst/>
              <a:ahLst/>
              <a:cxnLst/>
              <a:rect l="l" t="t" r="r" b="b"/>
              <a:pathLst>
                <a:path w="1299" h="1221" extrusionOk="0">
                  <a:moveTo>
                    <a:pt x="640" y="1"/>
                  </a:moveTo>
                  <a:cubicBezTo>
                    <a:pt x="330" y="1"/>
                    <a:pt x="0" y="252"/>
                    <a:pt x="0" y="562"/>
                  </a:cubicBezTo>
                  <a:cubicBezTo>
                    <a:pt x="0" y="969"/>
                    <a:pt x="330" y="1221"/>
                    <a:pt x="640" y="1221"/>
                  </a:cubicBezTo>
                  <a:cubicBezTo>
                    <a:pt x="969" y="1221"/>
                    <a:pt x="1298" y="969"/>
                    <a:pt x="1298" y="562"/>
                  </a:cubicBezTo>
                  <a:cubicBezTo>
                    <a:pt x="1298" y="252"/>
                    <a:pt x="969" y="1"/>
                    <a:pt x="6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22"/>
            <p:cNvSpPr/>
            <p:nvPr/>
          </p:nvSpPr>
          <p:spPr>
            <a:xfrm rot="-5400000">
              <a:off x="2281844" y="299443"/>
              <a:ext cx="52930" cy="52930"/>
            </a:xfrm>
            <a:custGeom>
              <a:avLst/>
              <a:gdLst/>
              <a:ahLst/>
              <a:cxnLst/>
              <a:rect l="l" t="t" r="r" b="b"/>
              <a:pathLst>
                <a:path w="1221" h="1221" extrusionOk="0">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3" name="Google Shape;1343;p22"/>
          <p:cNvGrpSpPr/>
          <p:nvPr/>
        </p:nvGrpSpPr>
        <p:grpSpPr>
          <a:xfrm flipH="1">
            <a:off x="8437982" y="540000"/>
            <a:ext cx="925310" cy="943383"/>
            <a:chOff x="595389" y="1761100"/>
            <a:chExt cx="925310" cy="943383"/>
          </a:xfrm>
        </p:grpSpPr>
        <p:cxnSp>
          <p:nvCxnSpPr>
            <p:cNvPr id="1344" name="Google Shape;1344;p22"/>
            <p:cNvCxnSpPr/>
            <p:nvPr/>
          </p:nvCxnSpPr>
          <p:spPr>
            <a:xfrm>
              <a:off x="790199" y="2065118"/>
              <a:ext cx="730500" cy="587400"/>
            </a:xfrm>
            <a:prstGeom prst="straightConnector1">
              <a:avLst/>
            </a:prstGeom>
            <a:noFill/>
            <a:ln w="9525" cap="flat" cmpd="sng">
              <a:solidFill>
                <a:schemeClr val="dk2"/>
              </a:solidFill>
              <a:prstDash val="solid"/>
              <a:round/>
              <a:headEnd type="none" w="med" len="med"/>
              <a:tailEnd type="none" w="med" len="med"/>
            </a:ln>
          </p:spPr>
        </p:cxnSp>
        <p:cxnSp>
          <p:nvCxnSpPr>
            <p:cNvPr id="1345" name="Google Shape;1345;p22"/>
            <p:cNvCxnSpPr/>
            <p:nvPr/>
          </p:nvCxnSpPr>
          <p:spPr>
            <a:xfrm>
              <a:off x="595389" y="2117083"/>
              <a:ext cx="730500" cy="587400"/>
            </a:xfrm>
            <a:prstGeom prst="straightConnector1">
              <a:avLst/>
            </a:prstGeom>
            <a:noFill/>
            <a:ln w="9525" cap="flat" cmpd="sng">
              <a:solidFill>
                <a:schemeClr val="dk2"/>
              </a:solidFill>
              <a:prstDash val="solid"/>
              <a:round/>
              <a:headEnd type="none" w="med" len="med"/>
              <a:tailEnd type="none" w="med" len="med"/>
            </a:ln>
          </p:spPr>
        </p:cxnSp>
        <p:cxnSp>
          <p:nvCxnSpPr>
            <p:cNvPr id="1346" name="Google Shape;1346;p22"/>
            <p:cNvCxnSpPr/>
            <p:nvPr/>
          </p:nvCxnSpPr>
          <p:spPr>
            <a:xfrm>
              <a:off x="656919" y="1761100"/>
              <a:ext cx="730500" cy="587400"/>
            </a:xfrm>
            <a:prstGeom prst="straightConnector1">
              <a:avLst/>
            </a:prstGeom>
            <a:noFill/>
            <a:ln w="9525" cap="flat" cmpd="sng">
              <a:solidFill>
                <a:schemeClr val="dk2"/>
              </a:solidFill>
              <a:prstDash val="solid"/>
              <a:round/>
              <a:headEnd type="none" w="med" len="med"/>
              <a:tailEnd type="none" w="med" len="med"/>
            </a:ln>
          </p:spPr>
        </p:cxnSp>
      </p:grpSp>
      <p:grpSp>
        <p:nvGrpSpPr>
          <p:cNvPr id="1347" name="Google Shape;1347;p22"/>
          <p:cNvGrpSpPr/>
          <p:nvPr/>
        </p:nvGrpSpPr>
        <p:grpSpPr>
          <a:xfrm flipH="1">
            <a:off x="1488237" y="-750962"/>
            <a:ext cx="1656312" cy="1660374"/>
            <a:chOff x="2929375" y="236175"/>
            <a:chExt cx="805325" cy="807300"/>
          </a:xfrm>
        </p:grpSpPr>
        <p:sp>
          <p:nvSpPr>
            <p:cNvPr id="1348" name="Google Shape;1348;p22"/>
            <p:cNvSpPr/>
            <p:nvPr/>
          </p:nvSpPr>
          <p:spPr>
            <a:xfrm>
              <a:off x="2986025" y="241975"/>
              <a:ext cx="280400" cy="191800"/>
            </a:xfrm>
            <a:custGeom>
              <a:avLst/>
              <a:gdLst/>
              <a:ahLst/>
              <a:cxnLst/>
              <a:rect l="l" t="t" r="r" b="b"/>
              <a:pathLst>
                <a:path w="11216" h="7672" extrusionOk="0">
                  <a:moveTo>
                    <a:pt x="11216" y="1"/>
                  </a:moveTo>
                  <a:cubicBezTo>
                    <a:pt x="10964" y="1"/>
                    <a:pt x="10809" y="98"/>
                    <a:pt x="10577" y="98"/>
                  </a:cubicBezTo>
                  <a:lnTo>
                    <a:pt x="310" y="7110"/>
                  </a:lnTo>
                  <a:cubicBezTo>
                    <a:pt x="233" y="7265"/>
                    <a:pt x="155" y="7439"/>
                    <a:pt x="0" y="7672"/>
                  </a:cubicBezTo>
                  <a:lnTo>
                    <a:pt x="112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22"/>
            <p:cNvSpPr/>
            <p:nvPr/>
          </p:nvSpPr>
          <p:spPr>
            <a:xfrm>
              <a:off x="2951650" y="236175"/>
              <a:ext cx="395650" cy="270250"/>
            </a:xfrm>
            <a:custGeom>
              <a:avLst/>
              <a:gdLst/>
              <a:ahLst/>
              <a:cxnLst/>
              <a:rect l="l" t="t" r="r" b="b"/>
              <a:pathLst>
                <a:path w="15826" h="10810" extrusionOk="0">
                  <a:moveTo>
                    <a:pt x="15341" y="1"/>
                  </a:moveTo>
                  <a:lnTo>
                    <a:pt x="155" y="10402"/>
                  </a:lnTo>
                  <a:cubicBezTo>
                    <a:pt x="155" y="10499"/>
                    <a:pt x="78" y="10654"/>
                    <a:pt x="0" y="10809"/>
                  </a:cubicBezTo>
                  <a:lnTo>
                    <a:pt x="1582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22"/>
            <p:cNvSpPr/>
            <p:nvPr/>
          </p:nvSpPr>
          <p:spPr>
            <a:xfrm>
              <a:off x="2935650" y="241975"/>
              <a:ext cx="472175" cy="324975"/>
            </a:xfrm>
            <a:custGeom>
              <a:avLst/>
              <a:gdLst/>
              <a:ahLst/>
              <a:cxnLst/>
              <a:rect l="l" t="t" r="r" b="b"/>
              <a:pathLst>
                <a:path w="18887" h="12999" extrusionOk="0">
                  <a:moveTo>
                    <a:pt x="18558" y="1"/>
                  </a:moveTo>
                  <a:lnTo>
                    <a:pt x="78" y="12689"/>
                  </a:lnTo>
                  <a:cubicBezTo>
                    <a:pt x="78" y="12766"/>
                    <a:pt x="78" y="12844"/>
                    <a:pt x="1" y="12999"/>
                  </a:cubicBezTo>
                  <a:lnTo>
                    <a:pt x="18887" y="98"/>
                  </a:lnTo>
                  <a:cubicBezTo>
                    <a:pt x="18790" y="1"/>
                    <a:pt x="18713" y="1"/>
                    <a:pt x="185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22"/>
            <p:cNvSpPr/>
            <p:nvPr/>
          </p:nvSpPr>
          <p:spPr>
            <a:xfrm>
              <a:off x="2929375" y="254100"/>
              <a:ext cx="530750" cy="367575"/>
            </a:xfrm>
            <a:custGeom>
              <a:avLst/>
              <a:gdLst/>
              <a:ahLst/>
              <a:cxnLst/>
              <a:rect l="l" t="t" r="r" b="b"/>
              <a:pathLst>
                <a:path w="21230" h="14703" extrusionOk="0">
                  <a:moveTo>
                    <a:pt x="20978" y="0"/>
                  </a:moveTo>
                  <a:lnTo>
                    <a:pt x="77" y="14373"/>
                  </a:lnTo>
                  <a:cubicBezTo>
                    <a:pt x="77" y="14451"/>
                    <a:pt x="0" y="14528"/>
                    <a:pt x="0" y="14702"/>
                  </a:cubicBezTo>
                  <a:lnTo>
                    <a:pt x="21230" y="97"/>
                  </a:lnTo>
                  <a:cubicBezTo>
                    <a:pt x="21152" y="97"/>
                    <a:pt x="21075" y="97"/>
                    <a:pt x="2097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22"/>
            <p:cNvSpPr/>
            <p:nvPr/>
          </p:nvSpPr>
          <p:spPr>
            <a:xfrm>
              <a:off x="2929375" y="272500"/>
              <a:ext cx="577250" cy="397600"/>
            </a:xfrm>
            <a:custGeom>
              <a:avLst/>
              <a:gdLst/>
              <a:ahLst/>
              <a:cxnLst/>
              <a:rect l="l" t="t" r="r" b="b"/>
              <a:pathLst>
                <a:path w="23090" h="15904" extrusionOk="0">
                  <a:moveTo>
                    <a:pt x="22838" y="0"/>
                  </a:moveTo>
                  <a:lnTo>
                    <a:pt x="0" y="15574"/>
                  </a:lnTo>
                  <a:cubicBezTo>
                    <a:pt x="77" y="15729"/>
                    <a:pt x="77" y="15826"/>
                    <a:pt x="77" y="15903"/>
                  </a:cubicBezTo>
                  <a:lnTo>
                    <a:pt x="23089" y="155"/>
                  </a:lnTo>
                  <a:cubicBezTo>
                    <a:pt x="23012" y="78"/>
                    <a:pt x="22915" y="78"/>
                    <a:pt x="2283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22"/>
            <p:cNvSpPr/>
            <p:nvPr/>
          </p:nvSpPr>
          <p:spPr>
            <a:xfrm>
              <a:off x="2935650" y="294775"/>
              <a:ext cx="611175" cy="421825"/>
            </a:xfrm>
            <a:custGeom>
              <a:avLst/>
              <a:gdLst/>
              <a:ahLst/>
              <a:cxnLst/>
              <a:rect l="l" t="t" r="r" b="b"/>
              <a:pathLst>
                <a:path w="24447" h="16873" extrusionOk="0">
                  <a:moveTo>
                    <a:pt x="24214" y="0"/>
                  </a:moveTo>
                  <a:lnTo>
                    <a:pt x="1" y="16543"/>
                  </a:lnTo>
                  <a:cubicBezTo>
                    <a:pt x="1" y="16620"/>
                    <a:pt x="1" y="16698"/>
                    <a:pt x="78" y="16872"/>
                  </a:cubicBezTo>
                  <a:lnTo>
                    <a:pt x="24446" y="155"/>
                  </a:lnTo>
                  <a:cubicBezTo>
                    <a:pt x="24369" y="78"/>
                    <a:pt x="24291" y="0"/>
                    <a:pt x="2421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22"/>
            <p:cNvSpPr/>
            <p:nvPr/>
          </p:nvSpPr>
          <p:spPr>
            <a:xfrm>
              <a:off x="2945350" y="318975"/>
              <a:ext cx="637775" cy="439750"/>
            </a:xfrm>
            <a:custGeom>
              <a:avLst/>
              <a:gdLst/>
              <a:ahLst/>
              <a:cxnLst/>
              <a:rect l="l" t="t" r="r" b="b"/>
              <a:pathLst>
                <a:path w="25511" h="17590" extrusionOk="0">
                  <a:moveTo>
                    <a:pt x="25279" y="1"/>
                  </a:moveTo>
                  <a:lnTo>
                    <a:pt x="0" y="17357"/>
                  </a:lnTo>
                  <a:cubicBezTo>
                    <a:pt x="0" y="17434"/>
                    <a:pt x="97" y="17512"/>
                    <a:pt x="97" y="17589"/>
                  </a:cubicBezTo>
                  <a:lnTo>
                    <a:pt x="25511" y="156"/>
                  </a:lnTo>
                  <a:cubicBezTo>
                    <a:pt x="25434" y="78"/>
                    <a:pt x="25356" y="78"/>
                    <a:pt x="252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22"/>
            <p:cNvSpPr/>
            <p:nvPr/>
          </p:nvSpPr>
          <p:spPr>
            <a:xfrm>
              <a:off x="2959875" y="347075"/>
              <a:ext cx="655700" cy="449900"/>
            </a:xfrm>
            <a:custGeom>
              <a:avLst/>
              <a:gdLst/>
              <a:ahLst/>
              <a:cxnLst/>
              <a:rect l="l" t="t" r="r" b="b"/>
              <a:pathLst>
                <a:path w="26228" h="17996" extrusionOk="0">
                  <a:moveTo>
                    <a:pt x="25976" y="0"/>
                  </a:moveTo>
                  <a:lnTo>
                    <a:pt x="0" y="17763"/>
                  </a:lnTo>
                  <a:cubicBezTo>
                    <a:pt x="0" y="17841"/>
                    <a:pt x="78" y="17918"/>
                    <a:pt x="78" y="17996"/>
                  </a:cubicBezTo>
                  <a:lnTo>
                    <a:pt x="26228" y="155"/>
                  </a:lnTo>
                  <a:cubicBezTo>
                    <a:pt x="26150" y="78"/>
                    <a:pt x="26053" y="0"/>
                    <a:pt x="2597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22"/>
            <p:cNvSpPr/>
            <p:nvPr/>
          </p:nvSpPr>
          <p:spPr>
            <a:xfrm>
              <a:off x="2977800" y="377575"/>
              <a:ext cx="663925" cy="457650"/>
            </a:xfrm>
            <a:custGeom>
              <a:avLst/>
              <a:gdLst/>
              <a:ahLst/>
              <a:cxnLst/>
              <a:rect l="l" t="t" r="r" b="b"/>
              <a:pathLst>
                <a:path w="26557" h="18306" extrusionOk="0">
                  <a:moveTo>
                    <a:pt x="26402" y="1"/>
                  </a:moveTo>
                  <a:lnTo>
                    <a:pt x="0" y="18073"/>
                  </a:lnTo>
                  <a:cubicBezTo>
                    <a:pt x="0" y="18151"/>
                    <a:pt x="78" y="18228"/>
                    <a:pt x="78" y="18306"/>
                  </a:cubicBezTo>
                  <a:lnTo>
                    <a:pt x="26557" y="156"/>
                  </a:lnTo>
                  <a:cubicBezTo>
                    <a:pt x="26557" y="78"/>
                    <a:pt x="26479" y="1"/>
                    <a:pt x="2640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22"/>
            <p:cNvSpPr/>
            <p:nvPr/>
          </p:nvSpPr>
          <p:spPr>
            <a:xfrm>
              <a:off x="2998125" y="409550"/>
              <a:ext cx="669750" cy="460075"/>
            </a:xfrm>
            <a:custGeom>
              <a:avLst/>
              <a:gdLst/>
              <a:ahLst/>
              <a:cxnLst/>
              <a:rect l="l" t="t" r="r" b="b"/>
              <a:pathLst>
                <a:path w="26790" h="18403" extrusionOk="0">
                  <a:moveTo>
                    <a:pt x="26635" y="0"/>
                  </a:moveTo>
                  <a:lnTo>
                    <a:pt x="1" y="18170"/>
                  </a:lnTo>
                  <a:cubicBezTo>
                    <a:pt x="78" y="18247"/>
                    <a:pt x="78" y="18247"/>
                    <a:pt x="78" y="18325"/>
                  </a:cubicBezTo>
                  <a:lnTo>
                    <a:pt x="156" y="18402"/>
                  </a:lnTo>
                  <a:lnTo>
                    <a:pt x="26790" y="174"/>
                  </a:lnTo>
                  <a:cubicBezTo>
                    <a:pt x="26712" y="174"/>
                    <a:pt x="26712" y="78"/>
                    <a:pt x="26712" y="78"/>
                  </a:cubicBezTo>
                  <a:lnTo>
                    <a:pt x="2663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22"/>
            <p:cNvSpPr/>
            <p:nvPr/>
          </p:nvSpPr>
          <p:spPr>
            <a:xfrm>
              <a:off x="3022350" y="443925"/>
              <a:ext cx="665875" cy="458125"/>
            </a:xfrm>
            <a:custGeom>
              <a:avLst/>
              <a:gdLst/>
              <a:ahLst/>
              <a:cxnLst/>
              <a:rect l="l" t="t" r="r" b="b"/>
              <a:pathLst>
                <a:path w="26635" h="18325" extrusionOk="0">
                  <a:moveTo>
                    <a:pt x="26557" y="0"/>
                  </a:moveTo>
                  <a:lnTo>
                    <a:pt x="0" y="18170"/>
                  </a:lnTo>
                  <a:cubicBezTo>
                    <a:pt x="78" y="18247"/>
                    <a:pt x="155" y="18247"/>
                    <a:pt x="155" y="18325"/>
                  </a:cubicBezTo>
                  <a:lnTo>
                    <a:pt x="26634" y="252"/>
                  </a:lnTo>
                  <a:cubicBezTo>
                    <a:pt x="26634" y="155"/>
                    <a:pt x="26557" y="78"/>
                    <a:pt x="2655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22"/>
            <p:cNvSpPr/>
            <p:nvPr/>
          </p:nvSpPr>
          <p:spPr>
            <a:xfrm>
              <a:off x="3050425" y="480250"/>
              <a:ext cx="655725" cy="451825"/>
            </a:xfrm>
            <a:custGeom>
              <a:avLst/>
              <a:gdLst/>
              <a:ahLst/>
              <a:cxnLst/>
              <a:rect l="l" t="t" r="r" b="b"/>
              <a:pathLst>
                <a:path w="26229" h="18073" extrusionOk="0">
                  <a:moveTo>
                    <a:pt x="26151" y="0"/>
                  </a:moveTo>
                  <a:lnTo>
                    <a:pt x="1" y="17918"/>
                  </a:lnTo>
                  <a:cubicBezTo>
                    <a:pt x="78" y="17995"/>
                    <a:pt x="156" y="17995"/>
                    <a:pt x="252" y="18073"/>
                  </a:cubicBezTo>
                  <a:lnTo>
                    <a:pt x="26228" y="252"/>
                  </a:lnTo>
                  <a:cubicBezTo>
                    <a:pt x="26228" y="155"/>
                    <a:pt x="26151" y="78"/>
                    <a:pt x="261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22"/>
            <p:cNvSpPr/>
            <p:nvPr/>
          </p:nvSpPr>
          <p:spPr>
            <a:xfrm>
              <a:off x="3082875" y="520425"/>
              <a:ext cx="637300" cy="440225"/>
            </a:xfrm>
            <a:custGeom>
              <a:avLst/>
              <a:gdLst/>
              <a:ahLst/>
              <a:cxnLst/>
              <a:rect l="l" t="t" r="r" b="b"/>
              <a:pathLst>
                <a:path w="25492" h="17609" extrusionOk="0">
                  <a:moveTo>
                    <a:pt x="25414" y="1"/>
                  </a:moveTo>
                  <a:lnTo>
                    <a:pt x="0" y="17434"/>
                  </a:lnTo>
                  <a:cubicBezTo>
                    <a:pt x="78" y="17434"/>
                    <a:pt x="155" y="17531"/>
                    <a:pt x="233" y="17609"/>
                  </a:cubicBezTo>
                  <a:lnTo>
                    <a:pt x="25492" y="253"/>
                  </a:lnTo>
                  <a:cubicBezTo>
                    <a:pt x="25492" y="175"/>
                    <a:pt x="25414" y="98"/>
                    <a:pt x="2541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22"/>
            <p:cNvSpPr/>
            <p:nvPr/>
          </p:nvSpPr>
          <p:spPr>
            <a:xfrm>
              <a:off x="3119200" y="563050"/>
              <a:ext cx="611150" cy="421825"/>
            </a:xfrm>
            <a:custGeom>
              <a:avLst/>
              <a:gdLst/>
              <a:ahLst/>
              <a:cxnLst/>
              <a:rect l="l" t="t" r="r" b="b"/>
              <a:pathLst>
                <a:path w="24446" h="16873" extrusionOk="0">
                  <a:moveTo>
                    <a:pt x="24368" y="1"/>
                  </a:moveTo>
                  <a:lnTo>
                    <a:pt x="0" y="16698"/>
                  </a:lnTo>
                  <a:cubicBezTo>
                    <a:pt x="78" y="16795"/>
                    <a:pt x="155" y="16795"/>
                    <a:pt x="233" y="16872"/>
                  </a:cubicBezTo>
                  <a:lnTo>
                    <a:pt x="24446" y="233"/>
                  </a:lnTo>
                  <a:cubicBezTo>
                    <a:pt x="24446" y="156"/>
                    <a:pt x="24368" y="78"/>
                    <a:pt x="243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22"/>
            <p:cNvSpPr/>
            <p:nvPr/>
          </p:nvSpPr>
          <p:spPr>
            <a:xfrm>
              <a:off x="3159375" y="609550"/>
              <a:ext cx="575325" cy="397600"/>
            </a:xfrm>
            <a:custGeom>
              <a:avLst/>
              <a:gdLst/>
              <a:ahLst/>
              <a:cxnLst/>
              <a:rect l="l" t="t" r="r" b="b"/>
              <a:pathLst>
                <a:path w="23013" h="15904" extrusionOk="0">
                  <a:moveTo>
                    <a:pt x="23013" y="0"/>
                  </a:moveTo>
                  <a:lnTo>
                    <a:pt x="1" y="15729"/>
                  </a:lnTo>
                  <a:cubicBezTo>
                    <a:pt x="78" y="15806"/>
                    <a:pt x="156" y="15806"/>
                    <a:pt x="253" y="15903"/>
                  </a:cubicBezTo>
                  <a:lnTo>
                    <a:pt x="23013" y="233"/>
                  </a:lnTo>
                  <a:lnTo>
                    <a:pt x="2301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22"/>
            <p:cNvSpPr/>
            <p:nvPr/>
          </p:nvSpPr>
          <p:spPr>
            <a:xfrm>
              <a:off x="3203925" y="657975"/>
              <a:ext cx="530775" cy="365150"/>
            </a:xfrm>
            <a:custGeom>
              <a:avLst/>
              <a:gdLst/>
              <a:ahLst/>
              <a:cxnLst/>
              <a:rect l="l" t="t" r="r" b="b"/>
              <a:pathLst>
                <a:path w="21231" h="14606" extrusionOk="0">
                  <a:moveTo>
                    <a:pt x="21231" y="0"/>
                  </a:moveTo>
                  <a:lnTo>
                    <a:pt x="1" y="14528"/>
                  </a:lnTo>
                  <a:cubicBezTo>
                    <a:pt x="156" y="14606"/>
                    <a:pt x="233" y="14606"/>
                    <a:pt x="311" y="14606"/>
                  </a:cubicBezTo>
                  <a:lnTo>
                    <a:pt x="21231" y="310"/>
                  </a:lnTo>
                  <a:lnTo>
                    <a:pt x="2123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22"/>
            <p:cNvSpPr/>
            <p:nvPr/>
          </p:nvSpPr>
          <p:spPr>
            <a:xfrm>
              <a:off x="3256225" y="712200"/>
              <a:ext cx="472200" cy="324975"/>
            </a:xfrm>
            <a:custGeom>
              <a:avLst/>
              <a:gdLst/>
              <a:ahLst/>
              <a:cxnLst/>
              <a:rect l="l" t="t" r="r" b="b"/>
              <a:pathLst>
                <a:path w="18888" h="12999" extrusionOk="0">
                  <a:moveTo>
                    <a:pt x="18887" y="1"/>
                  </a:moveTo>
                  <a:lnTo>
                    <a:pt x="1" y="12921"/>
                  </a:lnTo>
                  <a:cubicBezTo>
                    <a:pt x="156" y="12921"/>
                    <a:pt x="253" y="12998"/>
                    <a:pt x="408" y="12998"/>
                  </a:cubicBezTo>
                  <a:lnTo>
                    <a:pt x="18887" y="330"/>
                  </a:lnTo>
                  <a:lnTo>
                    <a:pt x="1888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22"/>
            <p:cNvSpPr/>
            <p:nvPr/>
          </p:nvSpPr>
          <p:spPr>
            <a:xfrm>
              <a:off x="3318700" y="772750"/>
              <a:ext cx="393725" cy="270725"/>
            </a:xfrm>
            <a:custGeom>
              <a:avLst/>
              <a:gdLst/>
              <a:ahLst/>
              <a:cxnLst/>
              <a:rect l="l" t="t" r="r" b="b"/>
              <a:pathLst>
                <a:path w="15749" h="10829" extrusionOk="0">
                  <a:moveTo>
                    <a:pt x="15749" y="0"/>
                  </a:moveTo>
                  <a:lnTo>
                    <a:pt x="1" y="10828"/>
                  </a:lnTo>
                  <a:lnTo>
                    <a:pt x="485" y="10828"/>
                  </a:lnTo>
                  <a:lnTo>
                    <a:pt x="15671" y="407"/>
                  </a:lnTo>
                  <a:cubicBezTo>
                    <a:pt x="15671" y="252"/>
                    <a:pt x="15749" y="174"/>
                    <a:pt x="1574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22"/>
            <p:cNvSpPr/>
            <p:nvPr/>
          </p:nvSpPr>
          <p:spPr>
            <a:xfrm>
              <a:off x="3399575" y="845375"/>
              <a:ext cx="280425" cy="191800"/>
            </a:xfrm>
            <a:custGeom>
              <a:avLst/>
              <a:gdLst/>
              <a:ahLst/>
              <a:cxnLst/>
              <a:rect l="l" t="t" r="r" b="b"/>
              <a:pathLst>
                <a:path w="11217" h="7672" extrusionOk="0">
                  <a:moveTo>
                    <a:pt x="11216" y="1"/>
                  </a:moveTo>
                  <a:lnTo>
                    <a:pt x="1" y="7671"/>
                  </a:lnTo>
                  <a:cubicBezTo>
                    <a:pt x="233" y="7594"/>
                    <a:pt x="407" y="7594"/>
                    <a:pt x="562" y="7594"/>
                  </a:cubicBezTo>
                  <a:lnTo>
                    <a:pt x="10887" y="485"/>
                  </a:lnTo>
                  <a:cubicBezTo>
                    <a:pt x="10984" y="330"/>
                    <a:pt x="11061" y="175"/>
                    <a:pt x="1121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wo columns 3">
  <p:cSld name="CUSTOM_11_1">
    <p:spTree>
      <p:nvGrpSpPr>
        <p:cNvPr id="1" name="Shape 1667"/>
        <p:cNvGrpSpPr/>
        <p:nvPr/>
      </p:nvGrpSpPr>
      <p:grpSpPr>
        <a:xfrm>
          <a:off x="0" y="0"/>
          <a:ext cx="0" cy="0"/>
          <a:chOff x="0" y="0"/>
          <a:chExt cx="0" cy="0"/>
        </a:xfrm>
      </p:grpSpPr>
      <p:pic>
        <p:nvPicPr>
          <p:cNvPr id="1668" name="Google Shape;1668;p27"/>
          <p:cNvPicPr preferRelativeResize="0"/>
          <p:nvPr/>
        </p:nvPicPr>
        <p:blipFill>
          <a:blip r:embed="rId2">
            <a:alphaModFix/>
          </a:blip>
          <a:stretch>
            <a:fillRect/>
          </a:stretch>
        </p:blipFill>
        <p:spPr>
          <a:xfrm rot="-5400000">
            <a:off x="1993300" y="-1993300"/>
            <a:ext cx="5152625" cy="9139226"/>
          </a:xfrm>
          <a:prstGeom prst="rect">
            <a:avLst/>
          </a:prstGeom>
          <a:noFill/>
          <a:ln>
            <a:noFill/>
          </a:ln>
        </p:spPr>
      </p:pic>
      <p:pic>
        <p:nvPicPr>
          <p:cNvPr id="1669" name="Google Shape;1669;p27"/>
          <p:cNvPicPr preferRelativeResize="0"/>
          <p:nvPr/>
        </p:nvPicPr>
        <p:blipFill>
          <a:blip r:embed="rId2">
            <a:alphaModFix/>
          </a:blip>
          <a:stretch>
            <a:fillRect/>
          </a:stretch>
        </p:blipFill>
        <p:spPr>
          <a:xfrm rot="-5400000">
            <a:off x="1993300" y="-1993300"/>
            <a:ext cx="5152625" cy="9139226"/>
          </a:xfrm>
          <a:prstGeom prst="rect">
            <a:avLst/>
          </a:prstGeom>
          <a:noFill/>
          <a:ln>
            <a:noFill/>
          </a:ln>
        </p:spPr>
      </p:pic>
      <p:grpSp>
        <p:nvGrpSpPr>
          <p:cNvPr id="1670" name="Google Shape;1670;p27"/>
          <p:cNvGrpSpPr/>
          <p:nvPr/>
        </p:nvGrpSpPr>
        <p:grpSpPr>
          <a:xfrm>
            <a:off x="7947370" y="-568374"/>
            <a:ext cx="1656312" cy="1660374"/>
            <a:chOff x="2929375" y="236175"/>
            <a:chExt cx="805325" cy="807300"/>
          </a:xfrm>
        </p:grpSpPr>
        <p:sp>
          <p:nvSpPr>
            <p:cNvPr id="1671" name="Google Shape;1671;p27"/>
            <p:cNvSpPr/>
            <p:nvPr/>
          </p:nvSpPr>
          <p:spPr>
            <a:xfrm>
              <a:off x="2986025" y="241975"/>
              <a:ext cx="280400" cy="191800"/>
            </a:xfrm>
            <a:custGeom>
              <a:avLst/>
              <a:gdLst/>
              <a:ahLst/>
              <a:cxnLst/>
              <a:rect l="l" t="t" r="r" b="b"/>
              <a:pathLst>
                <a:path w="11216" h="7672" extrusionOk="0">
                  <a:moveTo>
                    <a:pt x="11216" y="1"/>
                  </a:moveTo>
                  <a:cubicBezTo>
                    <a:pt x="10964" y="1"/>
                    <a:pt x="10809" y="98"/>
                    <a:pt x="10577" y="98"/>
                  </a:cubicBezTo>
                  <a:lnTo>
                    <a:pt x="310" y="7110"/>
                  </a:lnTo>
                  <a:cubicBezTo>
                    <a:pt x="233" y="7265"/>
                    <a:pt x="155" y="7439"/>
                    <a:pt x="0" y="7672"/>
                  </a:cubicBezTo>
                  <a:lnTo>
                    <a:pt x="112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27"/>
            <p:cNvSpPr/>
            <p:nvPr/>
          </p:nvSpPr>
          <p:spPr>
            <a:xfrm>
              <a:off x="2951650" y="236175"/>
              <a:ext cx="395650" cy="270250"/>
            </a:xfrm>
            <a:custGeom>
              <a:avLst/>
              <a:gdLst/>
              <a:ahLst/>
              <a:cxnLst/>
              <a:rect l="l" t="t" r="r" b="b"/>
              <a:pathLst>
                <a:path w="15826" h="10810" extrusionOk="0">
                  <a:moveTo>
                    <a:pt x="15341" y="1"/>
                  </a:moveTo>
                  <a:lnTo>
                    <a:pt x="155" y="10402"/>
                  </a:lnTo>
                  <a:cubicBezTo>
                    <a:pt x="155" y="10499"/>
                    <a:pt x="78" y="10654"/>
                    <a:pt x="0" y="10809"/>
                  </a:cubicBezTo>
                  <a:lnTo>
                    <a:pt x="1582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27"/>
            <p:cNvSpPr/>
            <p:nvPr/>
          </p:nvSpPr>
          <p:spPr>
            <a:xfrm>
              <a:off x="2935650" y="241975"/>
              <a:ext cx="472175" cy="324975"/>
            </a:xfrm>
            <a:custGeom>
              <a:avLst/>
              <a:gdLst/>
              <a:ahLst/>
              <a:cxnLst/>
              <a:rect l="l" t="t" r="r" b="b"/>
              <a:pathLst>
                <a:path w="18887" h="12999" extrusionOk="0">
                  <a:moveTo>
                    <a:pt x="18558" y="1"/>
                  </a:moveTo>
                  <a:lnTo>
                    <a:pt x="78" y="12689"/>
                  </a:lnTo>
                  <a:cubicBezTo>
                    <a:pt x="78" y="12766"/>
                    <a:pt x="78" y="12844"/>
                    <a:pt x="1" y="12999"/>
                  </a:cubicBezTo>
                  <a:lnTo>
                    <a:pt x="18887" y="98"/>
                  </a:lnTo>
                  <a:cubicBezTo>
                    <a:pt x="18790" y="1"/>
                    <a:pt x="18713" y="1"/>
                    <a:pt x="185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27"/>
            <p:cNvSpPr/>
            <p:nvPr/>
          </p:nvSpPr>
          <p:spPr>
            <a:xfrm>
              <a:off x="2929375" y="254100"/>
              <a:ext cx="530750" cy="367575"/>
            </a:xfrm>
            <a:custGeom>
              <a:avLst/>
              <a:gdLst/>
              <a:ahLst/>
              <a:cxnLst/>
              <a:rect l="l" t="t" r="r" b="b"/>
              <a:pathLst>
                <a:path w="21230" h="14703" extrusionOk="0">
                  <a:moveTo>
                    <a:pt x="20978" y="0"/>
                  </a:moveTo>
                  <a:lnTo>
                    <a:pt x="77" y="14373"/>
                  </a:lnTo>
                  <a:cubicBezTo>
                    <a:pt x="77" y="14451"/>
                    <a:pt x="0" y="14528"/>
                    <a:pt x="0" y="14702"/>
                  </a:cubicBezTo>
                  <a:lnTo>
                    <a:pt x="21230" y="97"/>
                  </a:lnTo>
                  <a:cubicBezTo>
                    <a:pt x="21152" y="97"/>
                    <a:pt x="21075" y="97"/>
                    <a:pt x="2097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27"/>
            <p:cNvSpPr/>
            <p:nvPr/>
          </p:nvSpPr>
          <p:spPr>
            <a:xfrm>
              <a:off x="2929375" y="272500"/>
              <a:ext cx="577250" cy="397600"/>
            </a:xfrm>
            <a:custGeom>
              <a:avLst/>
              <a:gdLst/>
              <a:ahLst/>
              <a:cxnLst/>
              <a:rect l="l" t="t" r="r" b="b"/>
              <a:pathLst>
                <a:path w="23090" h="15904" extrusionOk="0">
                  <a:moveTo>
                    <a:pt x="22838" y="0"/>
                  </a:moveTo>
                  <a:lnTo>
                    <a:pt x="0" y="15574"/>
                  </a:lnTo>
                  <a:cubicBezTo>
                    <a:pt x="77" y="15729"/>
                    <a:pt x="77" y="15826"/>
                    <a:pt x="77" y="15903"/>
                  </a:cubicBezTo>
                  <a:lnTo>
                    <a:pt x="23089" y="155"/>
                  </a:lnTo>
                  <a:cubicBezTo>
                    <a:pt x="23012" y="78"/>
                    <a:pt x="22915" y="78"/>
                    <a:pt x="2283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27"/>
            <p:cNvSpPr/>
            <p:nvPr/>
          </p:nvSpPr>
          <p:spPr>
            <a:xfrm>
              <a:off x="2935650" y="294775"/>
              <a:ext cx="611175" cy="421825"/>
            </a:xfrm>
            <a:custGeom>
              <a:avLst/>
              <a:gdLst/>
              <a:ahLst/>
              <a:cxnLst/>
              <a:rect l="l" t="t" r="r" b="b"/>
              <a:pathLst>
                <a:path w="24447" h="16873" extrusionOk="0">
                  <a:moveTo>
                    <a:pt x="24214" y="0"/>
                  </a:moveTo>
                  <a:lnTo>
                    <a:pt x="1" y="16543"/>
                  </a:lnTo>
                  <a:cubicBezTo>
                    <a:pt x="1" y="16620"/>
                    <a:pt x="1" y="16698"/>
                    <a:pt x="78" y="16872"/>
                  </a:cubicBezTo>
                  <a:lnTo>
                    <a:pt x="24446" y="155"/>
                  </a:lnTo>
                  <a:cubicBezTo>
                    <a:pt x="24369" y="78"/>
                    <a:pt x="24291" y="0"/>
                    <a:pt x="2421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27"/>
            <p:cNvSpPr/>
            <p:nvPr/>
          </p:nvSpPr>
          <p:spPr>
            <a:xfrm>
              <a:off x="2945350" y="318975"/>
              <a:ext cx="637775" cy="439750"/>
            </a:xfrm>
            <a:custGeom>
              <a:avLst/>
              <a:gdLst/>
              <a:ahLst/>
              <a:cxnLst/>
              <a:rect l="l" t="t" r="r" b="b"/>
              <a:pathLst>
                <a:path w="25511" h="17590" extrusionOk="0">
                  <a:moveTo>
                    <a:pt x="25279" y="1"/>
                  </a:moveTo>
                  <a:lnTo>
                    <a:pt x="0" y="17357"/>
                  </a:lnTo>
                  <a:cubicBezTo>
                    <a:pt x="0" y="17434"/>
                    <a:pt x="97" y="17512"/>
                    <a:pt x="97" y="17589"/>
                  </a:cubicBezTo>
                  <a:lnTo>
                    <a:pt x="25511" y="156"/>
                  </a:lnTo>
                  <a:cubicBezTo>
                    <a:pt x="25434" y="78"/>
                    <a:pt x="25356" y="78"/>
                    <a:pt x="252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27"/>
            <p:cNvSpPr/>
            <p:nvPr/>
          </p:nvSpPr>
          <p:spPr>
            <a:xfrm>
              <a:off x="2959875" y="347075"/>
              <a:ext cx="655700" cy="449900"/>
            </a:xfrm>
            <a:custGeom>
              <a:avLst/>
              <a:gdLst/>
              <a:ahLst/>
              <a:cxnLst/>
              <a:rect l="l" t="t" r="r" b="b"/>
              <a:pathLst>
                <a:path w="26228" h="17996" extrusionOk="0">
                  <a:moveTo>
                    <a:pt x="25976" y="0"/>
                  </a:moveTo>
                  <a:lnTo>
                    <a:pt x="0" y="17763"/>
                  </a:lnTo>
                  <a:cubicBezTo>
                    <a:pt x="0" y="17841"/>
                    <a:pt x="78" y="17918"/>
                    <a:pt x="78" y="17996"/>
                  </a:cubicBezTo>
                  <a:lnTo>
                    <a:pt x="26228" y="155"/>
                  </a:lnTo>
                  <a:cubicBezTo>
                    <a:pt x="26150" y="78"/>
                    <a:pt x="26053" y="0"/>
                    <a:pt x="2597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27"/>
            <p:cNvSpPr/>
            <p:nvPr/>
          </p:nvSpPr>
          <p:spPr>
            <a:xfrm>
              <a:off x="2977800" y="377575"/>
              <a:ext cx="663925" cy="457650"/>
            </a:xfrm>
            <a:custGeom>
              <a:avLst/>
              <a:gdLst/>
              <a:ahLst/>
              <a:cxnLst/>
              <a:rect l="l" t="t" r="r" b="b"/>
              <a:pathLst>
                <a:path w="26557" h="18306" extrusionOk="0">
                  <a:moveTo>
                    <a:pt x="26402" y="1"/>
                  </a:moveTo>
                  <a:lnTo>
                    <a:pt x="0" y="18073"/>
                  </a:lnTo>
                  <a:cubicBezTo>
                    <a:pt x="0" y="18151"/>
                    <a:pt x="78" y="18228"/>
                    <a:pt x="78" y="18306"/>
                  </a:cubicBezTo>
                  <a:lnTo>
                    <a:pt x="26557" y="156"/>
                  </a:lnTo>
                  <a:cubicBezTo>
                    <a:pt x="26557" y="78"/>
                    <a:pt x="26479" y="1"/>
                    <a:pt x="2640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27"/>
            <p:cNvSpPr/>
            <p:nvPr/>
          </p:nvSpPr>
          <p:spPr>
            <a:xfrm>
              <a:off x="2998125" y="409550"/>
              <a:ext cx="669750" cy="460075"/>
            </a:xfrm>
            <a:custGeom>
              <a:avLst/>
              <a:gdLst/>
              <a:ahLst/>
              <a:cxnLst/>
              <a:rect l="l" t="t" r="r" b="b"/>
              <a:pathLst>
                <a:path w="26790" h="18403" extrusionOk="0">
                  <a:moveTo>
                    <a:pt x="26635" y="0"/>
                  </a:moveTo>
                  <a:lnTo>
                    <a:pt x="1" y="18170"/>
                  </a:lnTo>
                  <a:cubicBezTo>
                    <a:pt x="78" y="18247"/>
                    <a:pt x="78" y="18247"/>
                    <a:pt x="78" y="18325"/>
                  </a:cubicBezTo>
                  <a:lnTo>
                    <a:pt x="156" y="18402"/>
                  </a:lnTo>
                  <a:lnTo>
                    <a:pt x="26790" y="174"/>
                  </a:lnTo>
                  <a:cubicBezTo>
                    <a:pt x="26712" y="174"/>
                    <a:pt x="26712" y="78"/>
                    <a:pt x="26712" y="78"/>
                  </a:cubicBezTo>
                  <a:lnTo>
                    <a:pt x="2663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27"/>
            <p:cNvSpPr/>
            <p:nvPr/>
          </p:nvSpPr>
          <p:spPr>
            <a:xfrm>
              <a:off x="3022350" y="443925"/>
              <a:ext cx="665875" cy="458125"/>
            </a:xfrm>
            <a:custGeom>
              <a:avLst/>
              <a:gdLst/>
              <a:ahLst/>
              <a:cxnLst/>
              <a:rect l="l" t="t" r="r" b="b"/>
              <a:pathLst>
                <a:path w="26635" h="18325" extrusionOk="0">
                  <a:moveTo>
                    <a:pt x="26557" y="0"/>
                  </a:moveTo>
                  <a:lnTo>
                    <a:pt x="0" y="18170"/>
                  </a:lnTo>
                  <a:cubicBezTo>
                    <a:pt x="78" y="18247"/>
                    <a:pt x="155" y="18247"/>
                    <a:pt x="155" y="18325"/>
                  </a:cubicBezTo>
                  <a:lnTo>
                    <a:pt x="26634" y="252"/>
                  </a:lnTo>
                  <a:cubicBezTo>
                    <a:pt x="26634" y="155"/>
                    <a:pt x="26557" y="78"/>
                    <a:pt x="2655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27"/>
            <p:cNvSpPr/>
            <p:nvPr/>
          </p:nvSpPr>
          <p:spPr>
            <a:xfrm>
              <a:off x="3050425" y="480250"/>
              <a:ext cx="655725" cy="451825"/>
            </a:xfrm>
            <a:custGeom>
              <a:avLst/>
              <a:gdLst/>
              <a:ahLst/>
              <a:cxnLst/>
              <a:rect l="l" t="t" r="r" b="b"/>
              <a:pathLst>
                <a:path w="26229" h="18073" extrusionOk="0">
                  <a:moveTo>
                    <a:pt x="26151" y="0"/>
                  </a:moveTo>
                  <a:lnTo>
                    <a:pt x="1" y="17918"/>
                  </a:lnTo>
                  <a:cubicBezTo>
                    <a:pt x="78" y="17995"/>
                    <a:pt x="156" y="17995"/>
                    <a:pt x="252" y="18073"/>
                  </a:cubicBezTo>
                  <a:lnTo>
                    <a:pt x="26228" y="252"/>
                  </a:lnTo>
                  <a:cubicBezTo>
                    <a:pt x="26228" y="155"/>
                    <a:pt x="26151" y="78"/>
                    <a:pt x="261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27"/>
            <p:cNvSpPr/>
            <p:nvPr/>
          </p:nvSpPr>
          <p:spPr>
            <a:xfrm>
              <a:off x="3082875" y="520425"/>
              <a:ext cx="637300" cy="440225"/>
            </a:xfrm>
            <a:custGeom>
              <a:avLst/>
              <a:gdLst/>
              <a:ahLst/>
              <a:cxnLst/>
              <a:rect l="l" t="t" r="r" b="b"/>
              <a:pathLst>
                <a:path w="25492" h="17609" extrusionOk="0">
                  <a:moveTo>
                    <a:pt x="25414" y="1"/>
                  </a:moveTo>
                  <a:lnTo>
                    <a:pt x="0" y="17434"/>
                  </a:lnTo>
                  <a:cubicBezTo>
                    <a:pt x="78" y="17434"/>
                    <a:pt x="155" y="17531"/>
                    <a:pt x="233" y="17609"/>
                  </a:cubicBezTo>
                  <a:lnTo>
                    <a:pt x="25492" y="253"/>
                  </a:lnTo>
                  <a:cubicBezTo>
                    <a:pt x="25492" y="175"/>
                    <a:pt x="25414" y="98"/>
                    <a:pt x="2541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27"/>
            <p:cNvSpPr/>
            <p:nvPr/>
          </p:nvSpPr>
          <p:spPr>
            <a:xfrm>
              <a:off x="3119200" y="563050"/>
              <a:ext cx="611150" cy="421825"/>
            </a:xfrm>
            <a:custGeom>
              <a:avLst/>
              <a:gdLst/>
              <a:ahLst/>
              <a:cxnLst/>
              <a:rect l="l" t="t" r="r" b="b"/>
              <a:pathLst>
                <a:path w="24446" h="16873" extrusionOk="0">
                  <a:moveTo>
                    <a:pt x="24368" y="1"/>
                  </a:moveTo>
                  <a:lnTo>
                    <a:pt x="0" y="16698"/>
                  </a:lnTo>
                  <a:cubicBezTo>
                    <a:pt x="78" y="16795"/>
                    <a:pt x="155" y="16795"/>
                    <a:pt x="233" y="16872"/>
                  </a:cubicBezTo>
                  <a:lnTo>
                    <a:pt x="24446" y="233"/>
                  </a:lnTo>
                  <a:cubicBezTo>
                    <a:pt x="24446" y="156"/>
                    <a:pt x="24368" y="78"/>
                    <a:pt x="243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27"/>
            <p:cNvSpPr/>
            <p:nvPr/>
          </p:nvSpPr>
          <p:spPr>
            <a:xfrm>
              <a:off x="3159375" y="609550"/>
              <a:ext cx="575325" cy="397600"/>
            </a:xfrm>
            <a:custGeom>
              <a:avLst/>
              <a:gdLst/>
              <a:ahLst/>
              <a:cxnLst/>
              <a:rect l="l" t="t" r="r" b="b"/>
              <a:pathLst>
                <a:path w="23013" h="15904" extrusionOk="0">
                  <a:moveTo>
                    <a:pt x="23013" y="0"/>
                  </a:moveTo>
                  <a:lnTo>
                    <a:pt x="1" y="15729"/>
                  </a:lnTo>
                  <a:cubicBezTo>
                    <a:pt x="78" y="15806"/>
                    <a:pt x="156" y="15806"/>
                    <a:pt x="253" y="15903"/>
                  </a:cubicBezTo>
                  <a:lnTo>
                    <a:pt x="23013" y="233"/>
                  </a:lnTo>
                  <a:lnTo>
                    <a:pt x="2301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27"/>
            <p:cNvSpPr/>
            <p:nvPr/>
          </p:nvSpPr>
          <p:spPr>
            <a:xfrm>
              <a:off x="3203925" y="657975"/>
              <a:ext cx="530775" cy="365150"/>
            </a:xfrm>
            <a:custGeom>
              <a:avLst/>
              <a:gdLst/>
              <a:ahLst/>
              <a:cxnLst/>
              <a:rect l="l" t="t" r="r" b="b"/>
              <a:pathLst>
                <a:path w="21231" h="14606" extrusionOk="0">
                  <a:moveTo>
                    <a:pt x="21231" y="0"/>
                  </a:moveTo>
                  <a:lnTo>
                    <a:pt x="1" y="14528"/>
                  </a:lnTo>
                  <a:cubicBezTo>
                    <a:pt x="156" y="14606"/>
                    <a:pt x="233" y="14606"/>
                    <a:pt x="311" y="14606"/>
                  </a:cubicBezTo>
                  <a:lnTo>
                    <a:pt x="21231" y="310"/>
                  </a:lnTo>
                  <a:lnTo>
                    <a:pt x="2123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27"/>
            <p:cNvSpPr/>
            <p:nvPr/>
          </p:nvSpPr>
          <p:spPr>
            <a:xfrm>
              <a:off x="3256225" y="712200"/>
              <a:ext cx="472200" cy="324975"/>
            </a:xfrm>
            <a:custGeom>
              <a:avLst/>
              <a:gdLst/>
              <a:ahLst/>
              <a:cxnLst/>
              <a:rect l="l" t="t" r="r" b="b"/>
              <a:pathLst>
                <a:path w="18888" h="12999" extrusionOk="0">
                  <a:moveTo>
                    <a:pt x="18887" y="1"/>
                  </a:moveTo>
                  <a:lnTo>
                    <a:pt x="1" y="12921"/>
                  </a:lnTo>
                  <a:cubicBezTo>
                    <a:pt x="156" y="12921"/>
                    <a:pt x="253" y="12998"/>
                    <a:pt x="408" y="12998"/>
                  </a:cubicBezTo>
                  <a:lnTo>
                    <a:pt x="18887" y="330"/>
                  </a:lnTo>
                  <a:lnTo>
                    <a:pt x="1888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27"/>
            <p:cNvSpPr/>
            <p:nvPr/>
          </p:nvSpPr>
          <p:spPr>
            <a:xfrm>
              <a:off x="3318700" y="772750"/>
              <a:ext cx="393725" cy="270725"/>
            </a:xfrm>
            <a:custGeom>
              <a:avLst/>
              <a:gdLst/>
              <a:ahLst/>
              <a:cxnLst/>
              <a:rect l="l" t="t" r="r" b="b"/>
              <a:pathLst>
                <a:path w="15749" h="10829" extrusionOk="0">
                  <a:moveTo>
                    <a:pt x="15749" y="0"/>
                  </a:moveTo>
                  <a:lnTo>
                    <a:pt x="1" y="10828"/>
                  </a:lnTo>
                  <a:lnTo>
                    <a:pt x="485" y="10828"/>
                  </a:lnTo>
                  <a:lnTo>
                    <a:pt x="15671" y="407"/>
                  </a:lnTo>
                  <a:cubicBezTo>
                    <a:pt x="15671" y="252"/>
                    <a:pt x="15749" y="174"/>
                    <a:pt x="1574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27"/>
            <p:cNvSpPr/>
            <p:nvPr/>
          </p:nvSpPr>
          <p:spPr>
            <a:xfrm>
              <a:off x="3399575" y="845375"/>
              <a:ext cx="280425" cy="191800"/>
            </a:xfrm>
            <a:custGeom>
              <a:avLst/>
              <a:gdLst/>
              <a:ahLst/>
              <a:cxnLst/>
              <a:rect l="l" t="t" r="r" b="b"/>
              <a:pathLst>
                <a:path w="11217" h="7672" extrusionOk="0">
                  <a:moveTo>
                    <a:pt x="11216" y="1"/>
                  </a:moveTo>
                  <a:lnTo>
                    <a:pt x="1" y="7671"/>
                  </a:lnTo>
                  <a:cubicBezTo>
                    <a:pt x="233" y="7594"/>
                    <a:pt x="407" y="7594"/>
                    <a:pt x="562" y="7594"/>
                  </a:cubicBezTo>
                  <a:lnTo>
                    <a:pt x="10887" y="485"/>
                  </a:lnTo>
                  <a:cubicBezTo>
                    <a:pt x="10984" y="330"/>
                    <a:pt x="11061" y="175"/>
                    <a:pt x="1121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0" name="Google Shape;1690;p27"/>
          <p:cNvGrpSpPr/>
          <p:nvPr/>
        </p:nvGrpSpPr>
        <p:grpSpPr>
          <a:xfrm>
            <a:off x="-401736" y="390950"/>
            <a:ext cx="925310" cy="943383"/>
            <a:chOff x="595389" y="1761100"/>
            <a:chExt cx="925310" cy="943383"/>
          </a:xfrm>
        </p:grpSpPr>
        <p:cxnSp>
          <p:nvCxnSpPr>
            <p:cNvPr id="1691" name="Google Shape;1691;p27"/>
            <p:cNvCxnSpPr/>
            <p:nvPr/>
          </p:nvCxnSpPr>
          <p:spPr>
            <a:xfrm>
              <a:off x="790199" y="2065118"/>
              <a:ext cx="730500" cy="587400"/>
            </a:xfrm>
            <a:prstGeom prst="straightConnector1">
              <a:avLst/>
            </a:prstGeom>
            <a:noFill/>
            <a:ln w="9525" cap="flat" cmpd="sng">
              <a:solidFill>
                <a:schemeClr val="dk2"/>
              </a:solidFill>
              <a:prstDash val="solid"/>
              <a:round/>
              <a:headEnd type="none" w="med" len="med"/>
              <a:tailEnd type="none" w="med" len="med"/>
            </a:ln>
          </p:spPr>
        </p:cxnSp>
        <p:cxnSp>
          <p:nvCxnSpPr>
            <p:cNvPr id="1692" name="Google Shape;1692;p27"/>
            <p:cNvCxnSpPr/>
            <p:nvPr/>
          </p:nvCxnSpPr>
          <p:spPr>
            <a:xfrm>
              <a:off x="595389" y="2117083"/>
              <a:ext cx="730500" cy="587400"/>
            </a:xfrm>
            <a:prstGeom prst="straightConnector1">
              <a:avLst/>
            </a:prstGeom>
            <a:noFill/>
            <a:ln w="9525" cap="flat" cmpd="sng">
              <a:solidFill>
                <a:schemeClr val="dk2"/>
              </a:solidFill>
              <a:prstDash val="solid"/>
              <a:round/>
              <a:headEnd type="none" w="med" len="med"/>
              <a:tailEnd type="none" w="med" len="med"/>
            </a:ln>
          </p:spPr>
        </p:cxnSp>
        <p:cxnSp>
          <p:nvCxnSpPr>
            <p:cNvPr id="1693" name="Google Shape;1693;p27"/>
            <p:cNvCxnSpPr/>
            <p:nvPr/>
          </p:nvCxnSpPr>
          <p:spPr>
            <a:xfrm>
              <a:off x="656919" y="1761100"/>
              <a:ext cx="730500" cy="587400"/>
            </a:xfrm>
            <a:prstGeom prst="straightConnector1">
              <a:avLst/>
            </a:prstGeom>
            <a:noFill/>
            <a:ln w="9525" cap="flat" cmpd="sng">
              <a:solidFill>
                <a:schemeClr val="dk2"/>
              </a:solidFill>
              <a:prstDash val="solid"/>
              <a:round/>
              <a:headEnd type="none" w="med" len="med"/>
              <a:tailEnd type="none" w="med" len="med"/>
            </a:ln>
          </p:spPr>
        </p:cxnSp>
      </p:grpSp>
      <p:grpSp>
        <p:nvGrpSpPr>
          <p:cNvPr id="1694" name="Google Shape;1694;p27"/>
          <p:cNvGrpSpPr/>
          <p:nvPr/>
        </p:nvGrpSpPr>
        <p:grpSpPr>
          <a:xfrm>
            <a:off x="8568314" y="3963425"/>
            <a:ext cx="925310" cy="943383"/>
            <a:chOff x="595389" y="1761100"/>
            <a:chExt cx="925310" cy="943383"/>
          </a:xfrm>
        </p:grpSpPr>
        <p:cxnSp>
          <p:nvCxnSpPr>
            <p:cNvPr id="1695" name="Google Shape;1695;p27"/>
            <p:cNvCxnSpPr/>
            <p:nvPr/>
          </p:nvCxnSpPr>
          <p:spPr>
            <a:xfrm>
              <a:off x="790199" y="2065118"/>
              <a:ext cx="730500" cy="587400"/>
            </a:xfrm>
            <a:prstGeom prst="straightConnector1">
              <a:avLst/>
            </a:prstGeom>
            <a:noFill/>
            <a:ln w="9525" cap="flat" cmpd="sng">
              <a:solidFill>
                <a:schemeClr val="dk2"/>
              </a:solidFill>
              <a:prstDash val="solid"/>
              <a:round/>
              <a:headEnd type="none" w="med" len="med"/>
              <a:tailEnd type="none" w="med" len="med"/>
            </a:ln>
          </p:spPr>
        </p:cxnSp>
        <p:cxnSp>
          <p:nvCxnSpPr>
            <p:cNvPr id="1696" name="Google Shape;1696;p27"/>
            <p:cNvCxnSpPr/>
            <p:nvPr/>
          </p:nvCxnSpPr>
          <p:spPr>
            <a:xfrm>
              <a:off x="595389" y="2117083"/>
              <a:ext cx="730500" cy="587400"/>
            </a:xfrm>
            <a:prstGeom prst="straightConnector1">
              <a:avLst/>
            </a:prstGeom>
            <a:noFill/>
            <a:ln w="9525" cap="flat" cmpd="sng">
              <a:solidFill>
                <a:schemeClr val="dk2"/>
              </a:solidFill>
              <a:prstDash val="solid"/>
              <a:round/>
              <a:headEnd type="none" w="med" len="med"/>
              <a:tailEnd type="none" w="med" len="med"/>
            </a:ln>
          </p:spPr>
        </p:cxnSp>
        <p:cxnSp>
          <p:nvCxnSpPr>
            <p:cNvPr id="1697" name="Google Shape;1697;p27"/>
            <p:cNvCxnSpPr/>
            <p:nvPr/>
          </p:nvCxnSpPr>
          <p:spPr>
            <a:xfrm>
              <a:off x="656919" y="1761100"/>
              <a:ext cx="730500" cy="587400"/>
            </a:xfrm>
            <a:prstGeom prst="straightConnector1">
              <a:avLst/>
            </a:prstGeom>
            <a:noFill/>
            <a:ln w="9525" cap="flat" cmpd="sng">
              <a:solidFill>
                <a:schemeClr val="dk2"/>
              </a:solidFill>
              <a:prstDash val="solid"/>
              <a:round/>
              <a:headEnd type="none" w="med" len="med"/>
              <a:tailEnd type="none" w="med" len="med"/>
            </a:ln>
          </p:spPr>
        </p:cxnSp>
      </p:grpSp>
      <p:sp>
        <p:nvSpPr>
          <p:cNvPr id="1698" name="Google Shape;1698;p27"/>
          <p:cNvSpPr txBox="1">
            <a:spLocks noGrp="1"/>
          </p:cNvSpPr>
          <p:nvPr>
            <p:ph type="title"/>
          </p:nvPr>
        </p:nvSpPr>
        <p:spPr>
          <a:xfrm>
            <a:off x="720000" y="540000"/>
            <a:ext cx="7704000" cy="477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699" name="Google Shape;1699;p27"/>
          <p:cNvSpPr txBox="1">
            <a:spLocks noGrp="1"/>
          </p:cNvSpPr>
          <p:nvPr>
            <p:ph type="subTitle" idx="1"/>
          </p:nvPr>
        </p:nvSpPr>
        <p:spPr>
          <a:xfrm>
            <a:off x="1206900" y="1798775"/>
            <a:ext cx="3250500" cy="18978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4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1700" name="Google Shape;1700;p27"/>
          <p:cNvSpPr txBox="1">
            <a:spLocks noGrp="1"/>
          </p:cNvSpPr>
          <p:nvPr>
            <p:ph type="subTitle" idx="2"/>
          </p:nvPr>
        </p:nvSpPr>
        <p:spPr>
          <a:xfrm>
            <a:off x="4686601" y="1798775"/>
            <a:ext cx="3250500" cy="18978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4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lt2"/>
            </a:gs>
            <a:gs pos="11000">
              <a:schemeClr val="lt2"/>
            </a:gs>
            <a:gs pos="49000">
              <a:schemeClr val="accent2"/>
            </a:gs>
            <a:gs pos="75000">
              <a:schemeClr val="lt2"/>
            </a:gs>
            <a:gs pos="100000">
              <a:schemeClr val="accent1"/>
            </a:gs>
          </a:gsLst>
          <a:lin ang="8100019"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477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20000" y="1152475"/>
            <a:ext cx="7704000" cy="3450900"/>
          </a:xfrm>
          <a:prstGeom prst="rect">
            <a:avLst/>
          </a:prstGeom>
          <a:noFill/>
          <a:ln>
            <a:noFill/>
          </a:ln>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chemeClr val="dk1"/>
              </a:buClr>
              <a:buSzPts val="1400"/>
              <a:buFont typeface="Hind"/>
              <a:buChar char="●"/>
              <a:defRPr>
                <a:solidFill>
                  <a:schemeClr val="dk1"/>
                </a:solidFill>
                <a:latin typeface="Hind"/>
                <a:ea typeface="Hind"/>
                <a:cs typeface="Hind"/>
                <a:sym typeface="Hind"/>
              </a:defRPr>
            </a:lvl1pPr>
            <a:lvl2pPr marL="914400" lvl="1" indent="-317500" rtl="0">
              <a:lnSpc>
                <a:spcPct val="115000"/>
              </a:lnSpc>
              <a:spcBef>
                <a:spcPts val="0"/>
              </a:spcBef>
              <a:spcAft>
                <a:spcPts val="0"/>
              </a:spcAft>
              <a:buClr>
                <a:schemeClr val="dk1"/>
              </a:buClr>
              <a:buSzPts val="1400"/>
              <a:buFont typeface="Hind"/>
              <a:buChar char="○"/>
              <a:defRPr>
                <a:solidFill>
                  <a:schemeClr val="dk1"/>
                </a:solidFill>
                <a:latin typeface="Hind"/>
                <a:ea typeface="Hind"/>
                <a:cs typeface="Hind"/>
                <a:sym typeface="Hind"/>
              </a:defRPr>
            </a:lvl2pPr>
            <a:lvl3pPr marL="1371600" lvl="2" indent="-317500" rtl="0">
              <a:lnSpc>
                <a:spcPct val="115000"/>
              </a:lnSpc>
              <a:spcBef>
                <a:spcPts val="0"/>
              </a:spcBef>
              <a:spcAft>
                <a:spcPts val="0"/>
              </a:spcAft>
              <a:buClr>
                <a:schemeClr val="dk1"/>
              </a:buClr>
              <a:buSzPts val="1400"/>
              <a:buFont typeface="Hind"/>
              <a:buChar char="■"/>
              <a:defRPr>
                <a:solidFill>
                  <a:schemeClr val="dk1"/>
                </a:solidFill>
                <a:latin typeface="Hind"/>
                <a:ea typeface="Hind"/>
                <a:cs typeface="Hind"/>
                <a:sym typeface="Hind"/>
              </a:defRPr>
            </a:lvl3pPr>
            <a:lvl4pPr marL="1828800" lvl="3" indent="-317500" rtl="0">
              <a:lnSpc>
                <a:spcPct val="115000"/>
              </a:lnSpc>
              <a:spcBef>
                <a:spcPts val="0"/>
              </a:spcBef>
              <a:spcAft>
                <a:spcPts val="0"/>
              </a:spcAft>
              <a:buClr>
                <a:schemeClr val="dk1"/>
              </a:buClr>
              <a:buSzPts val="1400"/>
              <a:buFont typeface="Hind"/>
              <a:buChar char="●"/>
              <a:defRPr>
                <a:solidFill>
                  <a:schemeClr val="dk1"/>
                </a:solidFill>
                <a:latin typeface="Hind"/>
                <a:ea typeface="Hind"/>
                <a:cs typeface="Hind"/>
                <a:sym typeface="Hind"/>
              </a:defRPr>
            </a:lvl4pPr>
            <a:lvl5pPr marL="2286000" lvl="4" indent="-317500" rtl="0">
              <a:lnSpc>
                <a:spcPct val="115000"/>
              </a:lnSpc>
              <a:spcBef>
                <a:spcPts val="0"/>
              </a:spcBef>
              <a:spcAft>
                <a:spcPts val="0"/>
              </a:spcAft>
              <a:buClr>
                <a:schemeClr val="dk1"/>
              </a:buClr>
              <a:buSzPts val="1400"/>
              <a:buFont typeface="Hind"/>
              <a:buChar char="○"/>
              <a:defRPr>
                <a:solidFill>
                  <a:schemeClr val="dk1"/>
                </a:solidFill>
                <a:latin typeface="Hind"/>
                <a:ea typeface="Hind"/>
                <a:cs typeface="Hind"/>
                <a:sym typeface="Hind"/>
              </a:defRPr>
            </a:lvl5pPr>
            <a:lvl6pPr marL="2743200" lvl="5" indent="-317500" rtl="0">
              <a:lnSpc>
                <a:spcPct val="115000"/>
              </a:lnSpc>
              <a:spcBef>
                <a:spcPts val="0"/>
              </a:spcBef>
              <a:spcAft>
                <a:spcPts val="0"/>
              </a:spcAft>
              <a:buClr>
                <a:schemeClr val="dk1"/>
              </a:buClr>
              <a:buSzPts val="1400"/>
              <a:buFont typeface="Hind"/>
              <a:buChar char="■"/>
              <a:defRPr>
                <a:solidFill>
                  <a:schemeClr val="dk1"/>
                </a:solidFill>
                <a:latin typeface="Hind"/>
                <a:ea typeface="Hind"/>
                <a:cs typeface="Hind"/>
                <a:sym typeface="Hind"/>
              </a:defRPr>
            </a:lvl6pPr>
            <a:lvl7pPr marL="3200400" lvl="6" indent="-317500" rtl="0">
              <a:lnSpc>
                <a:spcPct val="115000"/>
              </a:lnSpc>
              <a:spcBef>
                <a:spcPts val="0"/>
              </a:spcBef>
              <a:spcAft>
                <a:spcPts val="0"/>
              </a:spcAft>
              <a:buClr>
                <a:schemeClr val="dk1"/>
              </a:buClr>
              <a:buSzPts val="1400"/>
              <a:buFont typeface="Hind"/>
              <a:buChar char="●"/>
              <a:defRPr>
                <a:solidFill>
                  <a:schemeClr val="dk1"/>
                </a:solidFill>
                <a:latin typeface="Hind"/>
                <a:ea typeface="Hind"/>
                <a:cs typeface="Hind"/>
                <a:sym typeface="Hind"/>
              </a:defRPr>
            </a:lvl7pPr>
            <a:lvl8pPr marL="3657600" lvl="7" indent="-317500" rtl="0">
              <a:lnSpc>
                <a:spcPct val="115000"/>
              </a:lnSpc>
              <a:spcBef>
                <a:spcPts val="0"/>
              </a:spcBef>
              <a:spcAft>
                <a:spcPts val="0"/>
              </a:spcAft>
              <a:buClr>
                <a:schemeClr val="dk1"/>
              </a:buClr>
              <a:buSzPts val="1400"/>
              <a:buFont typeface="Hind"/>
              <a:buChar char="○"/>
              <a:defRPr>
                <a:solidFill>
                  <a:schemeClr val="dk1"/>
                </a:solidFill>
                <a:latin typeface="Hind"/>
                <a:ea typeface="Hind"/>
                <a:cs typeface="Hind"/>
                <a:sym typeface="Hind"/>
              </a:defRPr>
            </a:lvl8pPr>
            <a:lvl9pPr marL="4114800" lvl="8" indent="-317500" rtl="0">
              <a:lnSpc>
                <a:spcPct val="115000"/>
              </a:lnSpc>
              <a:spcBef>
                <a:spcPts val="0"/>
              </a:spcBef>
              <a:spcAft>
                <a:spcPts val="0"/>
              </a:spcAft>
              <a:buClr>
                <a:schemeClr val="dk1"/>
              </a:buClr>
              <a:buSzPts val="1400"/>
              <a:buFont typeface="Hind"/>
              <a:buChar char="■"/>
              <a:defRPr>
                <a:solidFill>
                  <a:schemeClr val="dk1"/>
                </a:solidFill>
                <a:latin typeface="Hind"/>
                <a:ea typeface="Hind"/>
                <a:cs typeface="Hind"/>
                <a:sym typeface="Hin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8" r:id="rId3"/>
    <p:sldLayoutId id="2147483659" r:id="rId4"/>
    <p:sldLayoutId id="2147483660" r:id="rId5"/>
    <p:sldLayoutId id="2147483661" r:id="rId6"/>
    <p:sldLayoutId id="2147483662" r:id="rId7"/>
    <p:sldLayoutId id="2147483668" r:id="rId8"/>
    <p:sldLayoutId id="2147483673" r:id="rId9"/>
    <p:sldLayoutId id="2147483680" r:id="rId10"/>
    <p:sldLayoutId id="214748368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276"/>
        <p:cNvGrpSpPr/>
        <p:nvPr/>
      </p:nvGrpSpPr>
      <p:grpSpPr>
        <a:xfrm>
          <a:off x="0" y="0"/>
          <a:ext cx="0" cy="0"/>
          <a:chOff x="0" y="0"/>
          <a:chExt cx="0" cy="0"/>
        </a:xfrm>
      </p:grpSpPr>
      <p:sp>
        <p:nvSpPr>
          <p:cNvPr id="2277" name="Google Shape;2277;p39"/>
          <p:cNvSpPr txBox="1">
            <a:spLocks noGrp="1"/>
          </p:cNvSpPr>
          <p:nvPr>
            <p:ph type="ctrTitle"/>
          </p:nvPr>
        </p:nvSpPr>
        <p:spPr>
          <a:xfrm>
            <a:off x="657900" y="229597"/>
            <a:ext cx="3914100" cy="2460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FR" sz="4000" dirty="0"/>
              <a:t>Thermomètre intelligent</a:t>
            </a:r>
            <a:endParaRPr sz="4000" dirty="0"/>
          </a:p>
        </p:txBody>
      </p:sp>
      <p:sp>
        <p:nvSpPr>
          <p:cNvPr id="2278" name="Google Shape;2278;p39"/>
          <p:cNvSpPr txBox="1">
            <a:spLocks noGrp="1"/>
          </p:cNvSpPr>
          <p:nvPr>
            <p:ph type="subTitle" idx="1"/>
          </p:nvPr>
        </p:nvSpPr>
        <p:spPr>
          <a:xfrm>
            <a:off x="657899" y="3249002"/>
            <a:ext cx="3914100" cy="1461221"/>
          </a:xfrm>
          <a:prstGeom prst="rect">
            <a:avLst/>
          </a:prstGeom>
        </p:spPr>
        <p:txBody>
          <a:bodyPr spcFirstLastPara="1" wrap="square" lIns="91425" tIns="91425" rIns="91425" bIns="91425" anchor="t" anchorCtr="0">
            <a:noAutofit/>
          </a:bodyPr>
          <a:lstStyle/>
          <a:p>
            <a:pPr marL="0" indent="0" algn="l">
              <a:buSzPts val="1100"/>
            </a:pPr>
            <a:r>
              <a:rPr lang="en" dirty="0"/>
              <a:t>                                                  Encadre par:</a:t>
            </a:r>
          </a:p>
          <a:p>
            <a:pPr marL="0" lvl="0" indent="0" algn="l" rtl="0">
              <a:spcBef>
                <a:spcPts val="0"/>
              </a:spcBef>
              <a:spcAft>
                <a:spcPts val="0"/>
              </a:spcAft>
              <a:buClr>
                <a:schemeClr val="dk1"/>
              </a:buClr>
              <a:buSzPts val="1100"/>
              <a:buFont typeface="Arial"/>
              <a:buNone/>
            </a:pPr>
            <a:r>
              <a:rPr lang="en" dirty="0"/>
              <a:t>                                                  Mr. Yaden</a:t>
            </a:r>
          </a:p>
          <a:p>
            <a:pPr marL="0" lvl="0" indent="0" algn="l" rtl="0">
              <a:spcBef>
                <a:spcPts val="0"/>
              </a:spcBef>
              <a:spcAft>
                <a:spcPts val="0"/>
              </a:spcAft>
              <a:buClr>
                <a:schemeClr val="dk1"/>
              </a:buClr>
              <a:buSzPts val="1100"/>
              <a:buFont typeface="Arial"/>
              <a:buNone/>
            </a:pPr>
            <a:r>
              <a:rPr lang="en" dirty="0"/>
              <a:t>Presente par:                   </a:t>
            </a:r>
          </a:p>
          <a:p>
            <a:pPr marL="0" lvl="0" indent="0" algn="l" rtl="0">
              <a:spcBef>
                <a:spcPts val="0"/>
              </a:spcBef>
              <a:spcAft>
                <a:spcPts val="0"/>
              </a:spcAft>
              <a:buClr>
                <a:schemeClr val="dk1"/>
              </a:buClr>
              <a:buSzPts val="1100"/>
              <a:buFont typeface="Arial"/>
              <a:buNone/>
            </a:pPr>
            <a:r>
              <a:rPr lang="en" dirty="0"/>
              <a:t>Sadik Omar</a:t>
            </a:r>
          </a:p>
          <a:p>
            <a:pPr marL="0" lvl="0" indent="0" algn="l" rtl="0">
              <a:spcBef>
                <a:spcPts val="0"/>
              </a:spcBef>
              <a:spcAft>
                <a:spcPts val="0"/>
              </a:spcAft>
              <a:buClr>
                <a:schemeClr val="dk1"/>
              </a:buClr>
              <a:buSzPts val="1100"/>
              <a:buFont typeface="Arial"/>
              <a:buNone/>
            </a:pPr>
            <a:r>
              <a:rPr lang="fr-FR" dirty="0" err="1"/>
              <a:t>Hadria</a:t>
            </a:r>
            <a:r>
              <a:rPr lang="fr-FR" dirty="0"/>
              <a:t> Nada</a:t>
            </a:r>
            <a:endParaRPr dirty="0"/>
          </a:p>
        </p:txBody>
      </p:sp>
      <p:pic>
        <p:nvPicPr>
          <p:cNvPr id="2279" name="Google Shape;2279;p39"/>
          <p:cNvPicPr preferRelativeResize="0">
            <a:picLocks noGrp="1"/>
          </p:cNvPicPr>
          <p:nvPr>
            <p:ph type="pic" idx="2"/>
          </p:nvPr>
        </p:nvPicPr>
        <p:blipFill rotWithShape="1">
          <a:blip r:embed="rId3">
            <a:alphaModFix/>
          </a:blip>
          <a:srcRect t="6094" r="28734" b="1140"/>
          <a:stretch/>
        </p:blipFill>
        <p:spPr>
          <a:xfrm>
            <a:off x="4891175" y="1183975"/>
            <a:ext cx="3405699" cy="294052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03"/>
        <p:cNvGrpSpPr/>
        <p:nvPr/>
      </p:nvGrpSpPr>
      <p:grpSpPr>
        <a:xfrm>
          <a:off x="0" y="0"/>
          <a:ext cx="0" cy="0"/>
          <a:chOff x="0" y="0"/>
          <a:chExt cx="0" cy="0"/>
        </a:xfrm>
      </p:grpSpPr>
      <p:sp>
        <p:nvSpPr>
          <p:cNvPr id="2505" name="Google Shape;2505;p54"/>
          <p:cNvSpPr txBox="1">
            <a:spLocks noGrp="1"/>
          </p:cNvSpPr>
          <p:nvPr>
            <p:ph type="subTitle" idx="1"/>
          </p:nvPr>
        </p:nvSpPr>
        <p:spPr>
          <a:xfrm>
            <a:off x="567600" y="469900"/>
            <a:ext cx="4550500" cy="4533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lang="fr-FR" sz="1800" dirty="0"/>
          </a:p>
        </p:txBody>
      </p:sp>
      <p:pic>
        <p:nvPicPr>
          <p:cNvPr id="6" name="Espace réservé pour une image  5">
            <a:extLst>
              <a:ext uri="{FF2B5EF4-FFF2-40B4-BE49-F238E27FC236}">
                <a16:creationId xmlns:a16="http://schemas.microsoft.com/office/drawing/2014/main" id="{FAF5EF2B-9FFD-4690-AF5D-EBB6752AEFEB}"/>
              </a:ext>
            </a:extLst>
          </p:cNvPr>
          <p:cNvPicPr>
            <a:picLocks noGrp="1" noChangeAspect="1"/>
          </p:cNvPicPr>
          <p:nvPr>
            <p:ph type="pic" idx="2"/>
          </p:nvPr>
        </p:nvPicPr>
        <p:blipFill>
          <a:blip r:embed="rId3"/>
          <a:srcRect l="12398" r="12398"/>
          <a:stretch>
            <a:fillRect/>
          </a:stretch>
        </p:blipFill>
        <p:spPr/>
      </p:pic>
    </p:spTree>
    <p:extLst>
      <p:ext uri="{BB962C8B-B14F-4D97-AF65-F5344CB8AC3E}">
        <p14:creationId xmlns:p14="http://schemas.microsoft.com/office/powerpoint/2010/main" val="26883242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03"/>
        <p:cNvGrpSpPr/>
        <p:nvPr/>
      </p:nvGrpSpPr>
      <p:grpSpPr>
        <a:xfrm>
          <a:off x="0" y="0"/>
          <a:ext cx="0" cy="0"/>
          <a:chOff x="0" y="0"/>
          <a:chExt cx="0" cy="0"/>
        </a:xfrm>
      </p:grpSpPr>
      <p:sp>
        <p:nvSpPr>
          <p:cNvPr id="2505" name="Google Shape;2505;p54"/>
          <p:cNvSpPr txBox="1">
            <a:spLocks noGrp="1"/>
          </p:cNvSpPr>
          <p:nvPr>
            <p:ph type="subTitle" idx="1"/>
          </p:nvPr>
        </p:nvSpPr>
        <p:spPr>
          <a:xfrm>
            <a:off x="542200" y="635000"/>
            <a:ext cx="4550500" cy="4140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FR" sz="1800" dirty="0"/>
              <a:t>Un affichage à 7 segments 4 chiffres est un dispositif d'affichage numérique qui utilise des segments lumineux pour afficher les chiffres de 0 à 9. Il se compose de quatre chiffres, chacun constitué de sept segments individuels plus un point décimal. Les segments peuvent être allumés ou éteints de manière sélective pour former les chiffres. Il est couramment utilisé pour afficher des informations numériques dans des appareils électroniques tels que des montres, des calculatrices et des appareils de mesure.</a:t>
            </a:r>
            <a:endParaRPr sz="1800" dirty="0"/>
          </a:p>
        </p:txBody>
      </p:sp>
      <p:pic>
        <p:nvPicPr>
          <p:cNvPr id="10" name="Espace réservé pour une image  9">
            <a:extLst>
              <a:ext uri="{FF2B5EF4-FFF2-40B4-BE49-F238E27FC236}">
                <a16:creationId xmlns:a16="http://schemas.microsoft.com/office/drawing/2014/main" id="{3AF7641E-FB3C-4FC1-ADB5-5C899A72F39B}"/>
              </a:ext>
            </a:extLst>
          </p:cNvPr>
          <p:cNvPicPr>
            <a:picLocks noGrp="1" noChangeAspect="1"/>
          </p:cNvPicPr>
          <p:nvPr>
            <p:ph type="pic" idx="2"/>
          </p:nvPr>
        </p:nvPicPr>
        <p:blipFill>
          <a:blip r:embed="rId3"/>
          <a:srcRect l="9294" r="9294"/>
          <a:stretch>
            <a:fillRect/>
          </a:stretch>
        </p:blipFill>
        <p:spPr/>
      </p:pic>
    </p:spTree>
    <p:extLst>
      <p:ext uri="{BB962C8B-B14F-4D97-AF65-F5344CB8AC3E}">
        <p14:creationId xmlns:p14="http://schemas.microsoft.com/office/powerpoint/2010/main" val="7457179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99"/>
        <p:cNvGrpSpPr/>
        <p:nvPr/>
      </p:nvGrpSpPr>
      <p:grpSpPr>
        <a:xfrm>
          <a:off x="0" y="0"/>
          <a:ext cx="0" cy="0"/>
          <a:chOff x="0" y="0"/>
          <a:chExt cx="0" cy="0"/>
        </a:xfrm>
      </p:grpSpPr>
      <p:sp>
        <p:nvSpPr>
          <p:cNvPr id="2600" name="Google Shape;2600;p64"/>
          <p:cNvSpPr txBox="1">
            <a:spLocks noGrp="1"/>
          </p:cNvSpPr>
          <p:nvPr>
            <p:ph type="title"/>
          </p:nvPr>
        </p:nvSpPr>
        <p:spPr>
          <a:xfrm>
            <a:off x="939663" y="2410550"/>
            <a:ext cx="3914100" cy="803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FR" sz="2000" dirty="0"/>
              <a:t>Réalisation du thermomètre numérique </a:t>
            </a:r>
            <a:endParaRPr sz="2000" dirty="0"/>
          </a:p>
        </p:txBody>
      </p:sp>
      <p:sp>
        <p:nvSpPr>
          <p:cNvPr id="2601" name="Google Shape;2601;p64"/>
          <p:cNvSpPr txBox="1">
            <a:spLocks noGrp="1"/>
          </p:cNvSpPr>
          <p:nvPr>
            <p:ph type="title" idx="2"/>
          </p:nvPr>
        </p:nvSpPr>
        <p:spPr>
          <a:xfrm>
            <a:off x="3792363" y="1538450"/>
            <a:ext cx="1061400" cy="719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03</a:t>
            </a:r>
            <a:endParaRPr/>
          </a:p>
        </p:txBody>
      </p:sp>
      <p:pic>
        <p:nvPicPr>
          <p:cNvPr id="2603" name="Google Shape;2603;p64"/>
          <p:cNvPicPr preferRelativeResize="0">
            <a:picLocks noGrp="1"/>
          </p:cNvPicPr>
          <p:nvPr>
            <p:ph type="pic" idx="3"/>
          </p:nvPr>
        </p:nvPicPr>
        <p:blipFill rotWithShape="1">
          <a:blip r:embed="rId3">
            <a:alphaModFix/>
          </a:blip>
          <a:srcRect l="27117" r="27113"/>
          <a:stretch/>
        </p:blipFill>
        <p:spPr>
          <a:xfrm>
            <a:off x="5625238" y="1070600"/>
            <a:ext cx="2579101" cy="31698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03"/>
        <p:cNvGrpSpPr/>
        <p:nvPr/>
      </p:nvGrpSpPr>
      <p:grpSpPr>
        <a:xfrm>
          <a:off x="0" y="0"/>
          <a:ext cx="0" cy="0"/>
          <a:chOff x="0" y="0"/>
          <a:chExt cx="0" cy="0"/>
        </a:xfrm>
      </p:grpSpPr>
      <p:sp>
        <p:nvSpPr>
          <p:cNvPr id="2505" name="Google Shape;2505;p54"/>
          <p:cNvSpPr txBox="1">
            <a:spLocks noGrp="1"/>
          </p:cNvSpPr>
          <p:nvPr>
            <p:ph type="subTitle" idx="1"/>
          </p:nvPr>
        </p:nvSpPr>
        <p:spPr>
          <a:xfrm>
            <a:off x="329548" y="326656"/>
            <a:ext cx="6773000" cy="4140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FR" sz="1800" dirty="0"/>
              <a:t>Pour le fonctionnement du système, il y a quatre valeurs de température prédéfinies : 60°C, 40°C, 30°C et 0°C. Lorsque la température atteint 60°C, elle est critique. À ce moment, une LED rouge s'allume, un haut-parleur émet un son d'urgence et un ventilateur se met en marche pour refroidir le système. À 40°C, une LED orange s'allume pour indiquer que la température est élevée mais non critique. Le ventilateur continue de fonctionner pour refroidir le système. À 30°C, la LED verte s'allume pour indiquer que la température est dans la plage de fonctionnement normale. À 0°C, aucun LED n'est allumée, car le système n'est pas en mode de fonctionnement. Vous trouverez des photos de simulation dans la diapositive suivante, grâce à Proteus.</a:t>
            </a:r>
          </a:p>
        </p:txBody>
      </p:sp>
    </p:spTree>
    <p:extLst>
      <p:ext uri="{BB962C8B-B14F-4D97-AF65-F5344CB8AC3E}">
        <p14:creationId xmlns:p14="http://schemas.microsoft.com/office/powerpoint/2010/main" val="38570920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29"/>
        <p:cNvGrpSpPr/>
        <p:nvPr/>
      </p:nvGrpSpPr>
      <p:grpSpPr>
        <a:xfrm>
          <a:off x="0" y="0"/>
          <a:ext cx="0" cy="0"/>
          <a:chOff x="0" y="0"/>
          <a:chExt cx="0" cy="0"/>
        </a:xfrm>
      </p:grpSpPr>
      <p:grpSp>
        <p:nvGrpSpPr>
          <p:cNvPr id="2333" name="Google Shape;2333;p44"/>
          <p:cNvGrpSpPr/>
          <p:nvPr/>
        </p:nvGrpSpPr>
        <p:grpSpPr>
          <a:xfrm>
            <a:off x="6430573" y="4533380"/>
            <a:ext cx="538025" cy="157800"/>
            <a:chOff x="2575325" y="1348650"/>
            <a:chExt cx="538025" cy="157800"/>
          </a:xfrm>
        </p:grpSpPr>
        <p:sp>
          <p:nvSpPr>
            <p:cNvPr id="2334" name="Google Shape;2334;p44"/>
            <p:cNvSpPr/>
            <p:nvPr/>
          </p:nvSpPr>
          <p:spPr>
            <a:xfrm>
              <a:off x="2575325" y="1348650"/>
              <a:ext cx="157800" cy="157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44"/>
            <p:cNvSpPr/>
            <p:nvPr/>
          </p:nvSpPr>
          <p:spPr>
            <a:xfrm>
              <a:off x="2765438" y="1348650"/>
              <a:ext cx="157800" cy="157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44"/>
            <p:cNvSpPr/>
            <p:nvPr/>
          </p:nvSpPr>
          <p:spPr>
            <a:xfrm>
              <a:off x="2955550" y="1348650"/>
              <a:ext cx="157800" cy="157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37" name="Google Shape;2337;p44"/>
          <p:cNvGrpSpPr/>
          <p:nvPr/>
        </p:nvGrpSpPr>
        <p:grpSpPr>
          <a:xfrm>
            <a:off x="1673809" y="4505225"/>
            <a:ext cx="1584577" cy="196549"/>
            <a:chOff x="750197" y="155825"/>
            <a:chExt cx="1584577" cy="196549"/>
          </a:xfrm>
        </p:grpSpPr>
        <p:sp>
          <p:nvSpPr>
            <p:cNvPr id="2338" name="Google Shape;2338;p44"/>
            <p:cNvSpPr/>
            <p:nvPr/>
          </p:nvSpPr>
          <p:spPr>
            <a:xfrm rot="-5400000">
              <a:off x="2093744" y="299443"/>
              <a:ext cx="52930" cy="52930"/>
            </a:xfrm>
            <a:custGeom>
              <a:avLst/>
              <a:gdLst/>
              <a:ahLst/>
              <a:cxnLst/>
              <a:rect l="l" t="t" r="r" b="b"/>
              <a:pathLst>
                <a:path w="1221" h="1221" extrusionOk="0">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44"/>
            <p:cNvSpPr/>
            <p:nvPr/>
          </p:nvSpPr>
          <p:spPr>
            <a:xfrm rot="-5400000">
              <a:off x="1915294" y="299855"/>
              <a:ext cx="52930" cy="52107"/>
            </a:xfrm>
            <a:custGeom>
              <a:avLst/>
              <a:gdLst/>
              <a:ahLst/>
              <a:cxnLst/>
              <a:rect l="l" t="t" r="r" b="b"/>
              <a:pathLst>
                <a:path w="1221" h="1202" extrusionOk="0">
                  <a:moveTo>
                    <a:pt x="659" y="1"/>
                  </a:moveTo>
                  <a:cubicBezTo>
                    <a:pt x="252" y="1"/>
                    <a:pt x="0" y="233"/>
                    <a:pt x="0" y="563"/>
                  </a:cubicBezTo>
                  <a:cubicBezTo>
                    <a:pt x="0" y="969"/>
                    <a:pt x="252" y="1202"/>
                    <a:pt x="659" y="1202"/>
                  </a:cubicBezTo>
                  <a:cubicBezTo>
                    <a:pt x="969" y="1202"/>
                    <a:pt x="1221" y="969"/>
                    <a:pt x="1221" y="563"/>
                  </a:cubicBezTo>
                  <a:cubicBezTo>
                    <a:pt x="1221" y="233"/>
                    <a:pt x="969" y="1"/>
                    <a:pt x="6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44"/>
            <p:cNvSpPr/>
            <p:nvPr/>
          </p:nvSpPr>
          <p:spPr>
            <a:xfrm rot="-5400000">
              <a:off x="1735196" y="297753"/>
              <a:ext cx="52930" cy="56312"/>
            </a:xfrm>
            <a:custGeom>
              <a:avLst/>
              <a:gdLst/>
              <a:ahLst/>
              <a:cxnLst/>
              <a:rect l="l" t="t" r="r" b="b"/>
              <a:pathLst>
                <a:path w="1221" h="1299" extrusionOk="0">
                  <a:moveTo>
                    <a:pt x="659" y="0"/>
                  </a:moveTo>
                  <a:cubicBezTo>
                    <a:pt x="252" y="0"/>
                    <a:pt x="0" y="330"/>
                    <a:pt x="0" y="640"/>
                  </a:cubicBezTo>
                  <a:cubicBezTo>
                    <a:pt x="0" y="969"/>
                    <a:pt x="252" y="1298"/>
                    <a:pt x="659" y="1298"/>
                  </a:cubicBezTo>
                  <a:cubicBezTo>
                    <a:pt x="969" y="1298"/>
                    <a:pt x="1221" y="969"/>
                    <a:pt x="1221" y="640"/>
                  </a:cubicBezTo>
                  <a:cubicBezTo>
                    <a:pt x="1221" y="330"/>
                    <a:pt x="969" y="0"/>
                    <a:pt x="6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44"/>
            <p:cNvSpPr/>
            <p:nvPr/>
          </p:nvSpPr>
          <p:spPr>
            <a:xfrm rot="-5400000">
              <a:off x="1556334" y="297753"/>
              <a:ext cx="52930" cy="56312"/>
            </a:xfrm>
            <a:custGeom>
              <a:avLst/>
              <a:gdLst/>
              <a:ahLst/>
              <a:cxnLst/>
              <a:rect l="l" t="t" r="r" b="b"/>
              <a:pathLst>
                <a:path w="1221" h="1299" extrusionOk="0">
                  <a:moveTo>
                    <a:pt x="659" y="0"/>
                  </a:moveTo>
                  <a:cubicBezTo>
                    <a:pt x="252" y="0"/>
                    <a:pt x="0" y="330"/>
                    <a:pt x="0" y="659"/>
                  </a:cubicBezTo>
                  <a:cubicBezTo>
                    <a:pt x="0" y="969"/>
                    <a:pt x="252" y="1298"/>
                    <a:pt x="659" y="1298"/>
                  </a:cubicBezTo>
                  <a:cubicBezTo>
                    <a:pt x="969" y="1298"/>
                    <a:pt x="1221" y="969"/>
                    <a:pt x="1221" y="659"/>
                  </a:cubicBezTo>
                  <a:cubicBezTo>
                    <a:pt x="1221" y="330"/>
                    <a:pt x="969" y="0"/>
                    <a:pt x="6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44"/>
            <p:cNvSpPr/>
            <p:nvPr/>
          </p:nvSpPr>
          <p:spPr>
            <a:xfrm rot="-5400000">
              <a:off x="1378296" y="297753"/>
              <a:ext cx="52930" cy="56312"/>
            </a:xfrm>
            <a:custGeom>
              <a:avLst/>
              <a:gdLst/>
              <a:ahLst/>
              <a:cxnLst/>
              <a:rect l="l" t="t" r="r" b="b"/>
              <a:pathLst>
                <a:path w="1221" h="1299" extrusionOk="0">
                  <a:moveTo>
                    <a:pt x="659" y="1"/>
                  </a:moveTo>
                  <a:cubicBezTo>
                    <a:pt x="252" y="1"/>
                    <a:pt x="0" y="330"/>
                    <a:pt x="0" y="640"/>
                  </a:cubicBezTo>
                  <a:cubicBezTo>
                    <a:pt x="0" y="969"/>
                    <a:pt x="252" y="1299"/>
                    <a:pt x="659" y="1299"/>
                  </a:cubicBezTo>
                  <a:cubicBezTo>
                    <a:pt x="969" y="1299"/>
                    <a:pt x="1221" y="969"/>
                    <a:pt x="1221" y="640"/>
                  </a:cubicBezTo>
                  <a:cubicBezTo>
                    <a:pt x="1221" y="330"/>
                    <a:pt x="969" y="1"/>
                    <a:pt x="6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44"/>
            <p:cNvSpPr/>
            <p:nvPr/>
          </p:nvSpPr>
          <p:spPr>
            <a:xfrm rot="-5400000">
              <a:off x="1197765" y="299422"/>
              <a:ext cx="52930" cy="52974"/>
            </a:xfrm>
            <a:custGeom>
              <a:avLst/>
              <a:gdLst/>
              <a:ahLst/>
              <a:cxnLst/>
              <a:rect l="l" t="t" r="r" b="b"/>
              <a:pathLst>
                <a:path w="1221" h="1222" extrusionOk="0">
                  <a:moveTo>
                    <a:pt x="659" y="1"/>
                  </a:moveTo>
                  <a:cubicBezTo>
                    <a:pt x="252" y="1"/>
                    <a:pt x="0" y="253"/>
                    <a:pt x="0" y="660"/>
                  </a:cubicBezTo>
                  <a:cubicBezTo>
                    <a:pt x="0" y="970"/>
                    <a:pt x="252" y="1221"/>
                    <a:pt x="659" y="1221"/>
                  </a:cubicBezTo>
                  <a:cubicBezTo>
                    <a:pt x="969" y="1221"/>
                    <a:pt x="1221" y="970"/>
                    <a:pt x="1221" y="660"/>
                  </a:cubicBezTo>
                  <a:cubicBezTo>
                    <a:pt x="1221" y="253"/>
                    <a:pt x="969" y="1"/>
                    <a:pt x="6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44"/>
            <p:cNvSpPr/>
            <p:nvPr/>
          </p:nvSpPr>
          <p:spPr>
            <a:xfrm rot="-5400000">
              <a:off x="1019336" y="299855"/>
              <a:ext cx="52930" cy="52107"/>
            </a:xfrm>
            <a:custGeom>
              <a:avLst/>
              <a:gdLst/>
              <a:ahLst/>
              <a:cxnLst/>
              <a:rect l="l" t="t" r="r" b="b"/>
              <a:pathLst>
                <a:path w="1221" h="1202" extrusionOk="0">
                  <a:moveTo>
                    <a:pt x="659" y="0"/>
                  </a:moveTo>
                  <a:cubicBezTo>
                    <a:pt x="252" y="0"/>
                    <a:pt x="0" y="233"/>
                    <a:pt x="0" y="640"/>
                  </a:cubicBezTo>
                  <a:cubicBezTo>
                    <a:pt x="0" y="969"/>
                    <a:pt x="252" y="1201"/>
                    <a:pt x="659" y="1201"/>
                  </a:cubicBezTo>
                  <a:cubicBezTo>
                    <a:pt x="969" y="1201"/>
                    <a:pt x="1221" y="969"/>
                    <a:pt x="1221" y="640"/>
                  </a:cubicBezTo>
                  <a:cubicBezTo>
                    <a:pt x="1221" y="233"/>
                    <a:pt x="969" y="0"/>
                    <a:pt x="6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44"/>
            <p:cNvSpPr/>
            <p:nvPr/>
          </p:nvSpPr>
          <p:spPr>
            <a:xfrm rot="-5400000">
              <a:off x="840886" y="299443"/>
              <a:ext cx="52930" cy="52930"/>
            </a:xfrm>
            <a:custGeom>
              <a:avLst/>
              <a:gdLst/>
              <a:ahLst/>
              <a:cxnLst/>
              <a:rect l="l" t="t" r="r" b="b"/>
              <a:pathLst>
                <a:path w="1221" h="1221" extrusionOk="0">
                  <a:moveTo>
                    <a:pt x="659" y="1"/>
                  </a:moveTo>
                  <a:cubicBezTo>
                    <a:pt x="252" y="1"/>
                    <a:pt x="0" y="252"/>
                    <a:pt x="0" y="582"/>
                  </a:cubicBezTo>
                  <a:cubicBezTo>
                    <a:pt x="0" y="969"/>
                    <a:pt x="252" y="1221"/>
                    <a:pt x="659" y="1221"/>
                  </a:cubicBezTo>
                  <a:cubicBezTo>
                    <a:pt x="969" y="1221"/>
                    <a:pt x="1221" y="969"/>
                    <a:pt x="1221" y="582"/>
                  </a:cubicBezTo>
                  <a:cubicBezTo>
                    <a:pt x="1221" y="252"/>
                    <a:pt x="969" y="1"/>
                    <a:pt x="6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44"/>
            <p:cNvSpPr/>
            <p:nvPr/>
          </p:nvSpPr>
          <p:spPr>
            <a:xfrm rot="-5400000">
              <a:off x="2181051" y="155825"/>
              <a:ext cx="56312" cy="56312"/>
            </a:xfrm>
            <a:custGeom>
              <a:avLst/>
              <a:gdLst/>
              <a:ahLst/>
              <a:cxnLst/>
              <a:rect l="l" t="t" r="r" b="b"/>
              <a:pathLst>
                <a:path w="1299" h="1299" extrusionOk="0">
                  <a:moveTo>
                    <a:pt x="640" y="1"/>
                  </a:moveTo>
                  <a:cubicBezTo>
                    <a:pt x="330" y="1"/>
                    <a:pt x="0" y="330"/>
                    <a:pt x="0" y="659"/>
                  </a:cubicBezTo>
                  <a:cubicBezTo>
                    <a:pt x="0" y="969"/>
                    <a:pt x="330" y="1299"/>
                    <a:pt x="640" y="1299"/>
                  </a:cubicBezTo>
                  <a:cubicBezTo>
                    <a:pt x="969" y="1299"/>
                    <a:pt x="1298" y="969"/>
                    <a:pt x="1298" y="659"/>
                  </a:cubicBezTo>
                  <a:cubicBezTo>
                    <a:pt x="1298" y="330"/>
                    <a:pt x="969" y="1"/>
                    <a:pt x="6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44"/>
            <p:cNvSpPr/>
            <p:nvPr/>
          </p:nvSpPr>
          <p:spPr>
            <a:xfrm rot="-5400000">
              <a:off x="2000953" y="157927"/>
              <a:ext cx="56312" cy="52107"/>
            </a:xfrm>
            <a:custGeom>
              <a:avLst/>
              <a:gdLst/>
              <a:ahLst/>
              <a:cxnLst/>
              <a:rect l="l" t="t" r="r" b="b"/>
              <a:pathLst>
                <a:path w="1299" h="1202" extrusionOk="0">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44"/>
            <p:cNvSpPr/>
            <p:nvPr/>
          </p:nvSpPr>
          <p:spPr>
            <a:xfrm rot="-5400000">
              <a:off x="1822503" y="157515"/>
              <a:ext cx="56312" cy="52930"/>
            </a:xfrm>
            <a:custGeom>
              <a:avLst/>
              <a:gdLst/>
              <a:ahLst/>
              <a:cxnLst/>
              <a:rect l="l" t="t" r="r" b="b"/>
              <a:pathLst>
                <a:path w="1299" h="1221" extrusionOk="0">
                  <a:moveTo>
                    <a:pt x="640" y="0"/>
                  </a:moveTo>
                  <a:cubicBezTo>
                    <a:pt x="330" y="0"/>
                    <a:pt x="0" y="252"/>
                    <a:pt x="0" y="562"/>
                  </a:cubicBezTo>
                  <a:cubicBezTo>
                    <a:pt x="0" y="969"/>
                    <a:pt x="330" y="1221"/>
                    <a:pt x="640" y="1221"/>
                  </a:cubicBezTo>
                  <a:cubicBezTo>
                    <a:pt x="969" y="1221"/>
                    <a:pt x="1298" y="969"/>
                    <a:pt x="1298" y="562"/>
                  </a:cubicBezTo>
                  <a:cubicBezTo>
                    <a:pt x="1298" y="252"/>
                    <a:pt x="969"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2349;p44"/>
            <p:cNvSpPr/>
            <p:nvPr/>
          </p:nvSpPr>
          <p:spPr>
            <a:xfrm rot="-5400000">
              <a:off x="1644053" y="157927"/>
              <a:ext cx="56312" cy="52107"/>
            </a:xfrm>
            <a:custGeom>
              <a:avLst/>
              <a:gdLst/>
              <a:ahLst/>
              <a:cxnLst/>
              <a:rect l="l" t="t" r="r" b="b"/>
              <a:pathLst>
                <a:path w="1299" h="1202" extrusionOk="0">
                  <a:moveTo>
                    <a:pt x="640" y="1"/>
                  </a:moveTo>
                  <a:cubicBezTo>
                    <a:pt x="330" y="1"/>
                    <a:pt x="0" y="233"/>
                    <a:pt x="0" y="563"/>
                  </a:cubicBezTo>
                  <a:cubicBezTo>
                    <a:pt x="0" y="969"/>
                    <a:pt x="330" y="1202"/>
                    <a:pt x="640" y="1202"/>
                  </a:cubicBezTo>
                  <a:cubicBezTo>
                    <a:pt x="969" y="1202"/>
                    <a:pt x="1298" y="969"/>
                    <a:pt x="1298" y="563"/>
                  </a:cubicBezTo>
                  <a:cubicBezTo>
                    <a:pt x="1298" y="233"/>
                    <a:pt x="969" y="1"/>
                    <a:pt x="6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50;p44"/>
            <p:cNvSpPr/>
            <p:nvPr/>
          </p:nvSpPr>
          <p:spPr>
            <a:xfrm rot="-5400000">
              <a:off x="1463955" y="155825"/>
              <a:ext cx="56312" cy="56312"/>
            </a:xfrm>
            <a:custGeom>
              <a:avLst/>
              <a:gdLst/>
              <a:ahLst/>
              <a:cxnLst/>
              <a:rect l="l" t="t" r="r" b="b"/>
              <a:pathLst>
                <a:path w="1299" h="1299" extrusionOk="0">
                  <a:moveTo>
                    <a:pt x="640" y="0"/>
                  </a:moveTo>
                  <a:cubicBezTo>
                    <a:pt x="330" y="0"/>
                    <a:pt x="0" y="330"/>
                    <a:pt x="0" y="640"/>
                  </a:cubicBezTo>
                  <a:cubicBezTo>
                    <a:pt x="0" y="969"/>
                    <a:pt x="330" y="1298"/>
                    <a:pt x="640" y="1298"/>
                  </a:cubicBezTo>
                  <a:cubicBezTo>
                    <a:pt x="969" y="1298"/>
                    <a:pt x="1298" y="969"/>
                    <a:pt x="1298" y="640"/>
                  </a:cubicBezTo>
                  <a:cubicBezTo>
                    <a:pt x="1298" y="330"/>
                    <a:pt x="969"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44"/>
            <p:cNvSpPr/>
            <p:nvPr/>
          </p:nvSpPr>
          <p:spPr>
            <a:xfrm rot="-5400000">
              <a:off x="1285505" y="156237"/>
              <a:ext cx="56312" cy="55488"/>
            </a:xfrm>
            <a:custGeom>
              <a:avLst/>
              <a:gdLst/>
              <a:ahLst/>
              <a:cxnLst/>
              <a:rect l="l" t="t" r="r" b="b"/>
              <a:pathLst>
                <a:path w="1299" h="1280" extrusionOk="0">
                  <a:moveTo>
                    <a:pt x="640" y="1"/>
                  </a:moveTo>
                  <a:cubicBezTo>
                    <a:pt x="330" y="1"/>
                    <a:pt x="0" y="311"/>
                    <a:pt x="0" y="640"/>
                  </a:cubicBezTo>
                  <a:cubicBezTo>
                    <a:pt x="0" y="969"/>
                    <a:pt x="330" y="1279"/>
                    <a:pt x="640" y="1279"/>
                  </a:cubicBezTo>
                  <a:cubicBezTo>
                    <a:pt x="969" y="1279"/>
                    <a:pt x="1298" y="969"/>
                    <a:pt x="1298" y="640"/>
                  </a:cubicBezTo>
                  <a:cubicBezTo>
                    <a:pt x="1298" y="311"/>
                    <a:pt x="969" y="1"/>
                    <a:pt x="6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44"/>
            <p:cNvSpPr/>
            <p:nvPr/>
          </p:nvSpPr>
          <p:spPr>
            <a:xfrm rot="-5400000">
              <a:off x="1107055" y="155825"/>
              <a:ext cx="56312" cy="56312"/>
            </a:xfrm>
            <a:custGeom>
              <a:avLst/>
              <a:gdLst/>
              <a:ahLst/>
              <a:cxnLst/>
              <a:rect l="l" t="t" r="r" b="b"/>
              <a:pathLst>
                <a:path w="1299" h="1299" extrusionOk="0">
                  <a:moveTo>
                    <a:pt x="640" y="1"/>
                  </a:moveTo>
                  <a:cubicBezTo>
                    <a:pt x="330" y="1"/>
                    <a:pt x="0" y="330"/>
                    <a:pt x="0" y="640"/>
                  </a:cubicBezTo>
                  <a:cubicBezTo>
                    <a:pt x="0" y="970"/>
                    <a:pt x="330" y="1299"/>
                    <a:pt x="640" y="1299"/>
                  </a:cubicBezTo>
                  <a:cubicBezTo>
                    <a:pt x="969" y="1299"/>
                    <a:pt x="1298" y="970"/>
                    <a:pt x="1298" y="640"/>
                  </a:cubicBezTo>
                  <a:cubicBezTo>
                    <a:pt x="1298" y="330"/>
                    <a:pt x="969" y="1"/>
                    <a:pt x="6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44"/>
            <p:cNvSpPr/>
            <p:nvPr/>
          </p:nvSpPr>
          <p:spPr>
            <a:xfrm rot="-5400000">
              <a:off x="926957" y="157927"/>
              <a:ext cx="56312" cy="52107"/>
            </a:xfrm>
            <a:custGeom>
              <a:avLst/>
              <a:gdLst/>
              <a:ahLst/>
              <a:cxnLst/>
              <a:rect l="l" t="t" r="r" b="b"/>
              <a:pathLst>
                <a:path w="1299" h="1202" extrusionOk="0">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44"/>
            <p:cNvSpPr/>
            <p:nvPr/>
          </p:nvSpPr>
          <p:spPr>
            <a:xfrm rot="-5400000">
              <a:off x="748507" y="157515"/>
              <a:ext cx="56312" cy="52930"/>
            </a:xfrm>
            <a:custGeom>
              <a:avLst/>
              <a:gdLst/>
              <a:ahLst/>
              <a:cxnLst/>
              <a:rect l="l" t="t" r="r" b="b"/>
              <a:pathLst>
                <a:path w="1299" h="1221" extrusionOk="0">
                  <a:moveTo>
                    <a:pt x="640" y="1"/>
                  </a:moveTo>
                  <a:cubicBezTo>
                    <a:pt x="330" y="1"/>
                    <a:pt x="0" y="252"/>
                    <a:pt x="0" y="562"/>
                  </a:cubicBezTo>
                  <a:cubicBezTo>
                    <a:pt x="0" y="969"/>
                    <a:pt x="330" y="1221"/>
                    <a:pt x="640" y="1221"/>
                  </a:cubicBezTo>
                  <a:cubicBezTo>
                    <a:pt x="969" y="1221"/>
                    <a:pt x="1298" y="969"/>
                    <a:pt x="1298" y="562"/>
                  </a:cubicBezTo>
                  <a:cubicBezTo>
                    <a:pt x="1298" y="252"/>
                    <a:pt x="969" y="1"/>
                    <a:pt x="6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44"/>
            <p:cNvSpPr/>
            <p:nvPr/>
          </p:nvSpPr>
          <p:spPr>
            <a:xfrm rot="-5400000">
              <a:off x="2281844" y="299443"/>
              <a:ext cx="52930" cy="52930"/>
            </a:xfrm>
            <a:custGeom>
              <a:avLst/>
              <a:gdLst/>
              <a:ahLst/>
              <a:cxnLst/>
              <a:rect l="l" t="t" r="r" b="b"/>
              <a:pathLst>
                <a:path w="1221" h="1221" extrusionOk="0">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2" name="Image 31">
            <a:extLst>
              <a:ext uri="{FF2B5EF4-FFF2-40B4-BE49-F238E27FC236}">
                <a16:creationId xmlns:a16="http://schemas.microsoft.com/office/drawing/2014/main" id="{C89B4EF8-A132-4E81-88D7-0C7C8AA2AB3D}"/>
              </a:ext>
            </a:extLst>
          </p:cNvPr>
          <p:cNvPicPr>
            <a:picLocks noChangeAspect="1"/>
          </p:cNvPicPr>
          <p:nvPr/>
        </p:nvPicPr>
        <p:blipFill>
          <a:blip r:embed="rId3"/>
          <a:stretch>
            <a:fillRect/>
          </a:stretch>
        </p:blipFill>
        <p:spPr>
          <a:xfrm>
            <a:off x="545515" y="266700"/>
            <a:ext cx="6924675" cy="4610100"/>
          </a:xfrm>
          <a:prstGeom prst="rect">
            <a:avLst/>
          </a:prstGeom>
        </p:spPr>
      </p:pic>
    </p:spTree>
    <p:extLst>
      <p:ext uri="{BB962C8B-B14F-4D97-AF65-F5344CB8AC3E}">
        <p14:creationId xmlns:p14="http://schemas.microsoft.com/office/powerpoint/2010/main" val="24655181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29"/>
        <p:cNvGrpSpPr/>
        <p:nvPr/>
      </p:nvGrpSpPr>
      <p:grpSpPr>
        <a:xfrm>
          <a:off x="0" y="0"/>
          <a:ext cx="0" cy="0"/>
          <a:chOff x="0" y="0"/>
          <a:chExt cx="0" cy="0"/>
        </a:xfrm>
      </p:grpSpPr>
      <p:grpSp>
        <p:nvGrpSpPr>
          <p:cNvPr id="2333" name="Google Shape;2333;p44"/>
          <p:cNvGrpSpPr/>
          <p:nvPr/>
        </p:nvGrpSpPr>
        <p:grpSpPr>
          <a:xfrm>
            <a:off x="6430573" y="4533380"/>
            <a:ext cx="538025" cy="157800"/>
            <a:chOff x="2575325" y="1348650"/>
            <a:chExt cx="538025" cy="157800"/>
          </a:xfrm>
        </p:grpSpPr>
        <p:sp>
          <p:nvSpPr>
            <p:cNvPr id="2334" name="Google Shape;2334;p44"/>
            <p:cNvSpPr/>
            <p:nvPr/>
          </p:nvSpPr>
          <p:spPr>
            <a:xfrm>
              <a:off x="2575325" y="1348650"/>
              <a:ext cx="157800" cy="157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44"/>
            <p:cNvSpPr/>
            <p:nvPr/>
          </p:nvSpPr>
          <p:spPr>
            <a:xfrm>
              <a:off x="2765438" y="1348650"/>
              <a:ext cx="157800" cy="157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44"/>
            <p:cNvSpPr/>
            <p:nvPr/>
          </p:nvSpPr>
          <p:spPr>
            <a:xfrm>
              <a:off x="2955550" y="1348650"/>
              <a:ext cx="157800" cy="157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37" name="Google Shape;2337;p44"/>
          <p:cNvGrpSpPr/>
          <p:nvPr/>
        </p:nvGrpSpPr>
        <p:grpSpPr>
          <a:xfrm>
            <a:off x="1673809" y="4505225"/>
            <a:ext cx="1584577" cy="196549"/>
            <a:chOff x="750197" y="155825"/>
            <a:chExt cx="1584577" cy="196549"/>
          </a:xfrm>
        </p:grpSpPr>
        <p:sp>
          <p:nvSpPr>
            <p:cNvPr id="2338" name="Google Shape;2338;p44"/>
            <p:cNvSpPr/>
            <p:nvPr/>
          </p:nvSpPr>
          <p:spPr>
            <a:xfrm rot="-5400000">
              <a:off x="2093744" y="299443"/>
              <a:ext cx="52930" cy="52930"/>
            </a:xfrm>
            <a:custGeom>
              <a:avLst/>
              <a:gdLst/>
              <a:ahLst/>
              <a:cxnLst/>
              <a:rect l="l" t="t" r="r" b="b"/>
              <a:pathLst>
                <a:path w="1221" h="1221" extrusionOk="0">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44"/>
            <p:cNvSpPr/>
            <p:nvPr/>
          </p:nvSpPr>
          <p:spPr>
            <a:xfrm rot="-5400000">
              <a:off x="1915294" y="299855"/>
              <a:ext cx="52930" cy="52107"/>
            </a:xfrm>
            <a:custGeom>
              <a:avLst/>
              <a:gdLst/>
              <a:ahLst/>
              <a:cxnLst/>
              <a:rect l="l" t="t" r="r" b="b"/>
              <a:pathLst>
                <a:path w="1221" h="1202" extrusionOk="0">
                  <a:moveTo>
                    <a:pt x="659" y="1"/>
                  </a:moveTo>
                  <a:cubicBezTo>
                    <a:pt x="252" y="1"/>
                    <a:pt x="0" y="233"/>
                    <a:pt x="0" y="563"/>
                  </a:cubicBezTo>
                  <a:cubicBezTo>
                    <a:pt x="0" y="969"/>
                    <a:pt x="252" y="1202"/>
                    <a:pt x="659" y="1202"/>
                  </a:cubicBezTo>
                  <a:cubicBezTo>
                    <a:pt x="969" y="1202"/>
                    <a:pt x="1221" y="969"/>
                    <a:pt x="1221" y="563"/>
                  </a:cubicBezTo>
                  <a:cubicBezTo>
                    <a:pt x="1221" y="233"/>
                    <a:pt x="969" y="1"/>
                    <a:pt x="6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44"/>
            <p:cNvSpPr/>
            <p:nvPr/>
          </p:nvSpPr>
          <p:spPr>
            <a:xfrm rot="-5400000">
              <a:off x="1735196" y="297753"/>
              <a:ext cx="52930" cy="56312"/>
            </a:xfrm>
            <a:custGeom>
              <a:avLst/>
              <a:gdLst/>
              <a:ahLst/>
              <a:cxnLst/>
              <a:rect l="l" t="t" r="r" b="b"/>
              <a:pathLst>
                <a:path w="1221" h="1299" extrusionOk="0">
                  <a:moveTo>
                    <a:pt x="659" y="0"/>
                  </a:moveTo>
                  <a:cubicBezTo>
                    <a:pt x="252" y="0"/>
                    <a:pt x="0" y="330"/>
                    <a:pt x="0" y="640"/>
                  </a:cubicBezTo>
                  <a:cubicBezTo>
                    <a:pt x="0" y="969"/>
                    <a:pt x="252" y="1298"/>
                    <a:pt x="659" y="1298"/>
                  </a:cubicBezTo>
                  <a:cubicBezTo>
                    <a:pt x="969" y="1298"/>
                    <a:pt x="1221" y="969"/>
                    <a:pt x="1221" y="640"/>
                  </a:cubicBezTo>
                  <a:cubicBezTo>
                    <a:pt x="1221" y="330"/>
                    <a:pt x="969" y="0"/>
                    <a:pt x="6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44"/>
            <p:cNvSpPr/>
            <p:nvPr/>
          </p:nvSpPr>
          <p:spPr>
            <a:xfrm rot="-5400000">
              <a:off x="1556334" y="297753"/>
              <a:ext cx="52930" cy="56312"/>
            </a:xfrm>
            <a:custGeom>
              <a:avLst/>
              <a:gdLst/>
              <a:ahLst/>
              <a:cxnLst/>
              <a:rect l="l" t="t" r="r" b="b"/>
              <a:pathLst>
                <a:path w="1221" h="1299" extrusionOk="0">
                  <a:moveTo>
                    <a:pt x="659" y="0"/>
                  </a:moveTo>
                  <a:cubicBezTo>
                    <a:pt x="252" y="0"/>
                    <a:pt x="0" y="330"/>
                    <a:pt x="0" y="659"/>
                  </a:cubicBezTo>
                  <a:cubicBezTo>
                    <a:pt x="0" y="969"/>
                    <a:pt x="252" y="1298"/>
                    <a:pt x="659" y="1298"/>
                  </a:cubicBezTo>
                  <a:cubicBezTo>
                    <a:pt x="969" y="1298"/>
                    <a:pt x="1221" y="969"/>
                    <a:pt x="1221" y="659"/>
                  </a:cubicBezTo>
                  <a:cubicBezTo>
                    <a:pt x="1221" y="330"/>
                    <a:pt x="969" y="0"/>
                    <a:pt x="6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44"/>
            <p:cNvSpPr/>
            <p:nvPr/>
          </p:nvSpPr>
          <p:spPr>
            <a:xfrm rot="-5400000">
              <a:off x="1378296" y="297753"/>
              <a:ext cx="52930" cy="56312"/>
            </a:xfrm>
            <a:custGeom>
              <a:avLst/>
              <a:gdLst/>
              <a:ahLst/>
              <a:cxnLst/>
              <a:rect l="l" t="t" r="r" b="b"/>
              <a:pathLst>
                <a:path w="1221" h="1299" extrusionOk="0">
                  <a:moveTo>
                    <a:pt x="659" y="1"/>
                  </a:moveTo>
                  <a:cubicBezTo>
                    <a:pt x="252" y="1"/>
                    <a:pt x="0" y="330"/>
                    <a:pt x="0" y="640"/>
                  </a:cubicBezTo>
                  <a:cubicBezTo>
                    <a:pt x="0" y="969"/>
                    <a:pt x="252" y="1299"/>
                    <a:pt x="659" y="1299"/>
                  </a:cubicBezTo>
                  <a:cubicBezTo>
                    <a:pt x="969" y="1299"/>
                    <a:pt x="1221" y="969"/>
                    <a:pt x="1221" y="640"/>
                  </a:cubicBezTo>
                  <a:cubicBezTo>
                    <a:pt x="1221" y="330"/>
                    <a:pt x="969" y="1"/>
                    <a:pt x="6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44"/>
            <p:cNvSpPr/>
            <p:nvPr/>
          </p:nvSpPr>
          <p:spPr>
            <a:xfrm rot="-5400000">
              <a:off x="1197765" y="299422"/>
              <a:ext cx="52930" cy="52974"/>
            </a:xfrm>
            <a:custGeom>
              <a:avLst/>
              <a:gdLst/>
              <a:ahLst/>
              <a:cxnLst/>
              <a:rect l="l" t="t" r="r" b="b"/>
              <a:pathLst>
                <a:path w="1221" h="1222" extrusionOk="0">
                  <a:moveTo>
                    <a:pt x="659" y="1"/>
                  </a:moveTo>
                  <a:cubicBezTo>
                    <a:pt x="252" y="1"/>
                    <a:pt x="0" y="253"/>
                    <a:pt x="0" y="660"/>
                  </a:cubicBezTo>
                  <a:cubicBezTo>
                    <a:pt x="0" y="970"/>
                    <a:pt x="252" y="1221"/>
                    <a:pt x="659" y="1221"/>
                  </a:cubicBezTo>
                  <a:cubicBezTo>
                    <a:pt x="969" y="1221"/>
                    <a:pt x="1221" y="970"/>
                    <a:pt x="1221" y="660"/>
                  </a:cubicBezTo>
                  <a:cubicBezTo>
                    <a:pt x="1221" y="253"/>
                    <a:pt x="969" y="1"/>
                    <a:pt x="6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44"/>
            <p:cNvSpPr/>
            <p:nvPr/>
          </p:nvSpPr>
          <p:spPr>
            <a:xfrm rot="-5400000">
              <a:off x="1019336" y="299855"/>
              <a:ext cx="52930" cy="52107"/>
            </a:xfrm>
            <a:custGeom>
              <a:avLst/>
              <a:gdLst/>
              <a:ahLst/>
              <a:cxnLst/>
              <a:rect l="l" t="t" r="r" b="b"/>
              <a:pathLst>
                <a:path w="1221" h="1202" extrusionOk="0">
                  <a:moveTo>
                    <a:pt x="659" y="0"/>
                  </a:moveTo>
                  <a:cubicBezTo>
                    <a:pt x="252" y="0"/>
                    <a:pt x="0" y="233"/>
                    <a:pt x="0" y="640"/>
                  </a:cubicBezTo>
                  <a:cubicBezTo>
                    <a:pt x="0" y="969"/>
                    <a:pt x="252" y="1201"/>
                    <a:pt x="659" y="1201"/>
                  </a:cubicBezTo>
                  <a:cubicBezTo>
                    <a:pt x="969" y="1201"/>
                    <a:pt x="1221" y="969"/>
                    <a:pt x="1221" y="640"/>
                  </a:cubicBezTo>
                  <a:cubicBezTo>
                    <a:pt x="1221" y="233"/>
                    <a:pt x="969" y="0"/>
                    <a:pt x="6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44"/>
            <p:cNvSpPr/>
            <p:nvPr/>
          </p:nvSpPr>
          <p:spPr>
            <a:xfrm rot="-5400000">
              <a:off x="840886" y="299443"/>
              <a:ext cx="52930" cy="52930"/>
            </a:xfrm>
            <a:custGeom>
              <a:avLst/>
              <a:gdLst/>
              <a:ahLst/>
              <a:cxnLst/>
              <a:rect l="l" t="t" r="r" b="b"/>
              <a:pathLst>
                <a:path w="1221" h="1221" extrusionOk="0">
                  <a:moveTo>
                    <a:pt x="659" y="1"/>
                  </a:moveTo>
                  <a:cubicBezTo>
                    <a:pt x="252" y="1"/>
                    <a:pt x="0" y="252"/>
                    <a:pt x="0" y="582"/>
                  </a:cubicBezTo>
                  <a:cubicBezTo>
                    <a:pt x="0" y="969"/>
                    <a:pt x="252" y="1221"/>
                    <a:pt x="659" y="1221"/>
                  </a:cubicBezTo>
                  <a:cubicBezTo>
                    <a:pt x="969" y="1221"/>
                    <a:pt x="1221" y="969"/>
                    <a:pt x="1221" y="582"/>
                  </a:cubicBezTo>
                  <a:cubicBezTo>
                    <a:pt x="1221" y="252"/>
                    <a:pt x="969" y="1"/>
                    <a:pt x="6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44"/>
            <p:cNvSpPr/>
            <p:nvPr/>
          </p:nvSpPr>
          <p:spPr>
            <a:xfrm rot="-5400000">
              <a:off x="2181051" y="155825"/>
              <a:ext cx="56312" cy="56312"/>
            </a:xfrm>
            <a:custGeom>
              <a:avLst/>
              <a:gdLst/>
              <a:ahLst/>
              <a:cxnLst/>
              <a:rect l="l" t="t" r="r" b="b"/>
              <a:pathLst>
                <a:path w="1299" h="1299" extrusionOk="0">
                  <a:moveTo>
                    <a:pt x="640" y="1"/>
                  </a:moveTo>
                  <a:cubicBezTo>
                    <a:pt x="330" y="1"/>
                    <a:pt x="0" y="330"/>
                    <a:pt x="0" y="659"/>
                  </a:cubicBezTo>
                  <a:cubicBezTo>
                    <a:pt x="0" y="969"/>
                    <a:pt x="330" y="1299"/>
                    <a:pt x="640" y="1299"/>
                  </a:cubicBezTo>
                  <a:cubicBezTo>
                    <a:pt x="969" y="1299"/>
                    <a:pt x="1298" y="969"/>
                    <a:pt x="1298" y="659"/>
                  </a:cubicBezTo>
                  <a:cubicBezTo>
                    <a:pt x="1298" y="330"/>
                    <a:pt x="969" y="1"/>
                    <a:pt x="6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44"/>
            <p:cNvSpPr/>
            <p:nvPr/>
          </p:nvSpPr>
          <p:spPr>
            <a:xfrm rot="-5400000">
              <a:off x="2000953" y="157927"/>
              <a:ext cx="56312" cy="52107"/>
            </a:xfrm>
            <a:custGeom>
              <a:avLst/>
              <a:gdLst/>
              <a:ahLst/>
              <a:cxnLst/>
              <a:rect l="l" t="t" r="r" b="b"/>
              <a:pathLst>
                <a:path w="1299" h="1202" extrusionOk="0">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44"/>
            <p:cNvSpPr/>
            <p:nvPr/>
          </p:nvSpPr>
          <p:spPr>
            <a:xfrm rot="-5400000">
              <a:off x="1822503" y="157515"/>
              <a:ext cx="56312" cy="52930"/>
            </a:xfrm>
            <a:custGeom>
              <a:avLst/>
              <a:gdLst/>
              <a:ahLst/>
              <a:cxnLst/>
              <a:rect l="l" t="t" r="r" b="b"/>
              <a:pathLst>
                <a:path w="1299" h="1221" extrusionOk="0">
                  <a:moveTo>
                    <a:pt x="640" y="0"/>
                  </a:moveTo>
                  <a:cubicBezTo>
                    <a:pt x="330" y="0"/>
                    <a:pt x="0" y="252"/>
                    <a:pt x="0" y="562"/>
                  </a:cubicBezTo>
                  <a:cubicBezTo>
                    <a:pt x="0" y="969"/>
                    <a:pt x="330" y="1221"/>
                    <a:pt x="640" y="1221"/>
                  </a:cubicBezTo>
                  <a:cubicBezTo>
                    <a:pt x="969" y="1221"/>
                    <a:pt x="1298" y="969"/>
                    <a:pt x="1298" y="562"/>
                  </a:cubicBezTo>
                  <a:cubicBezTo>
                    <a:pt x="1298" y="252"/>
                    <a:pt x="969"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2349;p44"/>
            <p:cNvSpPr/>
            <p:nvPr/>
          </p:nvSpPr>
          <p:spPr>
            <a:xfrm rot="-5400000">
              <a:off x="1644053" y="157927"/>
              <a:ext cx="56312" cy="52107"/>
            </a:xfrm>
            <a:custGeom>
              <a:avLst/>
              <a:gdLst/>
              <a:ahLst/>
              <a:cxnLst/>
              <a:rect l="l" t="t" r="r" b="b"/>
              <a:pathLst>
                <a:path w="1299" h="1202" extrusionOk="0">
                  <a:moveTo>
                    <a:pt x="640" y="1"/>
                  </a:moveTo>
                  <a:cubicBezTo>
                    <a:pt x="330" y="1"/>
                    <a:pt x="0" y="233"/>
                    <a:pt x="0" y="563"/>
                  </a:cubicBezTo>
                  <a:cubicBezTo>
                    <a:pt x="0" y="969"/>
                    <a:pt x="330" y="1202"/>
                    <a:pt x="640" y="1202"/>
                  </a:cubicBezTo>
                  <a:cubicBezTo>
                    <a:pt x="969" y="1202"/>
                    <a:pt x="1298" y="969"/>
                    <a:pt x="1298" y="563"/>
                  </a:cubicBezTo>
                  <a:cubicBezTo>
                    <a:pt x="1298" y="233"/>
                    <a:pt x="969" y="1"/>
                    <a:pt x="6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50;p44"/>
            <p:cNvSpPr/>
            <p:nvPr/>
          </p:nvSpPr>
          <p:spPr>
            <a:xfrm rot="-5400000">
              <a:off x="1463955" y="155825"/>
              <a:ext cx="56312" cy="56312"/>
            </a:xfrm>
            <a:custGeom>
              <a:avLst/>
              <a:gdLst/>
              <a:ahLst/>
              <a:cxnLst/>
              <a:rect l="l" t="t" r="r" b="b"/>
              <a:pathLst>
                <a:path w="1299" h="1299" extrusionOk="0">
                  <a:moveTo>
                    <a:pt x="640" y="0"/>
                  </a:moveTo>
                  <a:cubicBezTo>
                    <a:pt x="330" y="0"/>
                    <a:pt x="0" y="330"/>
                    <a:pt x="0" y="640"/>
                  </a:cubicBezTo>
                  <a:cubicBezTo>
                    <a:pt x="0" y="969"/>
                    <a:pt x="330" y="1298"/>
                    <a:pt x="640" y="1298"/>
                  </a:cubicBezTo>
                  <a:cubicBezTo>
                    <a:pt x="969" y="1298"/>
                    <a:pt x="1298" y="969"/>
                    <a:pt x="1298" y="640"/>
                  </a:cubicBezTo>
                  <a:cubicBezTo>
                    <a:pt x="1298" y="330"/>
                    <a:pt x="969"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44"/>
            <p:cNvSpPr/>
            <p:nvPr/>
          </p:nvSpPr>
          <p:spPr>
            <a:xfrm rot="-5400000">
              <a:off x="1285505" y="156237"/>
              <a:ext cx="56312" cy="55488"/>
            </a:xfrm>
            <a:custGeom>
              <a:avLst/>
              <a:gdLst/>
              <a:ahLst/>
              <a:cxnLst/>
              <a:rect l="l" t="t" r="r" b="b"/>
              <a:pathLst>
                <a:path w="1299" h="1280" extrusionOk="0">
                  <a:moveTo>
                    <a:pt x="640" y="1"/>
                  </a:moveTo>
                  <a:cubicBezTo>
                    <a:pt x="330" y="1"/>
                    <a:pt x="0" y="311"/>
                    <a:pt x="0" y="640"/>
                  </a:cubicBezTo>
                  <a:cubicBezTo>
                    <a:pt x="0" y="969"/>
                    <a:pt x="330" y="1279"/>
                    <a:pt x="640" y="1279"/>
                  </a:cubicBezTo>
                  <a:cubicBezTo>
                    <a:pt x="969" y="1279"/>
                    <a:pt x="1298" y="969"/>
                    <a:pt x="1298" y="640"/>
                  </a:cubicBezTo>
                  <a:cubicBezTo>
                    <a:pt x="1298" y="311"/>
                    <a:pt x="969" y="1"/>
                    <a:pt x="6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44"/>
            <p:cNvSpPr/>
            <p:nvPr/>
          </p:nvSpPr>
          <p:spPr>
            <a:xfrm rot="-5400000">
              <a:off x="1107055" y="155825"/>
              <a:ext cx="56312" cy="56312"/>
            </a:xfrm>
            <a:custGeom>
              <a:avLst/>
              <a:gdLst/>
              <a:ahLst/>
              <a:cxnLst/>
              <a:rect l="l" t="t" r="r" b="b"/>
              <a:pathLst>
                <a:path w="1299" h="1299" extrusionOk="0">
                  <a:moveTo>
                    <a:pt x="640" y="1"/>
                  </a:moveTo>
                  <a:cubicBezTo>
                    <a:pt x="330" y="1"/>
                    <a:pt x="0" y="330"/>
                    <a:pt x="0" y="640"/>
                  </a:cubicBezTo>
                  <a:cubicBezTo>
                    <a:pt x="0" y="970"/>
                    <a:pt x="330" y="1299"/>
                    <a:pt x="640" y="1299"/>
                  </a:cubicBezTo>
                  <a:cubicBezTo>
                    <a:pt x="969" y="1299"/>
                    <a:pt x="1298" y="970"/>
                    <a:pt x="1298" y="640"/>
                  </a:cubicBezTo>
                  <a:cubicBezTo>
                    <a:pt x="1298" y="330"/>
                    <a:pt x="969" y="1"/>
                    <a:pt x="6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44"/>
            <p:cNvSpPr/>
            <p:nvPr/>
          </p:nvSpPr>
          <p:spPr>
            <a:xfrm rot="-5400000">
              <a:off x="926957" y="157927"/>
              <a:ext cx="56312" cy="52107"/>
            </a:xfrm>
            <a:custGeom>
              <a:avLst/>
              <a:gdLst/>
              <a:ahLst/>
              <a:cxnLst/>
              <a:rect l="l" t="t" r="r" b="b"/>
              <a:pathLst>
                <a:path w="1299" h="1202" extrusionOk="0">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44"/>
            <p:cNvSpPr/>
            <p:nvPr/>
          </p:nvSpPr>
          <p:spPr>
            <a:xfrm rot="-5400000">
              <a:off x="748507" y="157515"/>
              <a:ext cx="56312" cy="52930"/>
            </a:xfrm>
            <a:custGeom>
              <a:avLst/>
              <a:gdLst/>
              <a:ahLst/>
              <a:cxnLst/>
              <a:rect l="l" t="t" r="r" b="b"/>
              <a:pathLst>
                <a:path w="1299" h="1221" extrusionOk="0">
                  <a:moveTo>
                    <a:pt x="640" y="1"/>
                  </a:moveTo>
                  <a:cubicBezTo>
                    <a:pt x="330" y="1"/>
                    <a:pt x="0" y="252"/>
                    <a:pt x="0" y="562"/>
                  </a:cubicBezTo>
                  <a:cubicBezTo>
                    <a:pt x="0" y="969"/>
                    <a:pt x="330" y="1221"/>
                    <a:pt x="640" y="1221"/>
                  </a:cubicBezTo>
                  <a:cubicBezTo>
                    <a:pt x="969" y="1221"/>
                    <a:pt x="1298" y="969"/>
                    <a:pt x="1298" y="562"/>
                  </a:cubicBezTo>
                  <a:cubicBezTo>
                    <a:pt x="1298" y="252"/>
                    <a:pt x="969" y="1"/>
                    <a:pt x="6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44"/>
            <p:cNvSpPr/>
            <p:nvPr/>
          </p:nvSpPr>
          <p:spPr>
            <a:xfrm rot="-5400000">
              <a:off x="2281844" y="299443"/>
              <a:ext cx="52930" cy="52930"/>
            </a:xfrm>
            <a:custGeom>
              <a:avLst/>
              <a:gdLst/>
              <a:ahLst/>
              <a:cxnLst/>
              <a:rect l="l" t="t" r="r" b="b"/>
              <a:pathLst>
                <a:path w="1221" h="1221" extrusionOk="0">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6" name="Image 25">
            <a:extLst>
              <a:ext uri="{FF2B5EF4-FFF2-40B4-BE49-F238E27FC236}">
                <a16:creationId xmlns:a16="http://schemas.microsoft.com/office/drawing/2014/main" id="{962FCC01-89A7-4828-A90A-111766FF1613}"/>
              </a:ext>
            </a:extLst>
          </p:cNvPr>
          <p:cNvPicPr>
            <a:picLocks noChangeAspect="1"/>
          </p:cNvPicPr>
          <p:nvPr/>
        </p:nvPicPr>
        <p:blipFill>
          <a:blip r:embed="rId3"/>
          <a:stretch>
            <a:fillRect/>
          </a:stretch>
        </p:blipFill>
        <p:spPr>
          <a:xfrm>
            <a:off x="1104900" y="185737"/>
            <a:ext cx="6934200" cy="4772025"/>
          </a:xfrm>
          <a:prstGeom prst="rect">
            <a:avLst/>
          </a:prstGeom>
        </p:spPr>
      </p:pic>
    </p:spTree>
    <p:extLst>
      <p:ext uri="{BB962C8B-B14F-4D97-AF65-F5344CB8AC3E}">
        <p14:creationId xmlns:p14="http://schemas.microsoft.com/office/powerpoint/2010/main" val="37911834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29"/>
        <p:cNvGrpSpPr/>
        <p:nvPr/>
      </p:nvGrpSpPr>
      <p:grpSpPr>
        <a:xfrm>
          <a:off x="0" y="0"/>
          <a:ext cx="0" cy="0"/>
          <a:chOff x="0" y="0"/>
          <a:chExt cx="0" cy="0"/>
        </a:xfrm>
      </p:grpSpPr>
      <p:grpSp>
        <p:nvGrpSpPr>
          <p:cNvPr id="2333" name="Google Shape;2333;p44"/>
          <p:cNvGrpSpPr/>
          <p:nvPr/>
        </p:nvGrpSpPr>
        <p:grpSpPr>
          <a:xfrm>
            <a:off x="6430573" y="4533380"/>
            <a:ext cx="538025" cy="157800"/>
            <a:chOff x="2575325" y="1348650"/>
            <a:chExt cx="538025" cy="157800"/>
          </a:xfrm>
        </p:grpSpPr>
        <p:sp>
          <p:nvSpPr>
            <p:cNvPr id="2334" name="Google Shape;2334;p44"/>
            <p:cNvSpPr/>
            <p:nvPr/>
          </p:nvSpPr>
          <p:spPr>
            <a:xfrm>
              <a:off x="2575325" y="1348650"/>
              <a:ext cx="157800" cy="157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44"/>
            <p:cNvSpPr/>
            <p:nvPr/>
          </p:nvSpPr>
          <p:spPr>
            <a:xfrm>
              <a:off x="2765438" y="1348650"/>
              <a:ext cx="157800" cy="157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44"/>
            <p:cNvSpPr/>
            <p:nvPr/>
          </p:nvSpPr>
          <p:spPr>
            <a:xfrm>
              <a:off x="2955550" y="1348650"/>
              <a:ext cx="157800" cy="157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37" name="Google Shape;2337;p44"/>
          <p:cNvGrpSpPr/>
          <p:nvPr/>
        </p:nvGrpSpPr>
        <p:grpSpPr>
          <a:xfrm>
            <a:off x="1673809" y="4505225"/>
            <a:ext cx="1584577" cy="196549"/>
            <a:chOff x="750197" y="155825"/>
            <a:chExt cx="1584577" cy="196549"/>
          </a:xfrm>
        </p:grpSpPr>
        <p:sp>
          <p:nvSpPr>
            <p:cNvPr id="2338" name="Google Shape;2338;p44"/>
            <p:cNvSpPr/>
            <p:nvPr/>
          </p:nvSpPr>
          <p:spPr>
            <a:xfrm rot="-5400000">
              <a:off x="2093744" y="299443"/>
              <a:ext cx="52930" cy="52930"/>
            </a:xfrm>
            <a:custGeom>
              <a:avLst/>
              <a:gdLst/>
              <a:ahLst/>
              <a:cxnLst/>
              <a:rect l="l" t="t" r="r" b="b"/>
              <a:pathLst>
                <a:path w="1221" h="1221" extrusionOk="0">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44"/>
            <p:cNvSpPr/>
            <p:nvPr/>
          </p:nvSpPr>
          <p:spPr>
            <a:xfrm rot="-5400000">
              <a:off x="1915294" y="299855"/>
              <a:ext cx="52930" cy="52107"/>
            </a:xfrm>
            <a:custGeom>
              <a:avLst/>
              <a:gdLst/>
              <a:ahLst/>
              <a:cxnLst/>
              <a:rect l="l" t="t" r="r" b="b"/>
              <a:pathLst>
                <a:path w="1221" h="1202" extrusionOk="0">
                  <a:moveTo>
                    <a:pt x="659" y="1"/>
                  </a:moveTo>
                  <a:cubicBezTo>
                    <a:pt x="252" y="1"/>
                    <a:pt x="0" y="233"/>
                    <a:pt x="0" y="563"/>
                  </a:cubicBezTo>
                  <a:cubicBezTo>
                    <a:pt x="0" y="969"/>
                    <a:pt x="252" y="1202"/>
                    <a:pt x="659" y="1202"/>
                  </a:cubicBezTo>
                  <a:cubicBezTo>
                    <a:pt x="969" y="1202"/>
                    <a:pt x="1221" y="969"/>
                    <a:pt x="1221" y="563"/>
                  </a:cubicBezTo>
                  <a:cubicBezTo>
                    <a:pt x="1221" y="233"/>
                    <a:pt x="969" y="1"/>
                    <a:pt x="6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44"/>
            <p:cNvSpPr/>
            <p:nvPr/>
          </p:nvSpPr>
          <p:spPr>
            <a:xfrm rot="-5400000">
              <a:off x="1735196" y="297753"/>
              <a:ext cx="52930" cy="56312"/>
            </a:xfrm>
            <a:custGeom>
              <a:avLst/>
              <a:gdLst/>
              <a:ahLst/>
              <a:cxnLst/>
              <a:rect l="l" t="t" r="r" b="b"/>
              <a:pathLst>
                <a:path w="1221" h="1299" extrusionOk="0">
                  <a:moveTo>
                    <a:pt x="659" y="0"/>
                  </a:moveTo>
                  <a:cubicBezTo>
                    <a:pt x="252" y="0"/>
                    <a:pt x="0" y="330"/>
                    <a:pt x="0" y="640"/>
                  </a:cubicBezTo>
                  <a:cubicBezTo>
                    <a:pt x="0" y="969"/>
                    <a:pt x="252" y="1298"/>
                    <a:pt x="659" y="1298"/>
                  </a:cubicBezTo>
                  <a:cubicBezTo>
                    <a:pt x="969" y="1298"/>
                    <a:pt x="1221" y="969"/>
                    <a:pt x="1221" y="640"/>
                  </a:cubicBezTo>
                  <a:cubicBezTo>
                    <a:pt x="1221" y="330"/>
                    <a:pt x="969" y="0"/>
                    <a:pt x="6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44"/>
            <p:cNvSpPr/>
            <p:nvPr/>
          </p:nvSpPr>
          <p:spPr>
            <a:xfrm rot="-5400000">
              <a:off x="1556334" y="297753"/>
              <a:ext cx="52930" cy="56312"/>
            </a:xfrm>
            <a:custGeom>
              <a:avLst/>
              <a:gdLst/>
              <a:ahLst/>
              <a:cxnLst/>
              <a:rect l="l" t="t" r="r" b="b"/>
              <a:pathLst>
                <a:path w="1221" h="1299" extrusionOk="0">
                  <a:moveTo>
                    <a:pt x="659" y="0"/>
                  </a:moveTo>
                  <a:cubicBezTo>
                    <a:pt x="252" y="0"/>
                    <a:pt x="0" y="330"/>
                    <a:pt x="0" y="659"/>
                  </a:cubicBezTo>
                  <a:cubicBezTo>
                    <a:pt x="0" y="969"/>
                    <a:pt x="252" y="1298"/>
                    <a:pt x="659" y="1298"/>
                  </a:cubicBezTo>
                  <a:cubicBezTo>
                    <a:pt x="969" y="1298"/>
                    <a:pt x="1221" y="969"/>
                    <a:pt x="1221" y="659"/>
                  </a:cubicBezTo>
                  <a:cubicBezTo>
                    <a:pt x="1221" y="330"/>
                    <a:pt x="969" y="0"/>
                    <a:pt x="6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44"/>
            <p:cNvSpPr/>
            <p:nvPr/>
          </p:nvSpPr>
          <p:spPr>
            <a:xfrm rot="-5400000">
              <a:off x="1378296" y="297753"/>
              <a:ext cx="52930" cy="56312"/>
            </a:xfrm>
            <a:custGeom>
              <a:avLst/>
              <a:gdLst/>
              <a:ahLst/>
              <a:cxnLst/>
              <a:rect l="l" t="t" r="r" b="b"/>
              <a:pathLst>
                <a:path w="1221" h="1299" extrusionOk="0">
                  <a:moveTo>
                    <a:pt x="659" y="1"/>
                  </a:moveTo>
                  <a:cubicBezTo>
                    <a:pt x="252" y="1"/>
                    <a:pt x="0" y="330"/>
                    <a:pt x="0" y="640"/>
                  </a:cubicBezTo>
                  <a:cubicBezTo>
                    <a:pt x="0" y="969"/>
                    <a:pt x="252" y="1299"/>
                    <a:pt x="659" y="1299"/>
                  </a:cubicBezTo>
                  <a:cubicBezTo>
                    <a:pt x="969" y="1299"/>
                    <a:pt x="1221" y="969"/>
                    <a:pt x="1221" y="640"/>
                  </a:cubicBezTo>
                  <a:cubicBezTo>
                    <a:pt x="1221" y="330"/>
                    <a:pt x="969" y="1"/>
                    <a:pt x="6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44"/>
            <p:cNvSpPr/>
            <p:nvPr/>
          </p:nvSpPr>
          <p:spPr>
            <a:xfrm rot="-5400000">
              <a:off x="1197765" y="299422"/>
              <a:ext cx="52930" cy="52974"/>
            </a:xfrm>
            <a:custGeom>
              <a:avLst/>
              <a:gdLst/>
              <a:ahLst/>
              <a:cxnLst/>
              <a:rect l="l" t="t" r="r" b="b"/>
              <a:pathLst>
                <a:path w="1221" h="1222" extrusionOk="0">
                  <a:moveTo>
                    <a:pt x="659" y="1"/>
                  </a:moveTo>
                  <a:cubicBezTo>
                    <a:pt x="252" y="1"/>
                    <a:pt x="0" y="253"/>
                    <a:pt x="0" y="660"/>
                  </a:cubicBezTo>
                  <a:cubicBezTo>
                    <a:pt x="0" y="970"/>
                    <a:pt x="252" y="1221"/>
                    <a:pt x="659" y="1221"/>
                  </a:cubicBezTo>
                  <a:cubicBezTo>
                    <a:pt x="969" y="1221"/>
                    <a:pt x="1221" y="970"/>
                    <a:pt x="1221" y="660"/>
                  </a:cubicBezTo>
                  <a:cubicBezTo>
                    <a:pt x="1221" y="253"/>
                    <a:pt x="969" y="1"/>
                    <a:pt x="6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44"/>
            <p:cNvSpPr/>
            <p:nvPr/>
          </p:nvSpPr>
          <p:spPr>
            <a:xfrm rot="-5400000">
              <a:off x="1019336" y="299855"/>
              <a:ext cx="52930" cy="52107"/>
            </a:xfrm>
            <a:custGeom>
              <a:avLst/>
              <a:gdLst/>
              <a:ahLst/>
              <a:cxnLst/>
              <a:rect l="l" t="t" r="r" b="b"/>
              <a:pathLst>
                <a:path w="1221" h="1202" extrusionOk="0">
                  <a:moveTo>
                    <a:pt x="659" y="0"/>
                  </a:moveTo>
                  <a:cubicBezTo>
                    <a:pt x="252" y="0"/>
                    <a:pt x="0" y="233"/>
                    <a:pt x="0" y="640"/>
                  </a:cubicBezTo>
                  <a:cubicBezTo>
                    <a:pt x="0" y="969"/>
                    <a:pt x="252" y="1201"/>
                    <a:pt x="659" y="1201"/>
                  </a:cubicBezTo>
                  <a:cubicBezTo>
                    <a:pt x="969" y="1201"/>
                    <a:pt x="1221" y="969"/>
                    <a:pt x="1221" y="640"/>
                  </a:cubicBezTo>
                  <a:cubicBezTo>
                    <a:pt x="1221" y="233"/>
                    <a:pt x="969" y="0"/>
                    <a:pt x="6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44"/>
            <p:cNvSpPr/>
            <p:nvPr/>
          </p:nvSpPr>
          <p:spPr>
            <a:xfrm rot="-5400000">
              <a:off x="840886" y="299443"/>
              <a:ext cx="52930" cy="52930"/>
            </a:xfrm>
            <a:custGeom>
              <a:avLst/>
              <a:gdLst/>
              <a:ahLst/>
              <a:cxnLst/>
              <a:rect l="l" t="t" r="r" b="b"/>
              <a:pathLst>
                <a:path w="1221" h="1221" extrusionOk="0">
                  <a:moveTo>
                    <a:pt x="659" y="1"/>
                  </a:moveTo>
                  <a:cubicBezTo>
                    <a:pt x="252" y="1"/>
                    <a:pt x="0" y="252"/>
                    <a:pt x="0" y="582"/>
                  </a:cubicBezTo>
                  <a:cubicBezTo>
                    <a:pt x="0" y="969"/>
                    <a:pt x="252" y="1221"/>
                    <a:pt x="659" y="1221"/>
                  </a:cubicBezTo>
                  <a:cubicBezTo>
                    <a:pt x="969" y="1221"/>
                    <a:pt x="1221" y="969"/>
                    <a:pt x="1221" y="582"/>
                  </a:cubicBezTo>
                  <a:cubicBezTo>
                    <a:pt x="1221" y="252"/>
                    <a:pt x="969" y="1"/>
                    <a:pt x="6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44"/>
            <p:cNvSpPr/>
            <p:nvPr/>
          </p:nvSpPr>
          <p:spPr>
            <a:xfrm rot="-5400000">
              <a:off x="2181051" y="155825"/>
              <a:ext cx="56312" cy="56312"/>
            </a:xfrm>
            <a:custGeom>
              <a:avLst/>
              <a:gdLst/>
              <a:ahLst/>
              <a:cxnLst/>
              <a:rect l="l" t="t" r="r" b="b"/>
              <a:pathLst>
                <a:path w="1299" h="1299" extrusionOk="0">
                  <a:moveTo>
                    <a:pt x="640" y="1"/>
                  </a:moveTo>
                  <a:cubicBezTo>
                    <a:pt x="330" y="1"/>
                    <a:pt x="0" y="330"/>
                    <a:pt x="0" y="659"/>
                  </a:cubicBezTo>
                  <a:cubicBezTo>
                    <a:pt x="0" y="969"/>
                    <a:pt x="330" y="1299"/>
                    <a:pt x="640" y="1299"/>
                  </a:cubicBezTo>
                  <a:cubicBezTo>
                    <a:pt x="969" y="1299"/>
                    <a:pt x="1298" y="969"/>
                    <a:pt x="1298" y="659"/>
                  </a:cubicBezTo>
                  <a:cubicBezTo>
                    <a:pt x="1298" y="330"/>
                    <a:pt x="969" y="1"/>
                    <a:pt x="6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44"/>
            <p:cNvSpPr/>
            <p:nvPr/>
          </p:nvSpPr>
          <p:spPr>
            <a:xfrm rot="-5400000">
              <a:off x="2000953" y="157927"/>
              <a:ext cx="56312" cy="52107"/>
            </a:xfrm>
            <a:custGeom>
              <a:avLst/>
              <a:gdLst/>
              <a:ahLst/>
              <a:cxnLst/>
              <a:rect l="l" t="t" r="r" b="b"/>
              <a:pathLst>
                <a:path w="1299" h="1202" extrusionOk="0">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44"/>
            <p:cNvSpPr/>
            <p:nvPr/>
          </p:nvSpPr>
          <p:spPr>
            <a:xfrm rot="-5400000">
              <a:off x="1822503" y="157515"/>
              <a:ext cx="56312" cy="52930"/>
            </a:xfrm>
            <a:custGeom>
              <a:avLst/>
              <a:gdLst/>
              <a:ahLst/>
              <a:cxnLst/>
              <a:rect l="l" t="t" r="r" b="b"/>
              <a:pathLst>
                <a:path w="1299" h="1221" extrusionOk="0">
                  <a:moveTo>
                    <a:pt x="640" y="0"/>
                  </a:moveTo>
                  <a:cubicBezTo>
                    <a:pt x="330" y="0"/>
                    <a:pt x="0" y="252"/>
                    <a:pt x="0" y="562"/>
                  </a:cubicBezTo>
                  <a:cubicBezTo>
                    <a:pt x="0" y="969"/>
                    <a:pt x="330" y="1221"/>
                    <a:pt x="640" y="1221"/>
                  </a:cubicBezTo>
                  <a:cubicBezTo>
                    <a:pt x="969" y="1221"/>
                    <a:pt x="1298" y="969"/>
                    <a:pt x="1298" y="562"/>
                  </a:cubicBezTo>
                  <a:cubicBezTo>
                    <a:pt x="1298" y="252"/>
                    <a:pt x="969"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2349;p44"/>
            <p:cNvSpPr/>
            <p:nvPr/>
          </p:nvSpPr>
          <p:spPr>
            <a:xfrm rot="-5400000">
              <a:off x="1644053" y="157927"/>
              <a:ext cx="56312" cy="52107"/>
            </a:xfrm>
            <a:custGeom>
              <a:avLst/>
              <a:gdLst/>
              <a:ahLst/>
              <a:cxnLst/>
              <a:rect l="l" t="t" r="r" b="b"/>
              <a:pathLst>
                <a:path w="1299" h="1202" extrusionOk="0">
                  <a:moveTo>
                    <a:pt x="640" y="1"/>
                  </a:moveTo>
                  <a:cubicBezTo>
                    <a:pt x="330" y="1"/>
                    <a:pt x="0" y="233"/>
                    <a:pt x="0" y="563"/>
                  </a:cubicBezTo>
                  <a:cubicBezTo>
                    <a:pt x="0" y="969"/>
                    <a:pt x="330" y="1202"/>
                    <a:pt x="640" y="1202"/>
                  </a:cubicBezTo>
                  <a:cubicBezTo>
                    <a:pt x="969" y="1202"/>
                    <a:pt x="1298" y="969"/>
                    <a:pt x="1298" y="563"/>
                  </a:cubicBezTo>
                  <a:cubicBezTo>
                    <a:pt x="1298" y="233"/>
                    <a:pt x="969" y="1"/>
                    <a:pt x="6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50;p44"/>
            <p:cNvSpPr/>
            <p:nvPr/>
          </p:nvSpPr>
          <p:spPr>
            <a:xfrm rot="-5400000">
              <a:off x="1463955" y="155825"/>
              <a:ext cx="56312" cy="56312"/>
            </a:xfrm>
            <a:custGeom>
              <a:avLst/>
              <a:gdLst/>
              <a:ahLst/>
              <a:cxnLst/>
              <a:rect l="l" t="t" r="r" b="b"/>
              <a:pathLst>
                <a:path w="1299" h="1299" extrusionOk="0">
                  <a:moveTo>
                    <a:pt x="640" y="0"/>
                  </a:moveTo>
                  <a:cubicBezTo>
                    <a:pt x="330" y="0"/>
                    <a:pt x="0" y="330"/>
                    <a:pt x="0" y="640"/>
                  </a:cubicBezTo>
                  <a:cubicBezTo>
                    <a:pt x="0" y="969"/>
                    <a:pt x="330" y="1298"/>
                    <a:pt x="640" y="1298"/>
                  </a:cubicBezTo>
                  <a:cubicBezTo>
                    <a:pt x="969" y="1298"/>
                    <a:pt x="1298" y="969"/>
                    <a:pt x="1298" y="640"/>
                  </a:cubicBezTo>
                  <a:cubicBezTo>
                    <a:pt x="1298" y="330"/>
                    <a:pt x="969"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44"/>
            <p:cNvSpPr/>
            <p:nvPr/>
          </p:nvSpPr>
          <p:spPr>
            <a:xfrm rot="-5400000">
              <a:off x="1285505" y="156237"/>
              <a:ext cx="56312" cy="55488"/>
            </a:xfrm>
            <a:custGeom>
              <a:avLst/>
              <a:gdLst/>
              <a:ahLst/>
              <a:cxnLst/>
              <a:rect l="l" t="t" r="r" b="b"/>
              <a:pathLst>
                <a:path w="1299" h="1280" extrusionOk="0">
                  <a:moveTo>
                    <a:pt x="640" y="1"/>
                  </a:moveTo>
                  <a:cubicBezTo>
                    <a:pt x="330" y="1"/>
                    <a:pt x="0" y="311"/>
                    <a:pt x="0" y="640"/>
                  </a:cubicBezTo>
                  <a:cubicBezTo>
                    <a:pt x="0" y="969"/>
                    <a:pt x="330" y="1279"/>
                    <a:pt x="640" y="1279"/>
                  </a:cubicBezTo>
                  <a:cubicBezTo>
                    <a:pt x="969" y="1279"/>
                    <a:pt x="1298" y="969"/>
                    <a:pt x="1298" y="640"/>
                  </a:cubicBezTo>
                  <a:cubicBezTo>
                    <a:pt x="1298" y="311"/>
                    <a:pt x="969" y="1"/>
                    <a:pt x="6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44"/>
            <p:cNvSpPr/>
            <p:nvPr/>
          </p:nvSpPr>
          <p:spPr>
            <a:xfrm rot="-5400000">
              <a:off x="1107055" y="155825"/>
              <a:ext cx="56312" cy="56312"/>
            </a:xfrm>
            <a:custGeom>
              <a:avLst/>
              <a:gdLst/>
              <a:ahLst/>
              <a:cxnLst/>
              <a:rect l="l" t="t" r="r" b="b"/>
              <a:pathLst>
                <a:path w="1299" h="1299" extrusionOk="0">
                  <a:moveTo>
                    <a:pt x="640" y="1"/>
                  </a:moveTo>
                  <a:cubicBezTo>
                    <a:pt x="330" y="1"/>
                    <a:pt x="0" y="330"/>
                    <a:pt x="0" y="640"/>
                  </a:cubicBezTo>
                  <a:cubicBezTo>
                    <a:pt x="0" y="970"/>
                    <a:pt x="330" y="1299"/>
                    <a:pt x="640" y="1299"/>
                  </a:cubicBezTo>
                  <a:cubicBezTo>
                    <a:pt x="969" y="1299"/>
                    <a:pt x="1298" y="970"/>
                    <a:pt x="1298" y="640"/>
                  </a:cubicBezTo>
                  <a:cubicBezTo>
                    <a:pt x="1298" y="330"/>
                    <a:pt x="969" y="1"/>
                    <a:pt x="6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44"/>
            <p:cNvSpPr/>
            <p:nvPr/>
          </p:nvSpPr>
          <p:spPr>
            <a:xfrm rot="-5400000">
              <a:off x="926957" y="157927"/>
              <a:ext cx="56312" cy="52107"/>
            </a:xfrm>
            <a:custGeom>
              <a:avLst/>
              <a:gdLst/>
              <a:ahLst/>
              <a:cxnLst/>
              <a:rect l="l" t="t" r="r" b="b"/>
              <a:pathLst>
                <a:path w="1299" h="1202" extrusionOk="0">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44"/>
            <p:cNvSpPr/>
            <p:nvPr/>
          </p:nvSpPr>
          <p:spPr>
            <a:xfrm rot="-5400000">
              <a:off x="748507" y="157515"/>
              <a:ext cx="56312" cy="52930"/>
            </a:xfrm>
            <a:custGeom>
              <a:avLst/>
              <a:gdLst/>
              <a:ahLst/>
              <a:cxnLst/>
              <a:rect l="l" t="t" r="r" b="b"/>
              <a:pathLst>
                <a:path w="1299" h="1221" extrusionOk="0">
                  <a:moveTo>
                    <a:pt x="640" y="1"/>
                  </a:moveTo>
                  <a:cubicBezTo>
                    <a:pt x="330" y="1"/>
                    <a:pt x="0" y="252"/>
                    <a:pt x="0" y="562"/>
                  </a:cubicBezTo>
                  <a:cubicBezTo>
                    <a:pt x="0" y="969"/>
                    <a:pt x="330" y="1221"/>
                    <a:pt x="640" y="1221"/>
                  </a:cubicBezTo>
                  <a:cubicBezTo>
                    <a:pt x="969" y="1221"/>
                    <a:pt x="1298" y="969"/>
                    <a:pt x="1298" y="562"/>
                  </a:cubicBezTo>
                  <a:cubicBezTo>
                    <a:pt x="1298" y="252"/>
                    <a:pt x="969" y="1"/>
                    <a:pt x="6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44"/>
            <p:cNvSpPr/>
            <p:nvPr/>
          </p:nvSpPr>
          <p:spPr>
            <a:xfrm rot="-5400000">
              <a:off x="2281844" y="299443"/>
              <a:ext cx="52930" cy="52930"/>
            </a:xfrm>
            <a:custGeom>
              <a:avLst/>
              <a:gdLst/>
              <a:ahLst/>
              <a:cxnLst/>
              <a:rect l="l" t="t" r="r" b="b"/>
              <a:pathLst>
                <a:path w="1221" h="1221" extrusionOk="0">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Image 2">
            <a:extLst>
              <a:ext uri="{FF2B5EF4-FFF2-40B4-BE49-F238E27FC236}">
                <a16:creationId xmlns:a16="http://schemas.microsoft.com/office/drawing/2014/main" id="{5E757799-9632-486A-90C9-416630CC74D5}"/>
              </a:ext>
            </a:extLst>
          </p:cNvPr>
          <p:cNvPicPr>
            <a:picLocks noChangeAspect="1"/>
          </p:cNvPicPr>
          <p:nvPr/>
        </p:nvPicPr>
        <p:blipFill>
          <a:blip r:embed="rId3"/>
          <a:stretch>
            <a:fillRect/>
          </a:stretch>
        </p:blipFill>
        <p:spPr>
          <a:xfrm>
            <a:off x="1085850" y="185737"/>
            <a:ext cx="6972300" cy="4772025"/>
          </a:xfrm>
          <a:prstGeom prst="rect">
            <a:avLst/>
          </a:prstGeom>
        </p:spPr>
      </p:pic>
    </p:spTree>
    <p:extLst>
      <p:ext uri="{BB962C8B-B14F-4D97-AF65-F5344CB8AC3E}">
        <p14:creationId xmlns:p14="http://schemas.microsoft.com/office/powerpoint/2010/main" val="32285283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29"/>
        <p:cNvGrpSpPr/>
        <p:nvPr/>
      </p:nvGrpSpPr>
      <p:grpSpPr>
        <a:xfrm>
          <a:off x="0" y="0"/>
          <a:ext cx="0" cy="0"/>
          <a:chOff x="0" y="0"/>
          <a:chExt cx="0" cy="0"/>
        </a:xfrm>
      </p:grpSpPr>
      <p:grpSp>
        <p:nvGrpSpPr>
          <p:cNvPr id="2333" name="Google Shape;2333;p44"/>
          <p:cNvGrpSpPr/>
          <p:nvPr/>
        </p:nvGrpSpPr>
        <p:grpSpPr>
          <a:xfrm>
            <a:off x="6430573" y="4533380"/>
            <a:ext cx="538025" cy="157800"/>
            <a:chOff x="2575325" y="1348650"/>
            <a:chExt cx="538025" cy="157800"/>
          </a:xfrm>
        </p:grpSpPr>
        <p:sp>
          <p:nvSpPr>
            <p:cNvPr id="2334" name="Google Shape;2334;p44"/>
            <p:cNvSpPr/>
            <p:nvPr/>
          </p:nvSpPr>
          <p:spPr>
            <a:xfrm>
              <a:off x="2575325" y="1348650"/>
              <a:ext cx="157800" cy="157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44"/>
            <p:cNvSpPr/>
            <p:nvPr/>
          </p:nvSpPr>
          <p:spPr>
            <a:xfrm>
              <a:off x="2765438" y="1348650"/>
              <a:ext cx="157800" cy="157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44"/>
            <p:cNvSpPr/>
            <p:nvPr/>
          </p:nvSpPr>
          <p:spPr>
            <a:xfrm>
              <a:off x="2955550" y="1348650"/>
              <a:ext cx="157800" cy="157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37" name="Google Shape;2337;p44"/>
          <p:cNvGrpSpPr/>
          <p:nvPr/>
        </p:nvGrpSpPr>
        <p:grpSpPr>
          <a:xfrm>
            <a:off x="1673809" y="4505225"/>
            <a:ext cx="1584577" cy="196549"/>
            <a:chOff x="750197" y="155825"/>
            <a:chExt cx="1584577" cy="196549"/>
          </a:xfrm>
        </p:grpSpPr>
        <p:sp>
          <p:nvSpPr>
            <p:cNvPr id="2338" name="Google Shape;2338;p44"/>
            <p:cNvSpPr/>
            <p:nvPr/>
          </p:nvSpPr>
          <p:spPr>
            <a:xfrm rot="-5400000">
              <a:off x="2093744" y="299443"/>
              <a:ext cx="52930" cy="52930"/>
            </a:xfrm>
            <a:custGeom>
              <a:avLst/>
              <a:gdLst/>
              <a:ahLst/>
              <a:cxnLst/>
              <a:rect l="l" t="t" r="r" b="b"/>
              <a:pathLst>
                <a:path w="1221" h="1221" extrusionOk="0">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44"/>
            <p:cNvSpPr/>
            <p:nvPr/>
          </p:nvSpPr>
          <p:spPr>
            <a:xfrm rot="-5400000">
              <a:off x="1915294" y="299855"/>
              <a:ext cx="52930" cy="52107"/>
            </a:xfrm>
            <a:custGeom>
              <a:avLst/>
              <a:gdLst/>
              <a:ahLst/>
              <a:cxnLst/>
              <a:rect l="l" t="t" r="r" b="b"/>
              <a:pathLst>
                <a:path w="1221" h="1202" extrusionOk="0">
                  <a:moveTo>
                    <a:pt x="659" y="1"/>
                  </a:moveTo>
                  <a:cubicBezTo>
                    <a:pt x="252" y="1"/>
                    <a:pt x="0" y="233"/>
                    <a:pt x="0" y="563"/>
                  </a:cubicBezTo>
                  <a:cubicBezTo>
                    <a:pt x="0" y="969"/>
                    <a:pt x="252" y="1202"/>
                    <a:pt x="659" y="1202"/>
                  </a:cubicBezTo>
                  <a:cubicBezTo>
                    <a:pt x="969" y="1202"/>
                    <a:pt x="1221" y="969"/>
                    <a:pt x="1221" y="563"/>
                  </a:cubicBezTo>
                  <a:cubicBezTo>
                    <a:pt x="1221" y="233"/>
                    <a:pt x="969" y="1"/>
                    <a:pt x="6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44"/>
            <p:cNvSpPr/>
            <p:nvPr/>
          </p:nvSpPr>
          <p:spPr>
            <a:xfrm rot="-5400000">
              <a:off x="1735196" y="297753"/>
              <a:ext cx="52930" cy="56312"/>
            </a:xfrm>
            <a:custGeom>
              <a:avLst/>
              <a:gdLst/>
              <a:ahLst/>
              <a:cxnLst/>
              <a:rect l="l" t="t" r="r" b="b"/>
              <a:pathLst>
                <a:path w="1221" h="1299" extrusionOk="0">
                  <a:moveTo>
                    <a:pt x="659" y="0"/>
                  </a:moveTo>
                  <a:cubicBezTo>
                    <a:pt x="252" y="0"/>
                    <a:pt x="0" y="330"/>
                    <a:pt x="0" y="640"/>
                  </a:cubicBezTo>
                  <a:cubicBezTo>
                    <a:pt x="0" y="969"/>
                    <a:pt x="252" y="1298"/>
                    <a:pt x="659" y="1298"/>
                  </a:cubicBezTo>
                  <a:cubicBezTo>
                    <a:pt x="969" y="1298"/>
                    <a:pt x="1221" y="969"/>
                    <a:pt x="1221" y="640"/>
                  </a:cubicBezTo>
                  <a:cubicBezTo>
                    <a:pt x="1221" y="330"/>
                    <a:pt x="969" y="0"/>
                    <a:pt x="6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44"/>
            <p:cNvSpPr/>
            <p:nvPr/>
          </p:nvSpPr>
          <p:spPr>
            <a:xfrm rot="-5400000">
              <a:off x="1556334" y="297753"/>
              <a:ext cx="52930" cy="56312"/>
            </a:xfrm>
            <a:custGeom>
              <a:avLst/>
              <a:gdLst/>
              <a:ahLst/>
              <a:cxnLst/>
              <a:rect l="l" t="t" r="r" b="b"/>
              <a:pathLst>
                <a:path w="1221" h="1299" extrusionOk="0">
                  <a:moveTo>
                    <a:pt x="659" y="0"/>
                  </a:moveTo>
                  <a:cubicBezTo>
                    <a:pt x="252" y="0"/>
                    <a:pt x="0" y="330"/>
                    <a:pt x="0" y="659"/>
                  </a:cubicBezTo>
                  <a:cubicBezTo>
                    <a:pt x="0" y="969"/>
                    <a:pt x="252" y="1298"/>
                    <a:pt x="659" y="1298"/>
                  </a:cubicBezTo>
                  <a:cubicBezTo>
                    <a:pt x="969" y="1298"/>
                    <a:pt x="1221" y="969"/>
                    <a:pt x="1221" y="659"/>
                  </a:cubicBezTo>
                  <a:cubicBezTo>
                    <a:pt x="1221" y="330"/>
                    <a:pt x="969" y="0"/>
                    <a:pt x="6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44"/>
            <p:cNvSpPr/>
            <p:nvPr/>
          </p:nvSpPr>
          <p:spPr>
            <a:xfrm rot="-5400000">
              <a:off x="1378296" y="297753"/>
              <a:ext cx="52930" cy="56312"/>
            </a:xfrm>
            <a:custGeom>
              <a:avLst/>
              <a:gdLst/>
              <a:ahLst/>
              <a:cxnLst/>
              <a:rect l="l" t="t" r="r" b="b"/>
              <a:pathLst>
                <a:path w="1221" h="1299" extrusionOk="0">
                  <a:moveTo>
                    <a:pt x="659" y="1"/>
                  </a:moveTo>
                  <a:cubicBezTo>
                    <a:pt x="252" y="1"/>
                    <a:pt x="0" y="330"/>
                    <a:pt x="0" y="640"/>
                  </a:cubicBezTo>
                  <a:cubicBezTo>
                    <a:pt x="0" y="969"/>
                    <a:pt x="252" y="1299"/>
                    <a:pt x="659" y="1299"/>
                  </a:cubicBezTo>
                  <a:cubicBezTo>
                    <a:pt x="969" y="1299"/>
                    <a:pt x="1221" y="969"/>
                    <a:pt x="1221" y="640"/>
                  </a:cubicBezTo>
                  <a:cubicBezTo>
                    <a:pt x="1221" y="330"/>
                    <a:pt x="969" y="1"/>
                    <a:pt x="6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44"/>
            <p:cNvSpPr/>
            <p:nvPr/>
          </p:nvSpPr>
          <p:spPr>
            <a:xfrm rot="-5400000">
              <a:off x="1197765" y="299422"/>
              <a:ext cx="52930" cy="52974"/>
            </a:xfrm>
            <a:custGeom>
              <a:avLst/>
              <a:gdLst/>
              <a:ahLst/>
              <a:cxnLst/>
              <a:rect l="l" t="t" r="r" b="b"/>
              <a:pathLst>
                <a:path w="1221" h="1222" extrusionOk="0">
                  <a:moveTo>
                    <a:pt x="659" y="1"/>
                  </a:moveTo>
                  <a:cubicBezTo>
                    <a:pt x="252" y="1"/>
                    <a:pt x="0" y="253"/>
                    <a:pt x="0" y="660"/>
                  </a:cubicBezTo>
                  <a:cubicBezTo>
                    <a:pt x="0" y="970"/>
                    <a:pt x="252" y="1221"/>
                    <a:pt x="659" y="1221"/>
                  </a:cubicBezTo>
                  <a:cubicBezTo>
                    <a:pt x="969" y="1221"/>
                    <a:pt x="1221" y="970"/>
                    <a:pt x="1221" y="660"/>
                  </a:cubicBezTo>
                  <a:cubicBezTo>
                    <a:pt x="1221" y="253"/>
                    <a:pt x="969" y="1"/>
                    <a:pt x="6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44"/>
            <p:cNvSpPr/>
            <p:nvPr/>
          </p:nvSpPr>
          <p:spPr>
            <a:xfrm rot="-5400000">
              <a:off x="1019336" y="299855"/>
              <a:ext cx="52930" cy="52107"/>
            </a:xfrm>
            <a:custGeom>
              <a:avLst/>
              <a:gdLst/>
              <a:ahLst/>
              <a:cxnLst/>
              <a:rect l="l" t="t" r="r" b="b"/>
              <a:pathLst>
                <a:path w="1221" h="1202" extrusionOk="0">
                  <a:moveTo>
                    <a:pt x="659" y="0"/>
                  </a:moveTo>
                  <a:cubicBezTo>
                    <a:pt x="252" y="0"/>
                    <a:pt x="0" y="233"/>
                    <a:pt x="0" y="640"/>
                  </a:cubicBezTo>
                  <a:cubicBezTo>
                    <a:pt x="0" y="969"/>
                    <a:pt x="252" y="1201"/>
                    <a:pt x="659" y="1201"/>
                  </a:cubicBezTo>
                  <a:cubicBezTo>
                    <a:pt x="969" y="1201"/>
                    <a:pt x="1221" y="969"/>
                    <a:pt x="1221" y="640"/>
                  </a:cubicBezTo>
                  <a:cubicBezTo>
                    <a:pt x="1221" y="233"/>
                    <a:pt x="969" y="0"/>
                    <a:pt x="6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44"/>
            <p:cNvSpPr/>
            <p:nvPr/>
          </p:nvSpPr>
          <p:spPr>
            <a:xfrm rot="-5400000">
              <a:off x="840886" y="299443"/>
              <a:ext cx="52930" cy="52930"/>
            </a:xfrm>
            <a:custGeom>
              <a:avLst/>
              <a:gdLst/>
              <a:ahLst/>
              <a:cxnLst/>
              <a:rect l="l" t="t" r="r" b="b"/>
              <a:pathLst>
                <a:path w="1221" h="1221" extrusionOk="0">
                  <a:moveTo>
                    <a:pt x="659" y="1"/>
                  </a:moveTo>
                  <a:cubicBezTo>
                    <a:pt x="252" y="1"/>
                    <a:pt x="0" y="252"/>
                    <a:pt x="0" y="582"/>
                  </a:cubicBezTo>
                  <a:cubicBezTo>
                    <a:pt x="0" y="969"/>
                    <a:pt x="252" y="1221"/>
                    <a:pt x="659" y="1221"/>
                  </a:cubicBezTo>
                  <a:cubicBezTo>
                    <a:pt x="969" y="1221"/>
                    <a:pt x="1221" y="969"/>
                    <a:pt x="1221" y="582"/>
                  </a:cubicBezTo>
                  <a:cubicBezTo>
                    <a:pt x="1221" y="252"/>
                    <a:pt x="969" y="1"/>
                    <a:pt x="6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44"/>
            <p:cNvSpPr/>
            <p:nvPr/>
          </p:nvSpPr>
          <p:spPr>
            <a:xfrm rot="-5400000">
              <a:off x="2181051" y="155825"/>
              <a:ext cx="56312" cy="56312"/>
            </a:xfrm>
            <a:custGeom>
              <a:avLst/>
              <a:gdLst/>
              <a:ahLst/>
              <a:cxnLst/>
              <a:rect l="l" t="t" r="r" b="b"/>
              <a:pathLst>
                <a:path w="1299" h="1299" extrusionOk="0">
                  <a:moveTo>
                    <a:pt x="640" y="1"/>
                  </a:moveTo>
                  <a:cubicBezTo>
                    <a:pt x="330" y="1"/>
                    <a:pt x="0" y="330"/>
                    <a:pt x="0" y="659"/>
                  </a:cubicBezTo>
                  <a:cubicBezTo>
                    <a:pt x="0" y="969"/>
                    <a:pt x="330" y="1299"/>
                    <a:pt x="640" y="1299"/>
                  </a:cubicBezTo>
                  <a:cubicBezTo>
                    <a:pt x="969" y="1299"/>
                    <a:pt x="1298" y="969"/>
                    <a:pt x="1298" y="659"/>
                  </a:cubicBezTo>
                  <a:cubicBezTo>
                    <a:pt x="1298" y="330"/>
                    <a:pt x="969" y="1"/>
                    <a:pt x="6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44"/>
            <p:cNvSpPr/>
            <p:nvPr/>
          </p:nvSpPr>
          <p:spPr>
            <a:xfrm rot="-5400000">
              <a:off x="2000953" y="157927"/>
              <a:ext cx="56312" cy="52107"/>
            </a:xfrm>
            <a:custGeom>
              <a:avLst/>
              <a:gdLst/>
              <a:ahLst/>
              <a:cxnLst/>
              <a:rect l="l" t="t" r="r" b="b"/>
              <a:pathLst>
                <a:path w="1299" h="1202" extrusionOk="0">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44"/>
            <p:cNvSpPr/>
            <p:nvPr/>
          </p:nvSpPr>
          <p:spPr>
            <a:xfrm rot="-5400000">
              <a:off x="1822503" y="157515"/>
              <a:ext cx="56312" cy="52930"/>
            </a:xfrm>
            <a:custGeom>
              <a:avLst/>
              <a:gdLst/>
              <a:ahLst/>
              <a:cxnLst/>
              <a:rect l="l" t="t" r="r" b="b"/>
              <a:pathLst>
                <a:path w="1299" h="1221" extrusionOk="0">
                  <a:moveTo>
                    <a:pt x="640" y="0"/>
                  </a:moveTo>
                  <a:cubicBezTo>
                    <a:pt x="330" y="0"/>
                    <a:pt x="0" y="252"/>
                    <a:pt x="0" y="562"/>
                  </a:cubicBezTo>
                  <a:cubicBezTo>
                    <a:pt x="0" y="969"/>
                    <a:pt x="330" y="1221"/>
                    <a:pt x="640" y="1221"/>
                  </a:cubicBezTo>
                  <a:cubicBezTo>
                    <a:pt x="969" y="1221"/>
                    <a:pt x="1298" y="969"/>
                    <a:pt x="1298" y="562"/>
                  </a:cubicBezTo>
                  <a:cubicBezTo>
                    <a:pt x="1298" y="252"/>
                    <a:pt x="969"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2349;p44"/>
            <p:cNvSpPr/>
            <p:nvPr/>
          </p:nvSpPr>
          <p:spPr>
            <a:xfrm rot="-5400000">
              <a:off x="1644053" y="157927"/>
              <a:ext cx="56312" cy="52107"/>
            </a:xfrm>
            <a:custGeom>
              <a:avLst/>
              <a:gdLst/>
              <a:ahLst/>
              <a:cxnLst/>
              <a:rect l="l" t="t" r="r" b="b"/>
              <a:pathLst>
                <a:path w="1299" h="1202" extrusionOk="0">
                  <a:moveTo>
                    <a:pt x="640" y="1"/>
                  </a:moveTo>
                  <a:cubicBezTo>
                    <a:pt x="330" y="1"/>
                    <a:pt x="0" y="233"/>
                    <a:pt x="0" y="563"/>
                  </a:cubicBezTo>
                  <a:cubicBezTo>
                    <a:pt x="0" y="969"/>
                    <a:pt x="330" y="1202"/>
                    <a:pt x="640" y="1202"/>
                  </a:cubicBezTo>
                  <a:cubicBezTo>
                    <a:pt x="969" y="1202"/>
                    <a:pt x="1298" y="969"/>
                    <a:pt x="1298" y="563"/>
                  </a:cubicBezTo>
                  <a:cubicBezTo>
                    <a:pt x="1298" y="233"/>
                    <a:pt x="969" y="1"/>
                    <a:pt x="6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50;p44"/>
            <p:cNvSpPr/>
            <p:nvPr/>
          </p:nvSpPr>
          <p:spPr>
            <a:xfrm rot="-5400000">
              <a:off x="1463955" y="155825"/>
              <a:ext cx="56312" cy="56312"/>
            </a:xfrm>
            <a:custGeom>
              <a:avLst/>
              <a:gdLst/>
              <a:ahLst/>
              <a:cxnLst/>
              <a:rect l="l" t="t" r="r" b="b"/>
              <a:pathLst>
                <a:path w="1299" h="1299" extrusionOk="0">
                  <a:moveTo>
                    <a:pt x="640" y="0"/>
                  </a:moveTo>
                  <a:cubicBezTo>
                    <a:pt x="330" y="0"/>
                    <a:pt x="0" y="330"/>
                    <a:pt x="0" y="640"/>
                  </a:cubicBezTo>
                  <a:cubicBezTo>
                    <a:pt x="0" y="969"/>
                    <a:pt x="330" y="1298"/>
                    <a:pt x="640" y="1298"/>
                  </a:cubicBezTo>
                  <a:cubicBezTo>
                    <a:pt x="969" y="1298"/>
                    <a:pt x="1298" y="969"/>
                    <a:pt x="1298" y="640"/>
                  </a:cubicBezTo>
                  <a:cubicBezTo>
                    <a:pt x="1298" y="330"/>
                    <a:pt x="969"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44"/>
            <p:cNvSpPr/>
            <p:nvPr/>
          </p:nvSpPr>
          <p:spPr>
            <a:xfrm rot="-5400000">
              <a:off x="1285505" y="156237"/>
              <a:ext cx="56312" cy="55488"/>
            </a:xfrm>
            <a:custGeom>
              <a:avLst/>
              <a:gdLst/>
              <a:ahLst/>
              <a:cxnLst/>
              <a:rect l="l" t="t" r="r" b="b"/>
              <a:pathLst>
                <a:path w="1299" h="1280" extrusionOk="0">
                  <a:moveTo>
                    <a:pt x="640" y="1"/>
                  </a:moveTo>
                  <a:cubicBezTo>
                    <a:pt x="330" y="1"/>
                    <a:pt x="0" y="311"/>
                    <a:pt x="0" y="640"/>
                  </a:cubicBezTo>
                  <a:cubicBezTo>
                    <a:pt x="0" y="969"/>
                    <a:pt x="330" y="1279"/>
                    <a:pt x="640" y="1279"/>
                  </a:cubicBezTo>
                  <a:cubicBezTo>
                    <a:pt x="969" y="1279"/>
                    <a:pt x="1298" y="969"/>
                    <a:pt x="1298" y="640"/>
                  </a:cubicBezTo>
                  <a:cubicBezTo>
                    <a:pt x="1298" y="311"/>
                    <a:pt x="969" y="1"/>
                    <a:pt x="6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44"/>
            <p:cNvSpPr/>
            <p:nvPr/>
          </p:nvSpPr>
          <p:spPr>
            <a:xfrm rot="-5400000">
              <a:off x="1107055" y="155825"/>
              <a:ext cx="56312" cy="56312"/>
            </a:xfrm>
            <a:custGeom>
              <a:avLst/>
              <a:gdLst/>
              <a:ahLst/>
              <a:cxnLst/>
              <a:rect l="l" t="t" r="r" b="b"/>
              <a:pathLst>
                <a:path w="1299" h="1299" extrusionOk="0">
                  <a:moveTo>
                    <a:pt x="640" y="1"/>
                  </a:moveTo>
                  <a:cubicBezTo>
                    <a:pt x="330" y="1"/>
                    <a:pt x="0" y="330"/>
                    <a:pt x="0" y="640"/>
                  </a:cubicBezTo>
                  <a:cubicBezTo>
                    <a:pt x="0" y="970"/>
                    <a:pt x="330" y="1299"/>
                    <a:pt x="640" y="1299"/>
                  </a:cubicBezTo>
                  <a:cubicBezTo>
                    <a:pt x="969" y="1299"/>
                    <a:pt x="1298" y="970"/>
                    <a:pt x="1298" y="640"/>
                  </a:cubicBezTo>
                  <a:cubicBezTo>
                    <a:pt x="1298" y="330"/>
                    <a:pt x="969" y="1"/>
                    <a:pt x="6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44"/>
            <p:cNvSpPr/>
            <p:nvPr/>
          </p:nvSpPr>
          <p:spPr>
            <a:xfrm rot="-5400000">
              <a:off x="926957" y="157927"/>
              <a:ext cx="56312" cy="52107"/>
            </a:xfrm>
            <a:custGeom>
              <a:avLst/>
              <a:gdLst/>
              <a:ahLst/>
              <a:cxnLst/>
              <a:rect l="l" t="t" r="r" b="b"/>
              <a:pathLst>
                <a:path w="1299" h="1202" extrusionOk="0">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44"/>
            <p:cNvSpPr/>
            <p:nvPr/>
          </p:nvSpPr>
          <p:spPr>
            <a:xfrm rot="-5400000">
              <a:off x="748507" y="157515"/>
              <a:ext cx="56312" cy="52930"/>
            </a:xfrm>
            <a:custGeom>
              <a:avLst/>
              <a:gdLst/>
              <a:ahLst/>
              <a:cxnLst/>
              <a:rect l="l" t="t" r="r" b="b"/>
              <a:pathLst>
                <a:path w="1299" h="1221" extrusionOk="0">
                  <a:moveTo>
                    <a:pt x="640" y="1"/>
                  </a:moveTo>
                  <a:cubicBezTo>
                    <a:pt x="330" y="1"/>
                    <a:pt x="0" y="252"/>
                    <a:pt x="0" y="562"/>
                  </a:cubicBezTo>
                  <a:cubicBezTo>
                    <a:pt x="0" y="969"/>
                    <a:pt x="330" y="1221"/>
                    <a:pt x="640" y="1221"/>
                  </a:cubicBezTo>
                  <a:cubicBezTo>
                    <a:pt x="969" y="1221"/>
                    <a:pt x="1298" y="969"/>
                    <a:pt x="1298" y="562"/>
                  </a:cubicBezTo>
                  <a:cubicBezTo>
                    <a:pt x="1298" y="252"/>
                    <a:pt x="969" y="1"/>
                    <a:pt x="6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44"/>
            <p:cNvSpPr/>
            <p:nvPr/>
          </p:nvSpPr>
          <p:spPr>
            <a:xfrm rot="-5400000">
              <a:off x="2281844" y="299443"/>
              <a:ext cx="52930" cy="52930"/>
            </a:xfrm>
            <a:custGeom>
              <a:avLst/>
              <a:gdLst/>
              <a:ahLst/>
              <a:cxnLst/>
              <a:rect l="l" t="t" r="r" b="b"/>
              <a:pathLst>
                <a:path w="1221" h="1221" extrusionOk="0">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6" name="Image 5">
            <a:extLst>
              <a:ext uri="{FF2B5EF4-FFF2-40B4-BE49-F238E27FC236}">
                <a16:creationId xmlns:a16="http://schemas.microsoft.com/office/drawing/2014/main" id="{5E747DE7-9089-471F-87D1-0157E22D3D93}"/>
              </a:ext>
            </a:extLst>
          </p:cNvPr>
          <p:cNvPicPr>
            <a:picLocks noChangeAspect="1"/>
          </p:cNvPicPr>
          <p:nvPr/>
        </p:nvPicPr>
        <p:blipFill>
          <a:blip r:embed="rId3"/>
          <a:stretch>
            <a:fillRect/>
          </a:stretch>
        </p:blipFill>
        <p:spPr>
          <a:xfrm>
            <a:off x="1009650" y="190500"/>
            <a:ext cx="7124700" cy="4762500"/>
          </a:xfrm>
          <a:prstGeom prst="rect">
            <a:avLst/>
          </a:prstGeom>
        </p:spPr>
      </p:pic>
    </p:spTree>
    <p:extLst>
      <p:ext uri="{BB962C8B-B14F-4D97-AF65-F5344CB8AC3E}">
        <p14:creationId xmlns:p14="http://schemas.microsoft.com/office/powerpoint/2010/main" val="1858005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17"/>
        <p:cNvGrpSpPr/>
        <p:nvPr/>
      </p:nvGrpSpPr>
      <p:grpSpPr>
        <a:xfrm>
          <a:off x="0" y="0"/>
          <a:ext cx="0" cy="0"/>
          <a:chOff x="0" y="0"/>
          <a:chExt cx="0" cy="0"/>
        </a:xfrm>
      </p:grpSpPr>
      <p:sp>
        <p:nvSpPr>
          <p:cNvPr id="2318" name="Google Shape;2318;p43"/>
          <p:cNvSpPr txBox="1">
            <a:spLocks noGrp="1"/>
          </p:cNvSpPr>
          <p:nvPr>
            <p:ph type="title"/>
          </p:nvPr>
        </p:nvSpPr>
        <p:spPr>
          <a:xfrm>
            <a:off x="4063762" y="2309550"/>
            <a:ext cx="4030500" cy="90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dirty="0"/>
              <a:t>Conclusion</a:t>
            </a:r>
            <a:endParaRPr sz="4000" dirty="0"/>
          </a:p>
        </p:txBody>
      </p:sp>
      <p:sp>
        <p:nvSpPr>
          <p:cNvPr id="2319" name="Google Shape;2319;p43"/>
          <p:cNvSpPr txBox="1">
            <a:spLocks noGrp="1"/>
          </p:cNvSpPr>
          <p:nvPr>
            <p:ph type="title" idx="2"/>
          </p:nvPr>
        </p:nvSpPr>
        <p:spPr>
          <a:xfrm>
            <a:off x="5548308" y="1494475"/>
            <a:ext cx="1061400" cy="71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pic>
        <p:nvPicPr>
          <p:cNvPr id="2321" name="Google Shape;2321;p43"/>
          <p:cNvPicPr preferRelativeResize="0">
            <a:picLocks noGrp="1"/>
          </p:cNvPicPr>
          <p:nvPr>
            <p:ph type="pic" idx="3"/>
          </p:nvPr>
        </p:nvPicPr>
        <p:blipFill rotWithShape="1">
          <a:blip r:embed="rId3">
            <a:alphaModFix/>
          </a:blip>
          <a:srcRect l="22886" r="22892"/>
          <a:stretch/>
        </p:blipFill>
        <p:spPr>
          <a:xfrm>
            <a:off x="958388" y="986850"/>
            <a:ext cx="2579101" cy="3169799"/>
          </a:xfrm>
          <a:prstGeom prst="rect">
            <a:avLst/>
          </a:prstGeom>
        </p:spPr>
      </p:pic>
      <p:grpSp>
        <p:nvGrpSpPr>
          <p:cNvPr id="2322" name="Google Shape;2322;p43"/>
          <p:cNvGrpSpPr/>
          <p:nvPr/>
        </p:nvGrpSpPr>
        <p:grpSpPr>
          <a:xfrm>
            <a:off x="5809975" y="1020650"/>
            <a:ext cx="538025" cy="157800"/>
            <a:chOff x="2575325" y="1348650"/>
            <a:chExt cx="538025" cy="157800"/>
          </a:xfrm>
        </p:grpSpPr>
        <p:sp>
          <p:nvSpPr>
            <p:cNvPr id="2323" name="Google Shape;2323;p43"/>
            <p:cNvSpPr/>
            <p:nvPr/>
          </p:nvSpPr>
          <p:spPr>
            <a:xfrm>
              <a:off x="2575325" y="1348650"/>
              <a:ext cx="157800" cy="157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43"/>
            <p:cNvSpPr/>
            <p:nvPr/>
          </p:nvSpPr>
          <p:spPr>
            <a:xfrm>
              <a:off x="2765438" y="1348650"/>
              <a:ext cx="157800" cy="157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43"/>
            <p:cNvSpPr/>
            <p:nvPr/>
          </p:nvSpPr>
          <p:spPr>
            <a:xfrm>
              <a:off x="2955550" y="1348650"/>
              <a:ext cx="157800" cy="157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1313235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29"/>
        <p:cNvGrpSpPr/>
        <p:nvPr/>
      </p:nvGrpSpPr>
      <p:grpSpPr>
        <a:xfrm>
          <a:off x="0" y="0"/>
          <a:ext cx="0" cy="0"/>
          <a:chOff x="0" y="0"/>
          <a:chExt cx="0" cy="0"/>
        </a:xfrm>
      </p:grpSpPr>
      <p:sp>
        <p:nvSpPr>
          <p:cNvPr id="2330" name="Google Shape;2330;p44"/>
          <p:cNvSpPr txBox="1">
            <a:spLocks noGrp="1"/>
          </p:cNvSpPr>
          <p:nvPr>
            <p:ph type="title"/>
          </p:nvPr>
        </p:nvSpPr>
        <p:spPr>
          <a:xfrm>
            <a:off x="720000" y="540000"/>
            <a:ext cx="7704000" cy="477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accent3"/>
                </a:solidFill>
              </a:rPr>
              <a:t>Conclusion </a:t>
            </a:r>
            <a:endParaRPr dirty="0"/>
          </a:p>
        </p:txBody>
      </p:sp>
      <p:sp>
        <p:nvSpPr>
          <p:cNvPr id="2331" name="Google Shape;2331;p44"/>
          <p:cNvSpPr txBox="1">
            <a:spLocks noGrp="1"/>
          </p:cNvSpPr>
          <p:nvPr>
            <p:ph type="subTitle" idx="1"/>
          </p:nvPr>
        </p:nvSpPr>
        <p:spPr>
          <a:xfrm>
            <a:off x="720000" y="1265274"/>
            <a:ext cx="7552130" cy="30909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En conclusion, ce projet a exploré la conception et la réalisation de thermomètres électroniques, en combinant une étude théorique et une application pratique. Nous avons découvert que la mesure de température repose sur l'observation de variations de tension, avec une utilisation répandue des degrés Celsius.</a:t>
            </a:r>
          </a:p>
          <a:p>
            <a:pPr marL="0" lvl="0" indent="0" algn="l" rtl="0">
              <a:spcBef>
                <a:spcPts val="0"/>
              </a:spcBef>
              <a:spcAft>
                <a:spcPts val="0"/>
              </a:spcAft>
              <a:buNone/>
            </a:pPr>
            <a:endParaRPr lang="fr-FR" dirty="0"/>
          </a:p>
          <a:p>
            <a:pPr marL="0" lvl="0" indent="0" algn="l" rtl="0">
              <a:spcBef>
                <a:spcPts val="0"/>
              </a:spcBef>
              <a:spcAft>
                <a:spcPts val="0"/>
              </a:spcAft>
              <a:buNone/>
            </a:pPr>
            <a:r>
              <a:rPr lang="fr-FR" dirty="0"/>
              <a:t>Le projet a intégré le capteur de température LM35, le </a:t>
            </a:r>
            <a:r>
              <a:rPr lang="fr-FR" sz="1400" dirty="0"/>
              <a:t>microprocesseur 8086 </a:t>
            </a:r>
            <a:r>
              <a:rPr lang="fr-FR" dirty="0"/>
              <a:t>pour traiter les données et la communication, ainsi qu'un écran LCD pour afficher les résultats. Nous avons respecté le cahier des charges et obtenu de bons résultats de mesure.</a:t>
            </a:r>
          </a:p>
          <a:p>
            <a:pPr marL="0" lvl="0" indent="0" algn="l" rtl="0">
              <a:spcBef>
                <a:spcPts val="0"/>
              </a:spcBef>
              <a:spcAft>
                <a:spcPts val="0"/>
              </a:spcAft>
              <a:buNone/>
            </a:pPr>
            <a:endParaRPr lang="fr-FR" dirty="0"/>
          </a:p>
          <a:p>
            <a:pPr marL="0" lvl="0" indent="0" algn="l" rtl="0">
              <a:spcBef>
                <a:spcPts val="0"/>
              </a:spcBef>
              <a:spcAft>
                <a:spcPts val="0"/>
              </a:spcAft>
              <a:buNone/>
            </a:pPr>
            <a:r>
              <a:rPr lang="fr-FR" dirty="0"/>
              <a:t>En fin de compte, nous avons réussi à concevoir et réaliser un thermomètre électronique fonctionnel, illustrant le fonctionnement d'un système automatisé en temps réel.</a:t>
            </a:r>
            <a:endParaRPr dirty="0"/>
          </a:p>
        </p:txBody>
      </p:sp>
      <p:grpSp>
        <p:nvGrpSpPr>
          <p:cNvPr id="2333" name="Google Shape;2333;p44"/>
          <p:cNvGrpSpPr/>
          <p:nvPr/>
        </p:nvGrpSpPr>
        <p:grpSpPr>
          <a:xfrm>
            <a:off x="6430573" y="4533380"/>
            <a:ext cx="538025" cy="157800"/>
            <a:chOff x="2575325" y="1348650"/>
            <a:chExt cx="538025" cy="157800"/>
          </a:xfrm>
        </p:grpSpPr>
        <p:sp>
          <p:nvSpPr>
            <p:cNvPr id="2334" name="Google Shape;2334;p44"/>
            <p:cNvSpPr/>
            <p:nvPr/>
          </p:nvSpPr>
          <p:spPr>
            <a:xfrm>
              <a:off x="2575325" y="1348650"/>
              <a:ext cx="157800" cy="157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44"/>
            <p:cNvSpPr/>
            <p:nvPr/>
          </p:nvSpPr>
          <p:spPr>
            <a:xfrm>
              <a:off x="2765438" y="1348650"/>
              <a:ext cx="157800" cy="157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44"/>
            <p:cNvSpPr/>
            <p:nvPr/>
          </p:nvSpPr>
          <p:spPr>
            <a:xfrm>
              <a:off x="2955550" y="1348650"/>
              <a:ext cx="157800" cy="157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37" name="Google Shape;2337;p44"/>
          <p:cNvGrpSpPr/>
          <p:nvPr/>
        </p:nvGrpSpPr>
        <p:grpSpPr>
          <a:xfrm>
            <a:off x="1673809" y="4505225"/>
            <a:ext cx="1584577" cy="196549"/>
            <a:chOff x="750197" y="155825"/>
            <a:chExt cx="1584577" cy="196549"/>
          </a:xfrm>
        </p:grpSpPr>
        <p:sp>
          <p:nvSpPr>
            <p:cNvPr id="2338" name="Google Shape;2338;p44"/>
            <p:cNvSpPr/>
            <p:nvPr/>
          </p:nvSpPr>
          <p:spPr>
            <a:xfrm rot="-5400000">
              <a:off x="2093744" y="299443"/>
              <a:ext cx="52930" cy="52930"/>
            </a:xfrm>
            <a:custGeom>
              <a:avLst/>
              <a:gdLst/>
              <a:ahLst/>
              <a:cxnLst/>
              <a:rect l="l" t="t" r="r" b="b"/>
              <a:pathLst>
                <a:path w="1221" h="1221" extrusionOk="0">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44"/>
            <p:cNvSpPr/>
            <p:nvPr/>
          </p:nvSpPr>
          <p:spPr>
            <a:xfrm rot="-5400000">
              <a:off x="1915294" y="299855"/>
              <a:ext cx="52930" cy="52107"/>
            </a:xfrm>
            <a:custGeom>
              <a:avLst/>
              <a:gdLst/>
              <a:ahLst/>
              <a:cxnLst/>
              <a:rect l="l" t="t" r="r" b="b"/>
              <a:pathLst>
                <a:path w="1221" h="1202" extrusionOk="0">
                  <a:moveTo>
                    <a:pt x="659" y="1"/>
                  </a:moveTo>
                  <a:cubicBezTo>
                    <a:pt x="252" y="1"/>
                    <a:pt x="0" y="233"/>
                    <a:pt x="0" y="563"/>
                  </a:cubicBezTo>
                  <a:cubicBezTo>
                    <a:pt x="0" y="969"/>
                    <a:pt x="252" y="1202"/>
                    <a:pt x="659" y="1202"/>
                  </a:cubicBezTo>
                  <a:cubicBezTo>
                    <a:pt x="969" y="1202"/>
                    <a:pt x="1221" y="969"/>
                    <a:pt x="1221" y="563"/>
                  </a:cubicBezTo>
                  <a:cubicBezTo>
                    <a:pt x="1221" y="233"/>
                    <a:pt x="969" y="1"/>
                    <a:pt x="6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44"/>
            <p:cNvSpPr/>
            <p:nvPr/>
          </p:nvSpPr>
          <p:spPr>
            <a:xfrm rot="-5400000">
              <a:off x="1735196" y="297753"/>
              <a:ext cx="52930" cy="56312"/>
            </a:xfrm>
            <a:custGeom>
              <a:avLst/>
              <a:gdLst/>
              <a:ahLst/>
              <a:cxnLst/>
              <a:rect l="l" t="t" r="r" b="b"/>
              <a:pathLst>
                <a:path w="1221" h="1299" extrusionOk="0">
                  <a:moveTo>
                    <a:pt x="659" y="0"/>
                  </a:moveTo>
                  <a:cubicBezTo>
                    <a:pt x="252" y="0"/>
                    <a:pt x="0" y="330"/>
                    <a:pt x="0" y="640"/>
                  </a:cubicBezTo>
                  <a:cubicBezTo>
                    <a:pt x="0" y="969"/>
                    <a:pt x="252" y="1298"/>
                    <a:pt x="659" y="1298"/>
                  </a:cubicBezTo>
                  <a:cubicBezTo>
                    <a:pt x="969" y="1298"/>
                    <a:pt x="1221" y="969"/>
                    <a:pt x="1221" y="640"/>
                  </a:cubicBezTo>
                  <a:cubicBezTo>
                    <a:pt x="1221" y="330"/>
                    <a:pt x="969" y="0"/>
                    <a:pt x="6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44"/>
            <p:cNvSpPr/>
            <p:nvPr/>
          </p:nvSpPr>
          <p:spPr>
            <a:xfrm rot="-5400000">
              <a:off x="1556334" y="297753"/>
              <a:ext cx="52930" cy="56312"/>
            </a:xfrm>
            <a:custGeom>
              <a:avLst/>
              <a:gdLst/>
              <a:ahLst/>
              <a:cxnLst/>
              <a:rect l="l" t="t" r="r" b="b"/>
              <a:pathLst>
                <a:path w="1221" h="1299" extrusionOk="0">
                  <a:moveTo>
                    <a:pt x="659" y="0"/>
                  </a:moveTo>
                  <a:cubicBezTo>
                    <a:pt x="252" y="0"/>
                    <a:pt x="0" y="330"/>
                    <a:pt x="0" y="659"/>
                  </a:cubicBezTo>
                  <a:cubicBezTo>
                    <a:pt x="0" y="969"/>
                    <a:pt x="252" y="1298"/>
                    <a:pt x="659" y="1298"/>
                  </a:cubicBezTo>
                  <a:cubicBezTo>
                    <a:pt x="969" y="1298"/>
                    <a:pt x="1221" y="969"/>
                    <a:pt x="1221" y="659"/>
                  </a:cubicBezTo>
                  <a:cubicBezTo>
                    <a:pt x="1221" y="330"/>
                    <a:pt x="969" y="0"/>
                    <a:pt x="6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44"/>
            <p:cNvSpPr/>
            <p:nvPr/>
          </p:nvSpPr>
          <p:spPr>
            <a:xfrm rot="-5400000">
              <a:off x="1378296" y="297753"/>
              <a:ext cx="52930" cy="56312"/>
            </a:xfrm>
            <a:custGeom>
              <a:avLst/>
              <a:gdLst/>
              <a:ahLst/>
              <a:cxnLst/>
              <a:rect l="l" t="t" r="r" b="b"/>
              <a:pathLst>
                <a:path w="1221" h="1299" extrusionOk="0">
                  <a:moveTo>
                    <a:pt x="659" y="1"/>
                  </a:moveTo>
                  <a:cubicBezTo>
                    <a:pt x="252" y="1"/>
                    <a:pt x="0" y="330"/>
                    <a:pt x="0" y="640"/>
                  </a:cubicBezTo>
                  <a:cubicBezTo>
                    <a:pt x="0" y="969"/>
                    <a:pt x="252" y="1299"/>
                    <a:pt x="659" y="1299"/>
                  </a:cubicBezTo>
                  <a:cubicBezTo>
                    <a:pt x="969" y="1299"/>
                    <a:pt x="1221" y="969"/>
                    <a:pt x="1221" y="640"/>
                  </a:cubicBezTo>
                  <a:cubicBezTo>
                    <a:pt x="1221" y="330"/>
                    <a:pt x="969" y="1"/>
                    <a:pt x="6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44"/>
            <p:cNvSpPr/>
            <p:nvPr/>
          </p:nvSpPr>
          <p:spPr>
            <a:xfrm rot="-5400000">
              <a:off x="1197765" y="299422"/>
              <a:ext cx="52930" cy="52974"/>
            </a:xfrm>
            <a:custGeom>
              <a:avLst/>
              <a:gdLst/>
              <a:ahLst/>
              <a:cxnLst/>
              <a:rect l="l" t="t" r="r" b="b"/>
              <a:pathLst>
                <a:path w="1221" h="1222" extrusionOk="0">
                  <a:moveTo>
                    <a:pt x="659" y="1"/>
                  </a:moveTo>
                  <a:cubicBezTo>
                    <a:pt x="252" y="1"/>
                    <a:pt x="0" y="253"/>
                    <a:pt x="0" y="660"/>
                  </a:cubicBezTo>
                  <a:cubicBezTo>
                    <a:pt x="0" y="970"/>
                    <a:pt x="252" y="1221"/>
                    <a:pt x="659" y="1221"/>
                  </a:cubicBezTo>
                  <a:cubicBezTo>
                    <a:pt x="969" y="1221"/>
                    <a:pt x="1221" y="970"/>
                    <a:pt x="1221" y="660"/>
                  </a:cubicBezTo>
                  <a:cubicBezTo>
                    <a:pt x="1221" y="253"/>
                    <a:pt x="969" y="1"/>
                    <a:pt x="6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44"/>
            <p:cNvSpPr/>
            <p:nvPr/>
          </p:nvSpPr>
          <p:spPr>
            <a:xfrm rot="-5400000">
              <a:off x="1019336" y="299855"/>
              <a:ext cx="52930" cy="52107"/>
            </a:xfrm>
            <a:custGeom>
              <a:avLst/>
              <a:gdLst/>
              <a:ahLst/>
              <a:cxnLst/>
              <a:rect l="l" t="t" r="r" b="b"/>
              <a:pathLst>
                <a:path w="1221" h="1202" extrusionOk="0">
                  <a:moveTo>
                    <a:pt x="659" y="0"/>
                  </a:moveTo>
                  <a:cubicBezTo>
                    <a:pt x="252" y="0"/>
                    <a:pt x="0" y="233"/>
                    <a:pt x="0" y="640"/>
                  </a:cubicBezTo>
                  <a:cubicBezTo>
                    <a:pt x="0" y="969"/>
                    <a:pt x="252" y="1201"/>
                    <a:pt x="659" y="1201"/>
                  </a:cubicBezTo>
                  <a:cubicBezTo>
                    <a:pt x="969" y="1201"/>
                    <a:pt x="1221" y="969"/>
                    <a:pt x="1221" y="640"/>
                  </a:cubicBezTo>
                  <a:cubicBezTo>
                    <a:pt x="1221" y="233"/>
                    <a:pt x="969" y="0"/>
                    <a:pt x="6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44"/>
            <p:cNvSpPr/>
            <p:nvPr/>
          </p:nvSpPr>
          <p:spPr>
            <a:xfrm rot="-5400000">
              <a:off x="840886" y="299443"/>
              <a:ext cx="52930" cy="52930"/>
            </a:xfrm>
            <a:custGeom>
              <a:avLst/>
              <a:gdLst/>
              <a:ahLst/>
              <a:cxnLst/>
              <a:rect l="l" t="t" r="r" b="b"/>
              <a:pathLst>
                <a:path w="1221" h="1221" extrusionOk="0">
                  <a:moveTo>
                    <a:pt x="659" y="1"/>
                  </a:moveTo>
                  <a:cubicBezTo>
                    <a:pt x="252" y="1"/>
                    <a:pt x="0" y="252"/>
                    <a:pt x="0" y="582"/>
                  </a:cubicBezTo>
                  <a:cubicBezTo>
                    <a:pt x="0" y="969"/>
                    <a:pt x="252" y="1221"/>
                    <a:pt x="659" y="1221"/>
                  </a:cubicBezTo>
                  <a:cubicBezTo>
                    <a:pt x="969" y="1221"/>
                    <a:pt x="1221" y="969"/>
                    <a:pt x="1221" y="582"/>
                  </a:cubicBezTo>
                  <a:cubicBezTo>
                    <a:pt x="1221" y="252"/>
                    <a:pt x="969" y="1"/>
                    <a:pt x="6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44"/>
            <p:cNvSpPr/>
            <p:nvPr/>
          </p:nvSpPr>
          <p:spPr>
            <a:xfrm rot="-5400000">
              <a:off x="2181051" y="155825"/>
              <a:ext cx="56312" cy="56312"/>
            </a:xfrm>
            <a:custGeom>
              <a:avLst/>
              <a:gdLst/>
              <a:ahLst/>
              <a:cxnLst/>
              <a:rect l="l" t="t" r="r" b="b"/>
              <a:pathLst>
                <a:path w="1299" h="1299" extrusionOk="0">
                  <a:moveTo>
                    <a:pt x="640" y="1"/>
                  </a:moveTo>
                  <a:cubicBezTo>
                    <a:pt x="330" y="1"/>
                    <a:pt x="0" y="330"/>
                    <a:pt x="0" y="659"/>
                  </a:cubicBezTo>
                  <a:cubicBezTo>
                    <a:pt x="0" y="969"/>
                    <a:pt x="330" y="1299"/>
                    <a:pt x="640" y="1299"/>
                  </a:cubicBezTo>
                  <a:cubicBezTo>
                    <a:pt x="969" y="1299"/>
                    <a:pt x="1298" y="969"/>
                    <a:pt x="1298" y="659"/>
                  </a:cubicBezTo>
                  <a:cubicBezTo>
                    <a:pt x="1298" y="330"/>
                    <a:pt x="969" y="1"/>
                    <a:pt x="6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44"/>
            <p:cNvSpPr/>
            <p:nvPr/>
          </p:nvSpPr>
          <p:spPr>
            <a:xfrm rot="-5400000">
              <a:off x="2000953" y="157927"/>
              <a:ext cx="56312" cy="52107"/>
            </a:xfrm>
            <a:custGeom>
              <a:avLst/>
              <a:gdLst/>
              <a:ahLst/>
              <a:cxnLst/>
              <a:rect l="l" t="t" r="r" b="b"/>
              <a:pathLst>
                <a:path w="1299" h="1202" extrusionOk="0">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44"/>
            <p:cNvSpPr/>
            <p:nvPr/>
          </p:nvSpPr>
          <p:spPr>
            <a:xfrm rot="-5400000">
              <a:off x="1822503" y="157515"/>
              <a:ext cx="56312" cy="52930"/>
            </a:xfrm>
            <a:custGeom>
              <a:avLst/>
              <a:gdLst/>
              <a:ahLst/>
              <a:cxnLst/>
              <a:rect l="l" t="t" r="r" b="b"/>
              <a:pathLst>
                <a:path w="1299" h="1221" extrusionOk="0">
                  <a:moveTo>
                    <a:pt x="640" y="0"/>
                  </a:moveTo>
                  <a:cubicBezTo>
                    <a:pt x="330" y="0"/>
                    <a:pt x="0" y="252"/>
                    <a:pt x="0" y="562"/>
                  </a:cubicBezTo>
                  <a:cubicBezTo>
                    <a:pt x="0" y="969"/>
                    <a:pt x="330" y="1221"/>
                    <a:pt x="640" y="1221"/>
                  </a:cubicBezTo>
                  <a:cubicBezTo>
                    <a:pt x="969" y="1221"/>
                    <a:pt x="1298" y="969"/>
                    <a:pt x="1298" y="562"/>
                  </a:cubicBezTo>
                  <a:cubicBezTo>
                    <a:pt x="1298" y="252"/>
                    <a:pt x="969"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2349;p44"/>
            <p:cNvSpPr/>
            <p:nvPr/>
          </p:nvSpPr>
          <p:spPr>
            <a:xfrm rot="-5400000">
              <a:off x="1644053" y="157927"/>
              <a:ext cx="56312" cy="52107"/>
            </a:xfrm>
            <a:custGeom>
              <a:avLst/>
              <a:gdLst/>
              <a:ahLst/>
              <a:cxnLst/>
              <a:rect l="l" t="t" r="r" b="b"/>
              <a:pathLst>
                <a:path w="1299" h="1202" extrusionOk="0">
                  <a:moveTo>
                    <a:pt x="640" y="1"/>
                  </a:moveTo>
                  <a:cubicBezTo>
                    <a:pt x="330" y="1"/>
                    <a:pt x="0" y="233"/>
                    <a:pt x="0" y="563"/>
                  </a:cubicBezTo>
                  <a:cubicBezTo>
                    <a:pt x="0" y="969"/>
                    <a:pt x="330" y="1202"/>
                    <a:pt x="640" y="1202"/>
                  </a:cubicBezTo>
                  <a:cubicBezTo>
                    <a:pt x="969" y="1202"/>
                    <a:pt x="1298" y="969"/>
                    <a:pt x="1298" y="563"/>
                  </a:cubicBezTo>
                  <a:cubicBezTo>
                    <a:pt x="1298" y="233"/>
                    <a:pt x="969" y="1"/>
                    <a:pt x="6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50;p44"/>
            <p:cNvSpPr/>
            <p:nvPr/>
          </p:nvSpPr>
          <p:spPr>
            <a:xfrm rot="-5400000">
              <a:off x="1463955" y="155825"/>
              <a:ext cx="56312" cy="56312"/>
            </a:xfrm>
            <a:custGeom>
              <a:avLst/>
              <a:gdLst/>
              <a:ahLst/>
              <a:cxnLst/>
              <a:rect l="l" t="t" r="r" b="b"/>
              <a:pathLst>
                <a:path w="1299" h="1299" extrusionOk="0">
                  <a:moveTo>
                    <a:pt x="640" y="0"/>
                  </a:moveTo>
                  <a:cubicBezTo>
                    <a:pt x="330" y="0"/>
                    <a:pt x="0" y="330"/>
                    <a:pt x="0" y="640"/>
                  </a:cubicBezTo>
                  <a:cubicBezTo>
                    <a:pt x="0" y="969"/>
                    <a:pt x="330" y="1298"/>
                    <a:pt x="640" y="1298"/>
                  </a:cubicBezTo>
                  <a:cubicBezTo>
                    <a:pt x="969" y="1298"/>
                    <a:pt x="1298" y="969"/>
                    <a:pt x="1298" y="640"/>
                  </a:cubicBezTo>
                  <a:cubicBezTo>
                    <a:pt x="1298" y="330"/>
                    <a:pt x="969"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44"/>
            <p:cNvSpPr/>
            <p:nvPr/>
          </p:nvSpPr>
          <p:spPr>
            <a:xfrm rot="-5400000">
              <a:off x="1285505" y="156237"/>
              <a:ext cx="56312" cy="55488"/>
            </a:xfrm>
            <a:custGeom>
              <a:avLst/>
              <a:gdLst/>
              <a:ahLst/>
              <a:cxnLst/>
              <a:rect l="l" t="t" r="r" b="b"/>
              <a:pathLst>
                <a:path w="1299" h="1280" extrusionOk="0">
                  <a:moveTo>
                    <a:pt x="640" y="1"/>
                  </a:moveTo>
                  <a:cubicBezTo>
                    <a:pt x="330" y="1"/>
                    <a:pt x="0" y="311"/>
                    <a:pt x="0" y="640"/>
                  </a:cubicBezTo>
                  <a:cubicBezTo>
                    <a:pt x="0" y="969"/>
                    <a:pt x="330" y="1279"/>
                    <a:pt x="640" y="1279"/>
                  </a:cubicBezTo>
                  <a:cubicBezTo>
                    <a:pt x="969" y="1279"/>
                    <a:pt x="1298" y="969"/>
                    <a:pt x="1298" y="640"/>
                  </a:cubicBezTo>
                  <a:cubicBezTo>
                    <a:pt x="1298" y="311"/>
                    <a:pt x="969" y="1"/>
                    <a:pt x="6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44"/>
            <p:cNvSpPr/>
            <p:nvPr/>
          </p:nvSpPr>
          <p:spPr>
            <a:xfrm rot="-5400000">
              <a:off x="1107055" y="155825"/>
              <a:ext cx="56312" cy="56312"/>
            </a:xfrm>
            <a:custGeom>
              <a:avLst/>
              <a:gdLst/>
              <a:ahLst/>
              <a:cxnLst/>
              <a:rect l="l" t="t" r="r" b="b"/>
              <a:pathLst>
                <a:path w="1299" h="1299" extrusionOk="0">
                  <a:moveTo>
                    <a:pt x="640" y="1"/>
                  </a:moveTo>
                  <a:cubicBezTo>
                    <a:pt x="330" y="1"/>
                    <a:pt x="0" y="330"/>
                    <a:pt x="0" y="640"/>
                  </a:cubicBezTo>
                  <a:cubicBezTo>
                    <a:pt x="0" y="970"/>
                    <a:pt x="330" y="1299"/>
                    <a:pt x="640" y="1299"/>
                  </a:cubicBezTo>
                  <a:cubicBezTo>
                    <a:pt x="969" y="1299"/>
                    <a:pt x="1298" y="970"/>
                    <a:pt x="1298" y="640"/>
                  </a:cubicBezTo>
                  <a:cubicBezTo>
                    <a:pt x="1298" y="330"/>
                    <a:pt x="969" y="1"/>
                    <a:pt x="6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44"/>
            <p:cNvSpPr/>
            <p:nvPr/>
          </p:nvSpPr>
          <p:spPr>
            <a:xfrm rot="-5400000">
              <a:off x="926957" y="157927"/>
              <a:ext cx="56312" cy="52107"/>
            </a:xfrm>
            <a:custGeom>
              <a:avLst/>
              <a:gdLst/>
              <a:ahLst/>
              <a:cxnLst/>
              <a:rect l="l" t="t" r="r" b="b"/>
              <a:pathLst>
                <a:path w="1299" h="1202" extrusionOk="0">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44"/>
            <p:cNvSpPr/>
            <p:nvPr/>
          </p:nvSpPr>
          <p:spPr>
            <a:xfrm rot="-5400000">
              <a:off x="748507" y="157515"/>
              <a:ext cx="56312" cy="52930"/>
            </a:xfrm>
            <a:custGeom>
              <a:avLst/>
              <a:gdLst/>
              <a:ahLst/>
              <a:cxnLst/>
              <a:rect l="l" t="t" r="r" b="b"/>
              <a:pathLst>
                <a:path w="1299" h="1221" extrusionOk="0">
                  <a:moveTo>
                    <a:pt x="640" y="1"/>
                  </a:moveTo>
                  <a:cubicBezTo>
                    <a:pt x="330" y="1"/>
                    <a:pt x="0" y="252"/>
                    <a:pt x="0" y="562"/>
                  </a:cubicBezTo>
                  <a:cubicBezTo>
                    <a:pt x="0" y="969"/>
                    <a:pt x="330" y="1221"/>
                    <a:pt x="640" y="1221"/>
                  </a:cubicBezTo>
                  <a:cubicBezTo>
                    <a:pt x="969" y="1221"/>
                    <a:pt x="1298" y="969"/>
                    <a:pt x="1298" y="562"/>
                  </a:cubicBezTo>
                  <a:cubicBezTo>
                    <a:pt x="1298" y="252"/>
                    <a:pt x="969" y="1"/>
                    <a:pt x="6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44"/>
            <p:cNvSpPr/>
            <p:nvPr/>
          </p:nvSpPr>
          <p:spPr>
            <a:xfrm rot="-5400000">
              <a:off x="2281844" y="299443"/>
              <a:ext cx="52930" cy="52930"/>
            </a:xfrm>
            <a:custGeom>
              <a:avLst/>
              <a:gdLst/>
              <a:ahLst/>
              <a:cxnLst/>
              <a:rect l="l" t="t" r="r" b="b"/>
              <a:pathLst>
                <a:path w="1221" h="1221" extrusionOk="0">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Image 2">
            <a:extLst>
              <a:ext uri="{FF2B5EF4-FFF2-40B4-BE49-F238E27FC236}">
                <a16:creationId xmlns:a16="http://schemas.microsoft.com/office/drawing/2014/main" id="{16C65D51-DB18-4F7B-AD37-A974C4481EF4}"/>
              </a:ext>
            </a:extLst>
          </p:cNvPr>
          <p:cNvPicPr>
            <a:picLocks noChangeAspect="1"/>
          </p:cNvPicPr>
          <p:nvPr/>
        </p:nvPicPr>
        <p:blipFill>
          <a:blip r:embed="rId3"/>
          <a:stretch>
            <a:fillRect/>
          </a:stretch>
        </p:blipFill>
        <p:spPr>
          <a:xfrm>
            <a:off x="1109662" y="266700"/>
            <a:ext cx="6924675" cy="4610100"/>
          </a:xfrm>
          <a:prstGeom prst="rect">
            <a:avLst/>
          </a:prstGeom>
        </p:spPr>
      </p:pic>
    </p:spTree>
    <p:extLst>
      <p:ext uri="{BB962C8B-B14F-4D97-AF65-F5344CB8AC3E}">
        <p14:creationId xmlns:p14="http://schemas.microsoft.com/office/powerpoint/2010/main" val="4026618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92"/>
        <p:cNvGrpSpPr/>
        <p:nvPr/>
      </p:nvGrpSpPr>
      <p:grpSpPr>
        <a:xfrm>
          <a:off x="0" y="0"/>
          <a:ext cx="0" cy="0"/>
          <a:chOff x="0" y="0"/>
          <a:chExt cx="0" cy="0"/>
        </a:xfrm>
      </p:grpSpPr>
      <p:sp>
        <p:nvSpPr>
          <p:cNvPr id="2293" name="Google Shape;2293;p41"/>
          <p:cNvSpPr txBox="1">
            <a:spLocks noGrp="1"/>
          </p:cNvSpPr>
          <p:nvPr>
            <p:ph type="title"/>
          </p:nvPr>
        </p:nvSpPr>
        <p:spPr>
          <a:xfrm>
            <a:off x="1949100" y="540000"/>
            <a:ext cx="5245800" cy="477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accent3"/>
                </a:solidFill>
              </a:rPr>
              <a:t>Table of</a:t>
            </a:r>
            <a:r>
              <a:rPr lang="en">
                <a:solidFill>
                  <a:schemeClr val="dk1"/>
                </a:solidFill>
              </a:rPr>
              <a:t> contents</a:t>
            </a:r>
            <a:endParaRPr>
              <a:solidFill>
                <a:schemeClr val="dk1"/>
              </a:solidFill>
            </a:endParaRPr>
          </a:p>
        </p:txBody>
      </p:sp>
      <p:sp>
        <p:nvSpPr>
          <p:cNvPr id="2294" name="Google Shape;2294;p41"/>
          <p:cNvSpPr txBox="1">
            <a:spLocks noGrp="1"/>
          </p:cNvSpPr>
          <p:nvPr>
            <p:ph type="title" idx="2"/>
          </p:nvPr>
        </p:nvSpPr>
        <p:spPr>
          <a:xfrm>
            <a:off x="1424084" y="1399475"/>
            <a:ext cx="892200" cy="439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2296" name="Google Shape;2296;p41"/>
          <p:cNvSpPr txBox="1">
            <a:spLocks noGrp="1"/>
          </p:cNvSpPr>
          <p:nvPr>
            <p:ph type="title" idx="6"/>
          </p:nvPr>
        </p:nvSpPr>
        <p:spPr>
          <a:xfrm>
            <a:off x="1424074" y="2984552"/>
            <a:ext cx="892200" cy="439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2298" name="Google Shape;2298;p41"/>
          <p:cNvSpPr txBox="1">
            <a:spLocks noGrp="1"/>
          </p:cNvSpPr>
          <p:nvPr>
            <p:ph type="title" idx="8"/>
          </p:nvPr>
        </p:nvSpPr>
        <p:spPr>
          <a:xfrm>
            <a:off x="4028899" y="2984573"/>
            <a:ext cx="892200" cy="439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2300" name="Google Shape;2300;p41"/>
          <p:cNvSpPr txBox="1">
            <a:spLocks noGrp="1"/>
          </p:cNvSpPr>
          <p:nvPr>
            <p:ph type="title" idx="4"/>
          </p:nvPr>
        </p:nvSpPr>
        <p:spPr>
          <a:xfrm>
            <a:off x="4028899" y="1399425"/>
            <a:ext cx="892200" cy="439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2302" name="Google Shape;2302;p41"/>
          <p:cNvSpPr txBox="1">
            <a:spLocks noGrp="1"/>
          </p:cNvSpPr>
          <p:nvPr>
            <p:ph type="subTitle" idx="9"/>
          </p:nvPr>
        </p:nvSpPr>
        <p:spPr>
          <a:xfrm>
            <a:off x="719999" y="2027536"/>
            <a:ext cx="2313900" cy="501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Introduction</a:t>
            </a:r>
            <a:endParaRPr dirty="0"/>
          </a:p>
        </p:txBody>
      </p:sp>
      <p:sp>
        <p:nvSpPr>
          <p:cNvPr id="2303" name="Google Shape;2303;p41"/>
          <p:cNvSpPr txBox="1">
            <a:spLocks noGrp="1"/>
          </p:cNvSpPr>
          <p:nvPr>
            <p:ph type="subTitle" idx="13"/>
          </p:nvPr>
        </p:nvSpPr>
        <p:spPr>
          <a:xfrm>
            <a:off x="3318049" y="1980743"/>
            <a:ext cx="2313900" cy="75285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FR" sz="2000" dirty="0"/>
              <a:t>Généralités sur les composants </a:t>
            </a:r>
            <a:endParaRPr sz="2000" dirty="0">
              <a:solidFill>
                <a:schemeClr val="dk1"/>
              </a:solidFill>
            </a:endParaRPr>
          </a:p>
        </p:txBody>
      </p:sp>
      <p:sp>
        <p:nvSpPr>
          <p:cNvPr id="2304" name="Google Shape;2304;p41"/>
          <p:cNvSpPr txBox="1">
            <a:spLocks noGrp="1"/>
          </p:cNvSpPr>
          <p:nvPr>
            <p:ph type="subTitle" idx="14"/>
          </p:nvPr>
        </p:nvSpPr>
        <p:spPr>
          <a:xfrm>
            <a:off x="713224" y="3598920"/>
            <a:ext cx="2313900" cy="119774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FR" sz="2000" dirty="0"/>
              <a:t>Réalisation du thermomètre numérique </a:t>
            </a:r>
            <a:endParaRPr sz="2000" dirty="0">
              <a:solidFill>
                <a:schemeClr val="dk1"/>
              </a:solidFill>
            </a:endParaRPr>
          </a:p>
        </p:txBody>
      </p:sp>
      <p:sp>
        <p:nvSpPr>
          <p:cNvPr id="2305" name="Google Shape;2305;p41"/>
          <p:cNvSpPr txBox="1">
            <a:spLocks noGrp="1"/>
          </p:cNvSpPr>
          <p:nvPr>
            <p:ph type="subTitle" idx="15"/>
          </p:nvPr>
        </p:nvSpPr>
        <p:spPr>
          <a:xfrm>
            <a:off x="3299101" y="3628260"/>
            <a:ext cx="2313900" cy="501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Conclusion</a:t>
            </a:r>
            <a:endParaRPr dirty="0">
              <a:solidFill>
                <a:schemeClr val="dk1"/>
              </a:solidFill>
            </a:endParaRPr>
          </a:p>
        </p:txBody>
      </p:sp>
      <p:pic>
        <p:nvPicPr>
          <p:cNvPr id="2306" name="Google Shape;2306;p41"/>
          <p:cNvPicPr preferRelativeResize="0">
            <a:picLocks noGrp="1"/>
          </p:cNvPicPr>
          <p:nvPr>
            <p:ph type="pic" idx="16"/>
          </p:nvPr>
        </p:nvPicPr>
        <p:blipFill rotWithShape="1">
          <a:blip r:embed="rId3">
            <a:alphaModFix/>
          </a:blip>
          <a:srcRect l="36154" r="9624" b="7330"/>
          <a:stretch/>
        </p:blipFill>
        <p:spPr>
          <a:xfrm>
            <a:off x="5844900" y="1359600"/>
            <a:ext cx="2579101" cy="2937399"/>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89"/>
        <p:cNvGrpSpPr/>
        <p:nvPr/>
      </p:nvGrpSpPr>
      <p:grpSpPr>
        <a:xfrm>
          <a:off x="0" y="0"/>
          <a:ext cx="0" cy="0"/>
          <a:chOff x="0" y="0"/>
          <a:chExt cx="0" cy="0"/>
        </a:xfrm>
      </p:grpSpPr>
      <p:sp>
        <p:nvSpPr>
          <p:cNvPr id="2590" name="Google Shape;2590;p63"/>
          <p:cNvSpPr txBox="1">
            <a:spLocks noGrp="1"/>
          </p:cNvSpPr>
          <p:nvPr>
            <p:ph type="title"/>
          </p:nvPr>
        </p:nvSpPr>
        <p:spPr>
          <a:xfrm>
            <a:off x="774700" y="1346198"/>
            <a:ext cx="5740400" cy="2197100"/>
          </a:xfrm>
          <a:prstGeom prst="rect">
            <a:avLst/>
          </a:prstGeom>
        </p:spPr>
        <p:txBody>
          <a:bodyPr spcFirstLastPara="1" wrap="square" lIns="91425" tIns="91425" rIns="91425" bIns="91425" anchor="b" anchorCtr="0">
            <a:noAutofit/>
          </a:bodyPr>
          <a:lstStyle/>
          <a:p>
            <a:pPr algn="ctr"/>
            <a:r>
              <a:rPr lang="fr-FR" sz="5400" dirty="0"/>
              <a:t>Merci pour votre attention</a:t>
            </a:r>
          </a:p>
        </p:txBody>
      </p:sp>
      <p:grpSp>
        <p:nvGrpSpPr>
          <p:cNvPr id="2592" name="Google Shape;2592;p63"/>
          <p:cNvGrpSpPr/>
          <p:nvPr/>
        </p:nvGrpSpPr>
        <p:grpSpPr>
          <a:xfrm>
            <a:off x="6930164" y="709410"/>
            <a:ext cx="1834973" cy="3724678"/>
            <a:chOff x="5186401" y="494525"/>
            <a:chExt cx="1834973" cy="3724678"/>
          </a:xfrm>
        </p:grpSpPr>
        <p:sp>
          <p:nvSpPr>
            <p:cNvPr id="2593" name="Google Shape;2593;p63"/>
            <p:cNvSpPr/>
            <p:nvPr/>
          </p:nvSpPr>
          <p:spPr>
            <a:xfrm>
              <a:off x="5186401" y="494525"/>
              <a:ext cx="1834973" cy="3724678"/>
            </a:xfrm>
            <a:custGeom>
              <a:avLst/>
              <a:gdLst/>
              <a:ahLst/>
              <a:cxnLst/>
              <a:rect l="l" t="t" r="r" b="b"/>
              <a:pathLst>
                <a:path w="93205" h="189190" extrusionOk="0">
                  <a:moveTo>
                    <a:pt x="2870" y="0"/>
                  </a:moveTo>
                  <a:cubicBezTo>
                    <a:pt x="1280" y="0"/>
                    <a:pt x="0" y="1280"/>
                    <a:pt x="0" y="2914"/>
                  </a:cubicBezTo>
                  <a:lnTo>
                    <a:pt x="0" y="186320"/>
                  </a:lnTo>
                  <a:cubicBezTo>
                    <a:pt x="0" y="187909"/>
                    <a:pt x="1280" y="189190"/>
                    <a:pt x="2870" y="189190"/>
                  </a:cubicBezTo>
                  <a:lnTo>
                    <a:pt x="90334" y="189190"/>
                  </a:lnTo>
                  <a:cubicBezTo>
                    <a:pt x="91924" y="189190"/>
                    <a:pt x="93204" y="187909"/>
                    <a:pt x="93204" y="186320"/>
                  </a:cubicBezTo>
                  <a:lnTo>
                    <a:pt x="93204" y="2914"/>
                  </a:lnTo>
                  <a:cubicBezTo>
                    <a:pt x="93204" y="1280"/>
                    <a:pt x="91924" y="0"/>
                    <a:pt x="903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63"/>
            <p:cNvSpPr/>
            <p:nvPr/>
          </p:nvSpPr>
          <p:spPr>
            <a:xfrm>
              <a:off x="5890455" y="3969678"/>
              <a:ext cx="458108" cy="154724"/>
            </a:xfrm>
            <a:custGeom>
              <a:avLst/>
              <a:gdLst/>
              <a:ahLst/>
              <a:cxnLst/>
              <a:rect l="l" t="t" r="r" b="b"/>
              <a:pathLst>
                <a:path w="23269" h="7859" extrusionOk="0">
                  <a:moveTo>
                    <a:pt x="796" y="0"/>
                  </a:moveTo>
                  <a:cubicBezTo>
                    <a:pt x="354" y="0"/>
                    <a:pt x="1" y="353"/>
                    <a:pt x="1" y="751"/>
                  </a:cubicBezTo>
                  <a:lnTo>
                    <a:pt x="1" y="7064"/>
                  </a:lnTo>
                  <a:cubicBezTo>
                    <a:pt x="1" y="7506"/>
                    <a:pt x="354" y="7859"/>
                    <a:pt x="796" y="7859"/>
                  </a:cubicBezTo>
                  <a:lnTo>
                    <a:pt x="22474" y="7859"/>
                  </a:lnTo>
                  <a:cubicBezTo>
                    <a:pt x="22916" y="7859"/>
                    <a:pt x="23269" y="7506"/>
                    <a:pt x="23269" y="7064"/>
                  </a:cubicBezTo>
                  <a:lnTo>
                    <a:pt x="23269" y="751"/>
                  </a:lnTo>
                  <a:cubicBezTo>
                    <a:pt x="23269" y="353"/>
                    <a:pt x="22916" y="0"/>
                    <a:pt x="2247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595" name="Google Shape;2595;p63"/>
          <p:cNvPicPr preferRelativeResize="0"/>
          <p:nvPr/>
        </p:nvPicPr>
        <p:blipFill rotWithShape="1">
          <a:blip r:embed="rId3">
            <a:alphaModFix/>
          </a:blip>
          <a:srcRect l="8977" r="59871"/>
          <a:stretch/>
        </p:blipFill>
        <p:spPr>
          <a:xfrm>
            <a:off x="7019775" y="1076811"/>
            <a:ext cx="1655750" cy="29898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17"/>
        <p:cNvGrpSpPr/>
        <p:nvPr/>
      </p:nvGrpSpPr>
      <p:grpSpPr>
        <a:xfrm>
          <a:off x="0" y="0"/>
          <a:ext cx="0" cy="0"/>
          <a:chOff x="0" y="0"/>
          <a:chExt cx="0" cy="0"/>
        </a:xfrm>
      </p:grpSpPr>
      <p:sp>
        <p:nvSpPr>
          <p:cNvPr id="2318" name="Google Shape;2318;p43"/>
          <p:cNvSpPr txBox="1">
            <a:spLocks noGrp="1"/>
          </p:cNvSpPr>
          <p:nvPr>
            <p:ph type="title"/>
          </p:nvPr>
        </p:nvSpPr>
        <p:spPr>
          <a:xfrm>
            <a:off x="4063762" y="2309550"/>
            <a:ext cx="4030500" cy="90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dirty="0"/>
              <a:t>Introduction</a:t>
            </a:r>
            <a:endParaRPr sz="4000" dirty="0"/>
          </a:p>
        </p:txBody>
      </p:sp>
      <p:sp>
        <p:nvSpPr>
          <p:cNvPr id="2319" name="Google Shape;2319;p43"/>
          <p:cNvSpPr txBox="1">
            <a:spLocks noGrp="1"/>
          </p:cNvSpPr>
          <p:nvPr>
            <p:ph type="title" idx="2"/>
          </p:nvPr>
        </p:nvSpPr>
        <p:spPr>
          <a:xfrm>
            <a:off x="5548308" y="1494475"/>
            <a:ext cx="1061400" cy="71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pic>
        <p:nvPicPr>
          <p:cNvPr id="2321" name="Google Shape;2321;p43"/>
          <p:cNvPicPr preferRelativeResize="0">
            <a:picLocks noGrp="1"/>
          </p:cNvPicPr>
          <p:nvPr>
            <p:ph type="pic" idx="3"/>
          </p:nvPr>
        </p:nvPicPr>
        <p:blipFill rotWithShape="1">
          <a:blip r:embed="rId3">
            <a:alphaModFix/>
          </a:blip>
          <a:srcRect l="22886" r="22892"/>
          <a:stretch/>
        </p:blipFill>
        <p:spPr>
          <a:xfrm>
            <a:off x="958388" y="986850"/>
            <a:ext cx="2579101" cy="3169799"/>
          </a:xfrm>
          <a:prstGeom prst="rect">
            <a:avLst/>
          </a:prstGeom>
        </p:spPr>
      </p:pic>
      <p:grpSp>
        <p:nvGrpSpPr>
          <p:cNvPr id="2322" name="Google Shape;2322;p43"/>
          <p:cNvGrpSpPr/>
          <p:nvPr/>
        </p:nvGrpSpPr>
        <p:grpSpPr>
          <a:xfrm>
            <a:off x="5809975" y="1020650"/>
            <a:ext cx="538025" cy="157800"/>
            <a:chOff x="2575325" y="1348650"/>
            <a:chExt cx="538025" cy="157800"/>
          </a:xfrm>
        </p:grpSpPr>
        <p:sp>
          <p:nvSpPr>
            <p:cNvPr id="2323" name="Google Shape;2323;p43"/>
            <p:cNvSpPr/>
            <p:nvPr/>
          </p:nvSpPr>
          <p:spPr>
            <a:xfrm>
              <a:off x="2575325" y="1348650"/>
              <a:ext cx="157800" cy="157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43"/>
            <p:cNvSpPr/>
            <p:nvPr/>
          </p:nvSpPr>
          <p:spPr>
            <a:xfrm>
              <a:off x="2765438" y="1348650"/>
              <a:ext cx="157800" cy="157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43"/>
            <p:cNvSpPr/>
            <p:nvPr/>
          </p:nvSpPr>
          <p:spPr>
            <a:xfrm>
              <a:off x="2955550" y="1348650"/>
              <a:ext cx="157800" cy="157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29"/>
        <p:cNvGrpSpPr/>
        <p:nvPr/>
      </p:nvGrpSpPr>
      <p:grpSpPr>
        <a:xfrm>
          <a:off x="0" y="0"/>
          <a:ext cx="0" cy="0"/>
          <a:chOff x="0" y="0"/>
          <a:chExt cx="0" cy="0"/>
        </a:xfrm>
      </p:grpSpPr>
      <p:sp>
        <p:nvSpPr>
          <p:cNvPr id="2330" name="Google Shape;2330;p44"/>
          <p:cNvSpPr txBox="1">
            <a:spLocks noGrp="1"/>
          </p:cNvSpPr>
          <p:nvPr>
            <p:ph type="title"/>
          </p:nvPr>
        </p:nvSpPr>
        <p:spPr>
          <a:xfrm>
            <a:off x="720000" y="540000"/>
            <a:ext cx="7704000" cy="477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accent3"/>
                </a:solidFill>
              </a:rPr>
              <a:t>Introduction </a:t>
            </a:r>
            <a:endParaRPr dirty="0"/>
          </a:p>
        </p:txBody>
      </p:sp>
      <p:sp>
        <p:nvSpPr>
          <p:cNvPr id="2331" name="Google Shape;2331;p44"/>
          <p:cNvSpPr txBox="1">
            <a:spLocks noGrp="1"/>
          </p:cNvSpPr>
          <p:nvPr>
            <p:ph type="subTitle" idx="1"/>
          </p:nvPr>
        </p:nvSpPr>
        <p:spPr>
          <a:xfrm>
            <a:off x="720000" y="1265274"/>
            <a:ext cx="7552130" cy="30909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Dans le cadre de notre formation, nous devons réaliser un mini-projet intitulé "thermomètre intelligent" afin d'approfondir nos connaissances en électronique.</a:t>
            </a:r>
          </a:p>
          <a:p>
            <a:pPr marL="0" lvl="0" indent="0" algn="l" rtl="0">
              <a:spcBef>
                <a:spcPts val="0"/>
              </a:spcBef>
              <a:spcAft>
                <a:spcPts val="0"/>
              </a:spcAft>
              <a:buNone/>
            </a:pPr>
            <a:endParaRPr lang="fr-FR" dirty="0"/>
          </a:p>
          <a:p>
            <a:pPr marL="0" lvl="0" indent="0" algn="l" rtl="0">
              <a:spcBef>
                <a:spcPts val="0"/>
              </a:spcBef>
              <a:spcAft>
                <a:spcPts val="0"/>
              </a:spcAft>
              <a:buNone/>
            </a:pPr>
            <a:r>
              <a:rPr lang="fr-FR" dirty="0"/>
              <a:t>Aujourd'hui, les grandes usines opèrent avec d'énormes machines de production, ce qui rend essentiel de surveiller la température de ces équipements. En effet, cela permet de prendre des décisions éclairées concernant l'arrêt des machines ou la détection de problèmes de température.</a:t>
            </a:r>
          </a:p>
          <a:p>
            <a:pPr marL="0" lvl="0" indent="0" algn="l" rtl="0">
              <a:spcBef>
                <a:spcPts val="0"/>
              </a:spcBef>
              <a:spcAft>
                <a:spcPts val="0"/>
              </a:spcAft>
              <a:buNone/>
            </a:pPr>
            <a:endParaRPr lang="fr-FR" dirty="0"/>
          </a:p>
          <a:p>
            <a:pPr marL="0" lvl="0" indent="0" algn="l" rtl="0">
              <a:spcBef>
                <a:spcPts val="0"/>
              </a:spcBef>
              <a:spcAft>
                <a:spcPts val="0"/>
              </a:spcAft>
              <a:buNone/>
            </a:pPr>
            <a:r>
              <a:rPr lang="fr-FR" dirty="0"/>
              <a:t>Pour cette étude, nous commencerons par présenter une vue d'ensemble du projet, y compris un cahier des charges détaillé. Ensuite, nous procéderons à une étude théorique et fournirons des synthèses des résultats. Enfin, nous simulerons le projet à l'aide d'un outil informatique appelé Proteus.</a:t>
            </a:r>
            <a:endParaRPr dirty="0"/>
          </a:p>
        </p:txBody>
      </p:sp>
      <p:grpSp>
        <p:nvGrpSpPr>
          <p:cNvPr id="2333" name="Google Shape;2333;p44"/>
          <p:cNvGrpSpPr/>
          <p:nvPr/>
        </p:nvGrpSpPr>
        <p:grpSpPr>
          <a:xfrm>
            <a:off x="6430573" y="4533380"/>
            <a:ext cx="538025" cy="157800"/>
            <a:chOff x="2575325" y="1348650"/>
            <a:chExt cx="538025" cy="157800"/>
          </a:xfrm>
        </p:grpSpPr>
        <p:sp>
          <p:nvSpPr>
            <p:cNvPr id="2334" name="Google Shape;2334;p44"/>
            <p:cNvSpPr/>
            <p:nvPr/>
          </p:nvSpPr>
          <p:spPr>
            <a:xfrm>
              <a:off x="2575325" y="1348650"/>
              <a:ext cx="157800" cy="157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44"/>
            <p:cNvSpPr/>
            <p:nvPr/>
          </p:nvSpPr>
          <p:spPr>
            <a:xfrm>
              <a:off x="2765438" y="1348650"/>
              <a:ext cx="157800" cy="157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44"/>
            <p:cNvSpPr/>
            <p:nvPr/>
          </p:nvSpPr>
          <p:spPr>
            <a:xfrm>
              <a:off x="2955550" y="1348650"/>
              <a:ext cx="157800" cy="157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37" name="Google Shape;2337;p44"/>
          <p:cNvGrpSpPr/>
          <p:nvPr/>
        </p:nvGrpSpPr>
        <p:grpSpPr>
          <a:xfrm>
            <a:off x="1673809" y="4505225"/>
            <a:ext cx="1584577" cy="196549"/>
            <a:chOff x="750197" y="155825"/>
            <a:chExt cx="1584577" cy="196549"/>
          </a:xfrm>
        </p:grpSpPr>
        <p:sp>
          <p:nvSpPr>
            <p:cNvPr id="2338" name="Google Shape;2338;p44"/>
            <p:cNvSpPr/>
            <p:nvPr/>
          </p:nvSpPr>
          <p:spPr>
            <a:xfrm rot="-5400000">
              <a:off x="2093744" y="299443"/>
              <a:ext cx="52930" cy="52930"/>
            </a:xfrm>
            <a:custGeom>
              <a:avLst/>
              <a:gdLst/>
              <a:ahLst/>
              <a:cxnLst/>
              <a:rect l="l" t="t" r="r" b="b"/>
              <a:pathLst>
                <a:path w="1221" h="1221" extrusionOk="0">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44"/>
            <p:cNvSpPr/>
            <p:nvPr/>
          </p:nvSpPr>
          <p:spPr>
            <a:xfrm rot="-5400000">
              <a:off x="1915294" y="299855"/>
              <a:ext cx="52930" cy="52107"/>
            </a:xfrm>
            <a:custGeom>
              <a:avLst/>
              <a:gdLst/>
              <a:ahLst/>
              <a:cxnLst/>
              <a:rect l="l" t="t" r="r" b="b"/>
              <a:pathLst>
                <a:path w="1221" h="1202" extrusionOk="0">
                  <a:moveTo>
                    <a:pt x="659" y="1"/>
                  </a:moveTo>
                  <a:cubicBezTo>
                    <a:pt x="252" y="1"/>
                    <a:pt x="0" y="233"/>
                    <a:pt x="0" y="563"/>
                  </a:cubicBezTo>
                  <a:cubicBezTo>
                    <a:pt x="0" y="969"/>
                    <a:pt x="252" y="1202"/>
                    <a:pt x="659" y="1202"/>
                  </a:cubicBezTo>
                  <a:cubicBezTo>
                    <a:pt x="969" y="1202"/>
                    <a:pt x="1221" y="969"/>
                    <a:pt x="1221" y="563"/>
                  </a:cubicBezTo>
                  <a:cubicBezTo>
                    <a:pt x="1221" y="233"/>
                    <a:pt x="969" y="1"/>
                    <a:pt x="6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44"/>
            <p:cNvSpPr/>
            <p:nvPr/>
          </p:nvSpPr>
          <p:spPr>
            <a:xfrm rot="-5400000">
              <a:off x="1735196" y="297753"/>
              <a:ext cx="52930" cy="56312"/>
            </a:xfrm>
            <a:custGeom>
              <a:avLst/>
              <a:gdLst/>
              <a:ahLst/>
              <a:cxnLst/>
              <a:rect l="l" t="t" r="r" b="b"/>
              <a:pathLst>
                <a:path w="1221" h="1299" extrusionOk="0">
                  <a:moveTo>
                    <a:pt x="659" y="0"/>
                  </a:moveTo>
                  <a:cubicBezTo>
                    <a:pt x="252" y="0"/>
                    <a:pt x="0" y="330"/>
                    <a:pt x="0" y="640"/>
                  </a:cubicBezTo>
                  <a:cubicBezTo>
                    <a:pt x="0" y="969"/>
                    <a:pt x="252" y="1298"/>
                    <a:pt x="659" y="1298"/>
                  </a:cubicBezTo>
                  <a:cubicBezTo>
                    <a:pt x="969" y="1298"/>
                    <a:pt x="1221" y="969"/>
                    <a:pt x="1221" y="640"/>
                  </a:cubicBezTo>
                  <a:cubicBezTo>
                    <a:pt x="1221" y="330"/>
                    <a:pt x="969" y="0"/>
                    <a:pt x="6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44"/>
            <p:cNvSpPr/>
            <p:nvPr/>
          </p:nvSpPr>
          <p:spPr>
            <a:xfrm rot="-5400000">
              <a:off x="1556334" y="297753"/>
              <a:ext cx="52930" cy="56312"/>
            </a:xfrm>
            <a:custGeom>
              <a:avLst/>
              <a:gdLst/>
              <a:ahLst/>
              <a:cxnLst/>
              <a:rect l="l" t="t" r="r" b="b"/>
              <a:pathLst>
                <a:path w="1221" h="1299" extrusionOk="0">
                  <a:moveTo>
                    <a:pt x="659" y="0"/>
                  </a:moveTo>
                  <a:cubicBezTo>
                    <a:pt x="252" y="0"/>
                    <a:pt x="0" y="330"/>
                    <a:pt x="0" y="659"/>
                  </a:cubicBezTo>
                  <a:cubicBezTo>
                    <a:pt x="0" y="969"/>
                    <a:pt x="252" y="1298"/>
                    <a:pt x="659" y="1298"/>
                  </a:cubicBezTo>
                  <a:cubicBezTo>
                    <a:pt x="969" y="1298"/>
                    <a:pt x="1221" y="969"/>
                    <a:pt x="1221" y="659"/>
                  </a:cubicBezTo>
                  <a:cubicBezTo>
                    <a:pt x="1221" y="330"/>
                    <a:pt x="969" y="0"/>
                    <a:pt x="6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44"/>
            <p:cNvSpPr/>
            <p:nvPr/>
          </p:nvSpPr>
          <p:spPr>
            <a:xfrm rot="-5400000">
              <a:off x="1378296" y="297753"/>
              <a:ext cx="52930" cy="56312"/>
            </a:xfrm>
            <a:custGeom>
              <a:avLst/>
              <a:gdLst/>
              <a:ahLst/>
              <a:cxnLst/>
              <a:rect l="l" t="t" r="r" b="b"/>
              <a:pathLst>
                <a:path w="1221" h="1299" extrusionOk="0">
                  <a:moveTo>
                    <a:pt x="659" y="1"/>
                  </a:moveTo>
                  <a:cubicBezTo>
                    <a:pt x="252" y="1"/>
                    <a:pt x="0" y="330"/>
                    <a:pt x="0" y="640"/>
                  </a:cubicBezTo>
                  <a:cubicBezTo>
                    <a:pt x="0" y="969"/>
                    <a:pt x="252" y="1299"/>
                    <a:pt x="659" y="1299"/>
                  </a:cubicBezTo>
                  <a:cubicBezTo>
                    <a:pt x="969" y="1299"/>
                    <a:pt x="1221" y="969"/>
                    <a:pt x="1221" y="640"/>
                  </a:cubicBezTo>
                  <a:cubicBezTo>
                    <a:pt x="1221" y="330"/>
                    <a:pt x="969" y="1"/>
                    <a:pt x="6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44"/>
            <p:cNvSpPr/>
            <p:nvPr/>
          </p:nvSpPr>
          <p:spPr>
            <a:xfrm rot="-5400000">
              <a:off x="1197765" y="299422"/>
              <a:ext cx="52930" cy="52974"/>
            </a:xfrm>
            <a:custGeom>
              <a:avLst/>
              <a:gdLst/>
              <a:ahLst/>
              <a:cxnLst/>
              <a:rect l="l" t="t" r="r" b="b"/>
              <a:pathLst>
                <a:path w="1221" h="1222" extrusionOk="0">
                  <a:moveTo>
                    <a:pt x="659" y="1"/>
                  </a:moveTo>
                  <a:cubicBezTo>
                    <a:pt x="252" y="1"/>
                    <a:pt x="0" y="253"/>
                    <a:pt x="0" y="660"/>
                  </a:cubicBezTo>
                  <a:cubicBezTo>
                    <a:pt x="0" y="970"/>
                    <a:pt x="252" y="1221"/>
                    <a:pt x="659" y="1221"/>
                  </a:cubicBezTo>
                  <a:cubicBezTo>
                    <a:pt x="969" y="1221"/>
                    <a:pt x="1221" y="970"/>
                    <a:pt x="1221" y="660"/>
                  </a:cubicBezTo>
                  <a:cubicBezTo>
                    <a:pt x="1221" y="253"/>
                    <a:pt x="969" y="1"/>
                    <a:pt x="6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44"/>
            <p:cNvSpPr/>
            <p:nvPr/>
          </p:nvSpPr>
          <p:spPr>
            <a:xfrm rot="-5400000">
              <a:off x="1019336" y="299855"/>
              <a:ext cx="52930" cy="52107"/>
            </a:xfrm>
            <a:custGeom>
              <a:avLst/>
              <a:gdLst/>
              <a:ahLst/>
              <a:cxnLst/>
              <a:rect l="l" t="t" r="r" b="b"/>
              <a:pathLst>
                <a:path w="1221" h="1202" extrusionOk="0">
                  <a:moveTo>
                    <a:pt x="659" y="0"/>
                  </a:moveTo>
                  <a:cubicBezTo>
                    <a:pt x="252" y="0"/>
                    <a:pt x="0" y="233"/>
                    <a:pt x="0" y="640"/>
                  </a:cubicBezTo>
                  <a:cubicBezTo>
                    <a:pt x="0" y="969"/>
                    <a:pt x="252" y="1201"/>
                    <a:pt x="659" y="1201"/>
                  </a:cubicBezTo>
                  <a:cubicBezTo>
                    <a:pt x="969" y="1201"/>
                    <a:pt x="1221" y="969"/>
                    <a:pt x="1221" y="640"/>
                  </a:cubicBezTo>
                  <a:cubicBezTo>
                    <a:pt x="1221" y="233"/>
                    <a:pt x="969" y="0"/>
                    <a:pt x="6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44"/>
            <p:cNvSpPr/>
            <p:nvPr/>
          </p:nvSpPr>
          <p:spPr>
            <a:xfrm rot="-5400000">
              <a:off x="840886" y="299443"/>
              <a:ext cx="52930" cy="52930"/>
            </a:xfrm>
            <a:custGeom>
              <a:avLst/>
              <a:gdLst/>
              <a:ahLst/>
              <a:cxnLst/>
              <a:rect l="l" t="t" r="r" b="b"/>
              <a:pathLst>
                <a:path w="1221" h="1221" extrusionOk="0">
                  <a:moveTo>
                    <a:pt x="659" y="1"/>
                  </a:moveTo>
                  <a:cubicBezTo>
                    <a:pt x="252" y="1"/>
                    <a:pt x="0" y="252"/>
                    <a:pt x="0" y="582"/>
                  </a:cubicBezTo>
                  <a:cubicBezTo>
                    <a:pt x="0" y="969"/>
                    <a:pt x="252" y="1221"/>
                    <a:pt x="659" y="1221"/>
                  </a:cubicBezTo>
                  <a:cubicBezTo>
                    <a:pt x="969" y="1221"/>
                    <a:pt x="1221" y="969"/>
                    <a:pt x="1221" y="582"/>
                  </a:cubicBezTo>
                  <a:cubicBezTo>
                    <a:pt x="1221" y="252"/>
                    <a:pt x="969" y="1"/>
                    <a:pt x="6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44"/>
            <p:cNvSpPr/>
            <p:nvPr/>
          </p:nvSpPr>
          <p:spPr>
            <a:xfrm rot="-5400000">
              <a:off x="2181051" y="155825"/>
              <a:ext cx="56312" cy="56312"/>
            </a:xfrm>
            <a:custGeom>
              <a:avLst/>
              <a:gdLst/>
              <a:ahLst/>
              <a:cxnLst/>
              <a:rect l="l" t="t" r="r" b="b"/>
              <a:pathLst>
                <a:path w="1299" h="1299" extrusionOk="0">
                  <a:moveTo>
                    <a:pt x="640" y="1"/>
                  </a:moveTo>
                  <a:cubicBezTo>
                    <a:pt x="330" y="1"/>
                    <a:pt x="0" y="330"/>
                    <a:pt x="0" y="659"/>
                  </a:cubicBezTo>
                  <a:cubicBezTo>
                    <a:pt x="0" y="969"/>
                    <a:pt x="330" y="1299"/>
                    <a:pt x="640" y="1299"/>
                  </a:cubicBezTo>
                  <a:cubicBezTo>
                    <a:pt x="969" y="1299"/>
                    <a:pt x="1298" y="969"/>
                    <a:pt x="1298" y="659"/>
                  </a:cubicBezTo>
                  <a:cubicBezTo>
                    <a:pt x="1298" y="330"/>
                    <a:pt x="969" y="1"/>
                    <a:pt x="6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44"/>
            <p:cNvSpPr/>
            <p:nvPr/>
          </p:nvSpPr>
          <p:spPr>
            <a:xfrm rot="-5400000">
              <a:off x="2000953" y="157927"/>
              <a:ext cx="56312" cy="52107"/>
            </a:xfrm>
            <a:custGeom>
              <a:avLst/>
              <a:gdLst/>
              <a:ahLst/>
              <a:cxnLst/>
              <a:rect l="l" t="t" r="r" b="b"/>
              <a:pathLst>
                <a:path w="1299" h="1202" extrusionOk="0">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44"/>
            <p:cNvSpPr/>
            <p:nvPr/>
          </p:nvSpPr>
          <p:spPr>
            <a:xfrm rot="-5400000">
              <a:off x="1822503" y="157515"/>
              <a:ext cx="56312" cy="52930"/>
            </a:xfrm>
            <a:custGeom>
              <a:avLst/>
              <a:gdLst/>
              <a:ahLst/>
              <a:cxnLst/>
              <a:rect l="l" t="t" r="r" b="b"/>
              <a:pathLst>
                <a:path w="1299" h="1221" extrusionOk="0">
                  <a:moveTo>
                    <a:pt x="640" y="0"/>
                  </a:moveTo>
                  <a:cubicBezTo>
                    <a:pt x="330" y="0"/>
                    <a:pt x="0" y="252"/>
                    <a:pt x="0" y="562"/>
                  </a:cubicBezTo>
                  <a:cubicBezTo>
                    <a:pt x="0" y="969"/>
                    <a:pt x="330" y="1221"/>
                    <a:pt x="640" y="1221"/>
                  </a:cubicBezTo>
                  <a:cubicBezTo>
                    <a:pt x="969" y="1221"/>
                    <a:pt x="1298" y="969"/>
                    <a:pt x="1298" y="562"/>
                  </a:cubicBezTo>
                  <a:cubicBezTo>
                    <a:pt x="1298" y="252"/>
                    <a:pt x="969"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2349;p44"/>
            <p:cNvSpPr/>
            <p:nvPr/>
          </p:nvSpPr>
          <p:spPr>
            <a:xfrm rot="-5400000">
              <a:off x="1644053" y="157927"/>
              <a:ext cx="56312" cy="52107"/>
            </a:xfrm>
            <a:custGeom>
              <a:avLst/>
              <a:gdLst/>
              <a:ahLst/>
              <a:cxnLst/>
              <a:rect l="l" t="t" r="r" b="b"/>
              <a:pathLst>
                <a:path w="1299" h="1202" extrusionOk="0">
                  <a:moveTo>
                    <a:pt x="640" y="1"/>
                  </a:moveTo>
                  <a:cubicBezTo>
                    <a:pt x="330" y="1"/>
                    <a:pt x="0" y="233"/>
                    <a:pt x="0" y="563"/>
                  </a:cubicBezTo>
                  <a:cubicBezTo>
                    <a:pt x="0" y="969"/>
                    <a:pt x="330" y="1202"/>
                    <a:pt x="640" y="1202"/>
                  </a:cubicBezTo>
                  <a:cubicBezTo>
                    <a:pt x="969" y="1202"/>
                    <a:pt x="1298" y="969"/>
                    <a:pt x="1298" y="563"/>
                  </a:cubicBezTo>
                  <a:cubicBezTo>
                    <a:pt x="1298" y="233"/>
                    <a:pt x="969" y="1"/>
                    <a:pt x="6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50;p44"/>
            <p:cNvSpPr/>
            <p:nvPr/>
          </p:nvSpPr>
          <p:spPr>
            <a:xfrm rot="-5400000">
              <a:off x="1463955" y="155825"/>
              <a:ext cx="56312" cy="56312"/>
            </a:xfrm>
            <a:custGeom>
              <a:avLst/>
              <a:gdLst/>
              <a:ahLst/>
              <a:cxnLst/>
              <a:rect l="l" t="t" r="r" b="b"/>
              <a:pathLst>
                <a:path w="1299" h="1299" extrusionOk="0">
                  <a:moveTo>
                    <a:pt x="640" y="0"/>
                  </a:moveTo>
                  <a:cubicBezTo>
                    <a:pt x="330" y="0"/>
                    <a:pt x="0" y="330"/>
                    <a:pt x="0" y="640"/>
                  </a:cubicBezTo>
                  <a:cubicBezTo>
                    <a:pt x="0" y="969"/>
                    <a:pt x="330" y="1298"/>
                    <a:pt x="640" y="1298"/>
                  </a:cubicBezTo>
                  <a:cubicBezTo>
                    <a:pt x="969" y="1298"/>
                    <a:pt x="1298" y="969"/>
                    <a:pt x="1298" y="640"/>
                  </a:cubicBezTo>
                  <a:cubicBezTo>
                    <a:pt x="1298" y="330"/>
                    <a:pt x="969"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44"/>
            <p:cNvSpPr/>
            <p:nvPr/>
          </p:nvSpPr>
          <p:spPr>
            <a:xfrm rot="-5400000">
              <a:off x="1285505" y="156237"/>
              <a:ext cx="56312" cy="55488"/>
            </a:xfrm>
            <a:custGeom>
              <a:avLst/>
              <a:gdLst/>
              <a:ahLst/>
              <a:cxnLst/>
              <a:rect l="l" t="t" r="r" b="b"/>
              <a:pathLst>
                <a:path w="1299" h="1280" extrusionOk="0">
                  <a:moveTo>
                    <a:pt x="640" y="1"/>
                  </a:moveTo>
                  <a:cubicBezTo>
                    <a:pt x="330" y="1"/>
                    <a:pt x="0" y="311"/>
                    <a:pt x="0" y="640"/>
                  </a:cubicBezTo>
                  <a:cubicBezTo>
                    <a:pt x="0" y="969"/>
                    <a:pt x="330" y="1279"/>
                    <a:pt x="640" y="1279"/>
                  </a:cubicBezTo>
                  <a:cubicBezTo>
                    <a:pt x="969" y="1279"/>
                    <a:pt x="1298" y="969"/>
                    <a:pt x="1298" y="640"/>
                  </a:cubicBezTo>
                  <a:cubicBezTo>
                    <a:pt x="1298" y="311"/>
                    <a:pt x="969" y="1"/>
                    <a:pt x="6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44"/>
            <p:cNvSpPr/>
            <p:nvPr/>
          </p:nvSpPr>
          <p:spPr>
            <a:xfrm rot="-5400000">
              <a:off x="1107055" y="155825"/>
              <a:ext cx="56312" cy="56312"/>
            </a:xfrm>
            <a:custGeom>
              <a:avLst/>
              <a:gdLst/>
              <a:ahLst/>
              <a:cxnLst/>
              <a:rect l="l" t="t" r="r" b="b"/>
              <a:pathLst>
                <a:path w="1299" h="1299" extrusionOk="0">
                  <a:moveTo>
                    <a:pt x="640" y="1"/>
                  </a:moveTo>
                  <a:cubicBezTo>
                    <a:pt x="330" y="1"/>
                    <a:pt x="0" y="330"/>
                    <a:pt x="0" y="640"/>
                  </a:cubicBezTo>
                  <a:cubicBezTo>
                    <a:pt x="0" y="970"/>
                    <a:pt x="330" y="1299"/>
                    <a:pt x="640" y="1299"/>
                  </a:cubicBezTo>
                  <a:cubicBezTo>
                    <a:pt x="969" y="1299"/>
                    <a:pt x="1298" y="970"/>
                    <a:pt x="1298" y="640"/>
                  </a:cubicBezTo>
                  <a:cubicBezTo>
                    <a:pt x="1298" y="330"/>
                    <a:pt x="969" y="1"/>
                    <a:pt x="6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44"/>
            <p:cNvSpPr/>
            <p:nvPr/>
          </p:nvSpPr>
          <p:spPr>
            <a:xfrm rot="-5400000">
              <a:off x="926957" y="157927"/>
              <a:ext cx="56312" cy="52107"/>
            </a:xfrm>
            <a:custGeom>
              <a:avLst/>
              <a:gdLst/>
              <a:ahLst/>
              <a:cxnLst/>
              <a:rect l="l" t="t" r="r" b="b"/>
              <a:pathLst>
                <a:path w="1299" h="1202" extrusionOk="0">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44"/>
            <p:cNvSpPr/>
            <p:nvPr/>
          </p:nvSpPr>
          <p:spPr>
            <a:xfrm rot="-5400000">
              <a:off x="748507" y="157515"/>
              <a:ext cx="56312" cy="52930"/>
            </a:xfrm>
            <a:custGeom>
              <a:avLst/>
              <a:gdLst/>
              <a:ahLst/>
              <a:cxnLst/>
              <a:rect l="l" t="t" r="r" b="b"/>
              <a:pathLst>
                <a:path w="1299" h="1221" extrusionOk="0">
                  <a:moveTo>
                    <a:pt x="640" y="1"/>
                  </a:moveTo>
                  <a:cubicBezTo>
                    <a:pt x="330" y="1"/>
                    <a:pt x="0" y="252"/>
                    <a:pt x="0" y="562"/>
                  </a:cubicBezTo>
                  <a:cubicBezTo>
                    <a:pt x="0" y="969"/>
                    <a:pt x="330" y="1221"/>
                    <a:pt x="640" y="1221"/>
                  </a:cubicBezTo>
                  <a:cubicBezTo>
                    <a:pt x="969" y="1221"/>
                    <a:pt x="1298" y="969"/>
                    <a:pt x="1298" y="562"/>
                  </a:cubicBezTo>
                  <a:cubicBezTo>
                    <a:pt x="1298" y="252"/>
                    <a:pt x="969" y="1"/>
                    <a:pt x="6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44"/>
            <p:cNvSpPr/>
            <p:nvPr/>
          </p:nvSpPr>
          <p:spPr>
            <a:xfrm rot="-5400000">
              <a:off x="2281844" y="299443"/>
              <a:ext cx="52930" cy="52930"/>
            </a:xfrm>
            <a:custGeom>
              <a:avLst/>
              <a:gdLst/>
              <a:ahLst/>
              <a:cxnLst/>
              <a:rect l="l" t="t" r="r" b="b"/>
              <a:pathLst>
                <a:path w="1221" h="1221" extrusionOk="0">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95"/>
        <p:cNvGrpSpPr/>
        <p:nvPr/>
      </p:nvGrpSpPr>
      <p:grpSpPr>
        <a:xfrm>
          <a:off x="0" y="0"/>
          <a:ext cx="0" cy="0"/>
          <a:chOff x="0" y="0"/>
          <a:chExt cx="0" cy="0"/>
        </a:xfrm>
      </p:grpSpPr>
      <p:pic>
        <p:nvPicPr>
          <p:cNvPr id="2496" name="Google Shape;2496;p53"/>
          <p:cNvPicPr preferRelativeResize="0">
            <a:picLocks noGrp="1"/>
          </p:cNvPicPr>
          <p:nvPr>
            <p:ph type="pic" idx="3"/>
          </p:nvPr>
        </p:nvPicPr>
        <p:blipFill rotWithShape="1">
          <a:blip r:embed="rId3">
            <a:alphaModFix/>
          </a:blip>
          <a:srcRect l="8380" r="45851"/>
          <a:stretch/>
        </p:blipFill>
        <p:spPr>
          <a:xfrm>
            <a:off x="1133538" y="986850"/>
            <a:ext cx="2579101" cy="3169800"/>
          </a:xfrm>
          <a:prstGeom prst="rect">
            <a:avLst/>
          </a:prstGeom>
        </p:spPr>
      </p:pic>
      <p:sp>
        <p:nvSpPr>
          <p:cNvPr id="2497" name="Google Shape;2497;p53"/>
          <p:cNvSpPr txBox="1">
            <a:spLocks noGrp="1"/>
          </p:cNvSpPr>
          <p:nvPr>
            <p:ph type="title"/>
          </p:nvPr>
        </p:nvSpPr>
        <p:spPr>
          <a:xfrm>
            <a:off x="4493688" y="2322775"/>
            <a:ext cx="3930300" cy="83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FR" sz="2800" dirty="0">
                <a:solidFill>
                  <a:schemeClr val="accent3"/>
                </a:solidFill>
              </a:rPr>
              <a:t>Généralités sur les composants </a:t>
            </a:r>
            <a:endParaRPr sz="2800" dirty="0"/>
          </a:p>
        </p:txBody>
      </p:sp>
      <p:sp>
        <p:nvSpPr>
          <p:cNvPr id="2498" name="Google Shape;2498;p53"/>
          <p:cNvSpPr txBox="1">
            <a:spLocks noGrp="1"/>
          </p:cNvSpPr>
          <p:nvPr>
            <p:ph type="title" idx="2"/>
          </p:nvPr>
        </p:nvSpPr>
        <p:spPr>
          <a:xfrm>
            <a:off x="5928113" y="1387550"/>
            <a:ext cx="1061400" cy="71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03"/>
        <p:cNvGrpSpPr/>
        <p:nvPr/>
      </p:nvGrpSpPr>
      <p:grpSpPr>
        <a:xfrm>
          <a:off x="0" y="0"/>
          <a:ext cx="0" cy="0"/>
          <a:chOff x="0" y="0"/>
          <a:chExt cx="0" cy="0"/>
        </a:xfrm>
      </p:grpSpPr>
      <p:sp>
        <p:nvSpPr>
          <p:cNvPr id="2505" name="Google Shape;2505;p54"/>
          <p:cNvSpPr txBox="1">
            <a:spLocks noGrp="1"/>
          </p:cNvSpPr>
          <p:nvPr>
            <p:ph type="subTitle" idx="1"/>
          </p:nvPr>
        </p:nvSpPr>
        <p:spPr>
          <a:xfrm>
            <a:off x="478405" y="1081567"/>
            <a:ext cx="4550500" cy="4140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FR" sz="2000" dirty="0"/>
              <a:t>Un haut-parleur, ou "speaker", est un dispositif électroacoustique qui convertit un signal électrique en vibrations sonores audibles. Il est utilisé pour reproduire des sons dans diverses applications telles que les systèmes audio domestiques, les équipements de sonorisation professionnelle, les téléphones portables, les ordinateurs, etc. Les haut-parleurs varient en taille, en puissance et en qualité sonore en fonction de leur conception et de leur utilisation prévue.</a:t>
            </a:r>
            <a:endParaRPr sz="2000" dirty="0"/>
          </a:p>
        </p:txBody>
      </p:sp>
      <p:pic>
        <p:nvPicPr>
          <p:cNvPr id="10" name="Espace réservé pour une image  9">
            <a:extLst>
              <a:ext uri="{FF2B5EF4-FFF2-40B4-BE49-F238E27FC236}">
                <a16:creationId xmlns:a16="http://schemas.microsoft.com/office/drawing/2014/main" id="{E0F78583-7CF7-4949-AE23-9D6A6E1CDEDD}"/>
              </a:ext>
            </a:extLst>
          </p:cNvPr>
          <p:cNvPicPr>
            <a:picLocks noGrp="1" noChangeAspect="1"/>
          </p:cNvPicPr>
          <p:nvPr>
            <p:ph type="pic" idx="2"/>
          </p:nvPr>
        </p:nvPicPr>
        <p:blipFill>
          <a:blip r:embed="rId3"/>
          <a:srcRect t="5430" b="5430"/>
          <a:stretch>
            <a:fillRect/>
          </a:stretch>
        </p:blip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503"/>
        <p:cNvGrpSpPr/>
        <p:nvPr/>
      </p:nvGrpSpPr>
      <p:grpSpPr>
        <a:xfrm>
          <a:off x="0" y="0"/>
          <a:ext cx="0" cy="0"/>
          <a:chOff x="0" y="0"/>
          <a:chExt cx="0" cy="0"/>
        </a:xfrm>
      </p:grpSpPr>
      <p:sp>
        <p:nvSpPr>
          <p:cNvPr id="2505" name="Google Shape;2505;p54"/>
          <p:cNvSpPr txBox="1">
            <a:spLocks noGrp="1"/>
          </p:cNvSpPr>
          <p:nvPr>
            <p:ph type="subTitle" idx="1"/>
          </p:nvPr>
        </p:nvSpPr>
        <p:spPr>
          <a:xfrm>
            <a:off x="542200" y="635000"/>
            <a:ext cx="4550500" cy="4140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lang="fr-FR" sz="2000" dirty="0"/>
          </a:p>
          <a:p>
            <a:pPr marL="0" lvl="0" indent="0" algn="l" rtl="0">
              <a:spcBef>
                <a:spcPts val="0"/>
              </a:spcBef>
              <a:spcAft>
                <a:spcPts val="0"/>
              </a:spcAft>
              <a:buNone/>
            </a:pPr>
            <a:r>
              <a:rPr lang="fr-FR" sz="2000" dirty="0"/>
              <a:t>Le microprocesseur 8086 est un processeur 16 bits introduit par Intel en 1978. Il dispose de registres généraux, segmentés et de pointeur pour gérer la mémoire. Fonctionnant à une fréquence d'horloge de 4,77 MHz à 10 MHz, il utilise une architecture segmentée pour étendre l'espace d'adressage. L'8086 a servi de base à l'architecture x86, largement utilisée dans les ordinateurs personnels.</a:t>
            </a:r>
          </a:p>
        </p:txBody>
      </p:sp>
      <p:pic>
        <p:nvPicPr>
          <p:cNvPr id="5" name="Espace réservé pour une image  4">
            <a:extLst>
              <a:ext uri="{FF2B5EF4-FFF2-40B4-BE49-F238E27FC236}">
                <a16:creationId xmlns:a16="http://schemas.microsoft.com/office/drawing/2014/main" id="{862E1F3B-7A7F-4992-8495-E20A46EA8002}"/>
              </a:ext>
            </a:extLst>
          </p:cNvPr>
          <p:cNvPicPr>
            <a:picLocks noGrp="1" noChangeAspect="1"/>
          </p:cNvPicPr>
          <p:nvPr>
            <p:ph type="pic" idx="2"/>
          </p:nvPr>
        </p:nvPicPr>
        <p:blipFill>
          <a:blip r:embed="rId3"/>
          <a:srcRect l="17435" r="17435"/>
          <a:stretch>
            <a:fillRect/>
          </a:stretch>
        </p:blipFill>
        <p:spPr/>
      </p:pic>
    </p:spTree>
    <p:extLst>
      <p:ext uri="{BB962C8B-B14F-4D97-AF65-F5344CB8AC3E}">
        <p14:creationId xmlns:p14="http://schemas.microsoft.com/office/powerpoint/2010/main" val="40190371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503"/>
        <p:cNvGrpSpPr/>
        <p:nvPr/>
      </p:nvGrpSpPr>
      <p:grpSpPr>
        <a:xfrm>
          <a:off x="0" y="0"/>
          <a:ext cx="0" cy="0"/>
          <a:chOff x="0" y="0"/>
          <a:chExt cx="0" cy="0"/>
        </a:xfrm>
      </p:grpSpPr>
      <p:sp>
        <p:nvSpPr>
          <p:cNvPr id="2505" name="Google Shape;2505;p54"/>
          <p:cNvSpPr txBox="1">
            <a:spLocks noGrp="1"/>
          </p:cNvSpPr>
          <p:nvPr>
            <p:ph type="subTitle" idx="1"/>
          </p:nvPr>
        </p:nvSpPr>
        <p:spPr>
          <a:xfrm>
            <a:off x="542200" y="571500"/>
            <a:ext cx="4702900" cy="429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FR" sz="1900" dirty="0"/>
              <a:t>L'interface parallèle 8255, également connue sous le nom de PPI (Programmable </a:t>
            </a:r>
            <a:r>
              <a:rPr lang="fr-FR" sz="1900" dirty="0" err="1"/>
              <a:t>Peripheral</a:t>
            </a:r>
            <a:r>
              <a:rPr lang="fr-FR" sz="1900" dirty="0"/>
              <a:t> Interface), est un circuit intégré qui permet de gérer les entrées et sorties parallèles. Elle comporte trois ports (A, B et C) configurables individuellement pour des opérations d'entrée ou de sortie. Elle est utilisée pour interfacer des périphériques tels que des écrans, des claviers ou d'autres composants avec un microprocesseur, facilitant ainsi la communication et le contrôle des appareils.</a:t>
            </a:r>
            <a:endParaRPr sz="1900" dirty="0"/>
          </a:p>
        </p:txBody>
      </p:sp>
      <p:pic>
        <p:nvPicPr>
          <p:cNvPr id="14" name="Espace réservé pour une image  13">
            <a:extLst>
              <a:ext uri="{FF2B5EF4-FFF2-40B4-BE49-F238E27FC236}">
                <a16:creationId xmlns:a16="http://schemas.microsoft.com/office/drawing/2014/main" id="{EF183CD4-D02C-4445-B25F-CEB8EF044417}"/>
              </a:ext>
            </a:extLst>
          </p:cNvPr>
          <p:cNvPicPr>
            <a:picLocks noGrp="1" noChangeAspect="1"/>
          </p:cNvPicPr>
          <p:nvPr>
            <p:ph type="pic" idx="2"/>
          </p:nvPr>
        </p:nvPicPr>
        <p:blipFill>
          <a:blip r:embed="rId3"/>
          <a:srcRect t="16039" b="16039"/>
          <a:stretch>
            <a:fillRect/>
          </a:stretch>
        </p:blipFill>
        <p:spPr/>
      </p:pic>
    </p:spTree>
    <p:extLst>
      <p:ext uri="{BB962C8B-B14F-4D97-AF65-F5344CB8AC3E}">
        <p14:creationId xmlns:p14="http://schemas.microsoft.com/office/powerpoint/2010/main" val="15749465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03"/>
        <p:cNvGrpSpPr/>
        <p:nvPr/>
      </p:nvGrpSpPr>
      <p:grpSpPr>
        <a:xfrm>
          <a:off x="0" y="0"/>
          <a:ext cx="0" cy="0"/>
          <a:chOff x="0" y="0"/>
          <a:chExt cx="0" cy="0"/>
        </a:xfrm>
      </p:grpSpPr>
      <p:sp>
        <p:nvSpPr>
          <p:cNvPr id="2505" name="Google Shape;2505;p54"/>
          <p:cNvSpPr txBox="1">
            <a:spLocks noGrp="1"/>
          </p:cNvSpPr>
          <p:nvPr>
            <p:ph type="subTitle" idx="1"/>
          </p:nvPr>
        </p:nvSpPr>
        <p:spPr>
          <a:xfrm>
            <a:off x="542200" y="241300"/>
            <a:ext cx="4550500" cy="4533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FR" sz="1800" dirty="0"/>
              <a:t>Le 74HC373 est un registre </a:t>
            </a:r>
            <a:r>
              <a:rPr lang="fr-FR" sz="1800" dirty="0" err="1"/>
              <a:t>latch</a:t>
            </a:r>
            <a:r>
              <a:rPr lang="fr-FR" sz="1800" dirty="0"/>
              <a:t> 8 bits conçu pour stocker des données et les transférer de l'entrée à la sortie. Il est contrôlé par un signal de commande (</a:t>
            </a:r>
            <a:r>
              <a:rPr lang="fr-FR" sz="1800" dirty="0" err="1"/>
              <a:t>latch</a:t>
            </a:r>
            <a:r>
              <a:rPr lang="fr-FR" sz="1800" dirty="0"/>
              <a:t> enable) qui, lorsqu'il est actif, capture et stocke les données présentes à l'entrée. Les données sont ensuite disponibles à la sortie jusqu'à la prochaine activation du signal de commande. Il est couramment utilisé pour interfacer des données entre un microprocesseur et d'autres périphériques, permettant ainsi de contrôler des circuits ou d'afficher des informations.</a:t>
            </a:r>
            <a:endParaRPr sz="1800" dirty="0"/>
          </a:p>
        </p:txBody>
      </p:sp>
      <p:pic>
        <p:nvPicPr>
          <p:cNvPr id="12" name="Espace réservé pour une image  11">
            <a:extLst>
              <a:ext uri="{FF2B5EF4-FFF2-40B4-BE49-F238E27FC236}">
                <a16:creationId xmlns:a16="http://schemas.microsoft.com/office/drawing/2014/main" id="{AD4688C5-39ED-4D44-811C-8B7CE36F158A}"/>
              </a:ext>
            </a:extLst>
          </p:cNvPr>
          <p:cNvPicPr>
            <a:picLocks noGrp="1" noChangeAspect="1"/>
          </p:cNvPicPr>
          <p:nvPr>
            <p:ph type="pic" idx="2"/>
          </p:nvPr>
        </p:nvPicPr>
        <p:blipFill>
          <a:blip r:embed="rId3"/>
          <a:srcRect l="15725" r="15725"/>
          <a:stretch>
            <a:fillRect/>
          </a:stretch>
        </p:blipFill>
        <p:spPr/>
      </p:pic>
    </p:spTree>
    <p:extLst>
      <p:ext uri="{BB962C8B-B14F-4D97-AF65-F5344CB8AC3E}">
        <p14:creationId xmlns:p14="http://schemas.microsoft.com/office/powerpoint/2010/main" val="2738404077"/>
      </p:ext>
    </p:extLst>
  </p:cSld>
  <p:clrMapOvr>
    <a:masterClrMapping/>
  </p:clrMapOvr>
</p:sld>
</file>

<file path=ppt/theme/theme1.xml><?xml version="1.0" encoding="utf-8"?>
<a:theme xmlns:a="http://schemas.openxmlformats.org/drawingml/2006/main" name="Bachelor's Degree in Electronics Engineering by Slidesgo">
  <a:themeElements>
    <a:clrScheme name="Simple Light">
      <a:dk1>
        <a:srgbClr val="403953"/>
      </a:dk1>
      <a:lt1>
        <a:srgbClr val="F8F8F8"/>
      </a:lt1>
      <a:dk2>
        <a:srgbClr val="859294"/>
      </a:dk2>
      <a:lt2>
        <a:srgbClr val="D1D8E6"/>
      </a:lt2>
      <a:accent1>
        <a:srgbClr val="BABFD7"/>
      </a:accent1>
      <a:accent2>
        <a:srgbClr val="ECD9DD"/>
      </a:accent2>
      <a:accent3>
        <a:srgbClr val="575979"/>
      </a:accent3>
      <a:accent4>
        <a:srgbClr val="586160"/>
      </a:accent4>
      <a:accent5>
        <a:srgbClr val="FFFFFF"/>
      </a:accent5>
      <a:accent6>
        <a:srgbClr val="FFFFFF"/>
      </a:accent6>
      <a:hlink>
        <a:srgbClr val="40395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793</TotalTime>
  <Words>856</Words>
  <Application>Microsoft Office PowerPoint</Application>
  <PresentationFormat>Affichage à l'écran (16:9)</PresentationFormat>
  <Paragraphs>43</Paragraphs>
  <Slides>20</Slides>
  <Notes>20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20</vt:i4>
      </vt:variant>
    </vt:vector>
  </HeadingPairs>
  <TitlesOfParts>
    <vt:vector size="27" baseType="lpstr">
      <vt:lpstr>Lato</vt:lpstr>
      <vt:lpstr>Arial</vt:lpstr>
      <vt:lpstr>Anton</vt:lpstr>
      <vt:lpstr>Hind</vt:lpstr>
      <vt:lpstr>Poppins</vt:lpstr>
      <vt:lpstr>Roboto</vt:lpstr>
      <vt:lpstr>Bachelor's Degree in Electronics Engineering by Slidesgo</vt:lpstr>
      <vt:lpstr>Thermomètre intelligent</vt:lpstr>
      <vt:lpstr>Table of contents</vt:lpstr>
      <vt:lpstr>Introduction</vt:lpstr>
      <vt:lpstr>Introduction </vt:lpstr>
      <vt:lpstr>Généralités sur les composants </vt:lpstr>
      <vt:lpstr>Présentation PowerPoint</vt:lpstr>
      <vt:lpstr>Présentation PowerPoint</vt:lpstr>
      <vt:lpstr>Présentation PowerPoint</vt:lpstr>
      <vt:lpstr>Présentation PowerPoint</vt:lpstr>
      <vt:lpstr>Présentation PowerPoint</vt:lpstr>
      <vt:lpstr>Présentation PowerPoint</vt:lpstr>
      <vt:lpstr>Réalisation du thermomètre numérique </vt:lpstr>
      <vt:lpstr>Présentation PowerPoint</vt:lpstr>
      <vt:lpstr>Présentation PowerPoint</vt:lpstr>
      <vt:lpstr>Présentation PowerPoint</vt:lpstr>
      <vt:lpstr>Présentation PowerPoint</vt:lpstr>
      <vt:lpstr>Présentation PowerPoint</vt:lpstr>
      <vt:lpstr>Conclusion</vt:lpstr>
      <vt:lpstr>Conclusion </vt:lpstr>
      <vt:lpstr>Merci pour votre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Thermomètre intelligent</dc:title>
  <cp:lastModifiedBy>omar omar</cp:lastModifiedBy>
  <cp:revision>28</cp:revision>
  <dcterms:modified xsi:type="dcterms:W3CDTF">2024-04-23T23:28:40Z</dcterms:modified>
</cp:coreProperties>
</file>