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66" r:id="rId5"/>
    <p:sldId id="267" r:id="rId6"/>
    <p:sldId id="268" r:id="rId7"/>
    <p:sldId id="269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A2"/>
    <a:srgbClr val="491021"/>
    <a:srgbClr val="9C0720"/>
    <a:srgbClr val="490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9DC0F-8D49-444B-A929-DBDB2813E5AC}" v="843" dt="2024-05-25T13:51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es Uddin Sarkar" userId="dda3050b96744cd1" providerId="LiveId" clId="{38B9DC0F-8D49-444B-A929-DBDB2813E5AC}"/>
    <pc:docChg chg="undo custSel delSld modSld">
      <pc:chgData name="Layes Uddin Sarkar" userId="dda3050b96744cd1" providerId="LiveId" clId="{38B9DC0F-8D49-444B-A929-DBDB2813E5AC}" dt="2024-05-25T13:51:47.681" v="1075" actId="1076"/>
      <pc:docMkLst>
        <pc:docMk/>
      </pc:docMkLst>
      <pc:sldChg chg="addSp delSp modSp mod setBg delDesignElem">
        <pc:chgData name="Layes Uddin Sarkar" userId="dda3050b96744cd1" providerId="LiveId" clId="{38B9DC0F-8D49-444B-A929-DBDB2813E5AC}" dt="2024-05-23T19:21:27.136" v="968" actId="113"/>
        <pc:sldMkLst>
          <pc:docMk/>
          <pc:sldMk cId="3857310067" sldId="266"/>
        </pc:sldMkLst>
        <pc:spChg chg="mod">
          <ac:chgData name="Layes Uddin Sarkar" userId="dda3050b96744cd1" providerId="LiveId" clId="{38B9DC0F-8D49-444B-A929-DBDB2813E5AC}" dt="2024-05-23T19:16:14.944" v="943" actId="113"/>
          <ac:spMkLst>
            <pc:docMk/>
            <pc:sldMk cId="3857310067" sldId="266"/>
            <ac:spMk id="2" creationId="{DD812CC5-3F64-4837-AE94-66C400A325B0}"/>
          </ac:spMkLst>
        </pc:spChg>
        <pc:spChg chg="mod">
          <ac:chgData name="Layes Uddin Sarkar" userId="dda3050b96744cd1" providerId="LiveId" clId="{38B9DC0F-8D49-444B-A929-DBDB2813E5AC}" dt="2024-05-23T19:21:13.614" v="966" actId="255"/>
          <ac:spMkLst>
            <pc:docMk/>
            <pc:sldMk cId="3857310067" sldId="266"/>
            <ac:spMk id="3" creationId="{150012D5-B732-49FA-8D2C-A5C52B3641FB}"/>
          </ac:spMkLst>
        </pc:spChg>
        <pc:spChg chg="mod">
          <ac:chgData name="Layes Uddin Sarkar" userId="dda3050b96744cd1" providerId="LiveId" clId="{38B9DC0F-8D49-444B-A929-DBDB2813E5AC}" dt="2024-05-23T19:20:00.855" v="954" actId="255"/>
          <ac:spMkLst>
            <pc:docMk/>
            <pc:sldMk cId="3857310067" sldId="266"/>
            <ac:spMk id="4" creationId="{1AA4425B-0919-97CA-C131-061DDDFFE16A}"/>
          </ac:spMkLst>
        </pc:spChg>
        <pc:spChg chg="mod">
          <ac:chgData name="Layes Uddin Sarkar" userId="dda3050b96744cd1" providerId="LiveId" clId="{38B9DC0F-8D49-444B-A929-DBDB2813E5AC}" dt="2024-05-23T19:20:29.792" v="958" actId="113"/>
          <ac:spMkLst>
            <pc:docMk/>
            <pc:sldMk cId="3857310067" sldId="266"/>
            <ac:spMk id="5" creationId="{98FB2F56-623C-7EA6-66D8-F90104876951}"/>
          </ac:spMkLst>
        </pc:spChg>
        <pc:spChg chg="mod">
          <ac:chgData name="Layes Uddin Sarkar" userId="dda3050b96744cd1" providerId="LiveId" clId="{38B9DC0F-8D49-444B-A929-DBDB2813E5AC}" dt="2024-05-23T19:20:54.911" v="963" actId="113"/>
          <ac:spMkLst>
            <pc:docMk/>
            <pc:sldMk cId="3857310067" sldId="266"/>
            <ac:spMk id="6" creationId="{621D776D-24AB-29FB-A377-98BFA2987149}"/>
          </ac:spMkLst>
        </pc:spChg>
        <pc:spChg chg="mod">
          <ac:chgData name="Layes Uddin Sarkar" userId="dda3050b96744cd1" providerId="LiveId" clId="{38B9DC0F-8D49-444B-A929-DBDB2813E5AC}" dt="2024-05-23T19:21:27.136" v="968" actId="113"/>
          <ac:spMkLst>
            <pc:docMk/>
            <pc:sldMk cId="3857310067" sldId="266"/>
            <ac:spMk id="8" creationId="{2D7941DA-5DE6-B33E-4D64-BF0008D4302F}"/>
          </ac:spMkLst>
        </pc:spChg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3857310067" sldId="266"/>
            <ac:spMk id="34" creationId="{7A675F33-98AF-4B83-A3BB-0780A23145E6}"/>
          </ac:spMkLst>
        </pc:spChg>
        <pc:picChg chg="del">
          <ac:chgData name="Layes Uddin Sarkar" userId="dda3050b96744cd1" providerId="LiveId" clId="{38B9DC0F-8D49-444B-A929-DBDB2813E5AC}" dt="2024-05-23T18:33:36.882" v="61" actId="21"/>
          <ac:picMkLst>
            <pc:docMk/>
            <pc:sldMk cId="3857310067" sldId="266"/>
            <ac:picMk id="7" creationId="{3CD85834-55D9-470E-9834-623384F2476A}"/>
          </ac:picMkLst>
        </pc:picChg>
      </pc:sldChg>
      <pc:sldChg chg="addSp delSp modSp mod setBg delDesignElem">
        <pc:chgData name="Layes Uddin Sarkar" userId="dda3050b96744cd1" providerId="LiveId" clId="{38B9DC0F-8D49-444B-A929-DBDB2813E5AC}" dt="2024-05-23T18:58:35.932" v="796" actId="21"/>
        <pc:sldMkLst>
          <pc:docMk/>
          <pc:sldMk cId="771755665" sldId="267"/>
        </pc:sldMkLst>
        <pc:spChg chg="mod">
          <ac:chgData name="Layes Uddin Sarkar" userId="dda3050b96744cd1" providerId="LiveId" clId="{38B9DC0F-8D49-444B-A929-DBDB2813E5AC}" dt="2024-05-23T18:54:57.924" v="784" actId="113"/>
          <ac:spMkLst>
            <pc:docMk/>
            <pc:sldMk cId="771755665" sldId="267"/>
            <ac:spMk id="2" creationId="{DD812CC5-3F64-4837-AE94-66C400A325B0}"/>
          </ac:spMkLst>
        </pc:spChg>
        <pc:spChg chg="mod">
          <ac:chgData name="Layes Uddin Sarkar" userId="dda3050b96744cd1" providerId="LiveId" clId="{38B9DC0F-8D49-444B-A929-DBDB2813E5AC}" dt="2024-05-23T18:55:02.142" v="785" actId="113"/>
          <ac:spMkLst>
            <pc:docMk/>
            <pc:sldMk cId="771755665" sldId="267"/>
            <ac:spMk id="3" creationId="{150012D5-B732-49FA-8D2C-A5C52B3641FB}"/>
          </ac:spMkLst>
        </pc:spChg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771755665" sldId="267"/>
            <ac:spMk id="34" creationId="{7A675F33-98AF-4B83-A3BB-0780A23145E6}"/>
          </ac:spMkLst>
        </pc:spChg>
        <pc:picChg chg="add del mod">
          <ac:chgData name="Layes Uddin Sarkar" userId="dda3050b96744cd1" providerId="LiveId" clId="{38B9DC0F-8D49-444B-A929-DBDB2813E5AC}" dt="2024-05-23T18:58:35.932" v="796" actId="21"/>
          <ac:picMkLst>
            <pc:docMk/>
            <pc:sldMk cId="771755665" sldId="267"/>
            <ac:picMk id="5" creationId="{2AED399F-F854-1BFA-9FA9-9A905C1CC2CC}"/>
          </ac:picMkLst>
        </pc:picChg>
        <pc:picChg chg="del mod">
          <ac:chgData name="Layes Uddin Sarkar" userId="dda3050b96744cd1" providerId="LiveId" clId="{38B9DC0F-8D49-444B-A929-DBDB2813E5AC}" dt="2024-05-23T18:33:27.514" v="60" actId="21"/>
          <ac:picMkLst>
            <pc:docMk/>
            <pc:sldMk cId="771755665" sldId="267"/>
            <ac:picMk id="7" creationId="{3CD85834-55D9-470E-9834-623384F2476A}"/>
          </ac:picMkLst>
        </pc:picChg>
        <pc:picChg chg="mod">
          <ac:chgData name="Layes Uddin Sarkar" userId="dda3050b96744cd1" providerId="LiveId" clId="{38B9DC0F-8D49-444B-A929-DBDB2813E5AC}" dt="2024-05-23T18:55:06.781" v="788" actId="1037"/>
          <ac:picMkLst>
            <pc:docMk/>
            <pc:sldMk cId="771755665" sldId="267"/>
            <ac:picMk id="13" creationId="{B9804822-7F68-29DB-CDC6-2147B79C70A5}"/>
          </ac:picMkLst>
        </pc:picChg>
      </pc:sldChg>
      <pc:sldChg chg="addSp delSp modSp mod setBg setClrOvrMap delDesignElem">
        <pc:chgData name="Layes Uddin Sarkar" userId="dda3050b96744cd1" providerId="LiveId" clId="{38B9DC0F-8D49-444B-A929-DBDB2813E5AC}" dt="2024-05-23T19:21:40.367" v="969" actId="113"/>
        <pc:sldMkLst>
          <pc:docMk/>
          <pc:sldMk cId="1190013141" sldId="268"/>
        </pc:sldMkLst>
        <pc:spChg chg="mod">
          <ac:chgData name="Layes Uddin Sarkar" userId="dda3050b96744cd1" providerId="LiveId" clId="{38B9DC0F-8D49-444B-A929-DBDB2813E5AC}" dt="2024-05-23T19:08:50.383" v="870" actId="113"/>
          <ac:spMkLst>
            <pc:docMk/>
            <pc:sldMk cId="1190013141" sldId="268"/>
            <ac:spMk id="2" creationId="{DD812CC5-3F64-4837-AE94-66C400A325B0}"/>
          </ac:spMkLst>
        </pc:spChg>
        <pc:spChg chg="mod">
          <ac:chgData name="Layes Uddin Sarkar" userId="dda3050b96744cd1" providerId="LiveId" clId="{38B9DC0F-8D49-444B-A929-DBDB2813E5AC}" dt="2024-05-23T19:21:40.367" v="969" actId="113"/>
          <ac:spMkLst>
            <pc:docMk/>
            <pc:sldMk cId="1190013141" sldId="268"/>
            <ac:spMk id="5" creationId="{684206A4-343E-D282-E36B-4A97F0A0095B}"/>
          </ac:spMkLst>
        </pc:spChg>
        <pc:spChg chg="add del">
          <ac:chgData name="Layes Uddin Sarkar" userId="dda3050b96744cd1" providerId="LiveId" clId="{38B9DC0F-8D49-444B-A929-DBDB2813E5AC}" dt="2024-05-23T18:58:47.278" v="800" actId="26606"/>
          <ac:spMkLst>
            <pc:docMk/>
            <pc:sldMk cId="1190013141" sldId="268"/>
            <ac:spMk id="34" creationId="{7A675F33-98AF-4B83-A3BB-0780A23145E6}"/>
          </ac:spMkLst>
        </pc:spChg>
        <pc:spChg chg="add del">
          <ac:chgData name="Layes Uddin Sarkar" userId="dda3050b96744cd1" providerId="LiveId" clId="{38B9DC0F-8D49-444B-A929-DBDB2813E5AC}" dt="2024-05-23T19:01:10.162" v="815" actId="26606"/>
          <ac:spMkLst>
            <pc:docMk/>
            <pc:sldMk cId="1190013141" sldId="268"/>
            <ac:spMk id="39" creationId="{7A675F33-98AF-4B83-A3BB-0780A23145E6}"/>
          </ac:spMkLst>
        </pc:spChg>
        <pc:spChg chg="add del">
          <ac:chgData name="Layes Uddin Sarkar" userId="dda3050b96744cd1" providerId="LiveId" clId="{38B9DC0F-8D49-444B-A929-DBDB2813E5AC}" dt="2024-05-23T19:01:10.162" v="815" actId="26606"/>
          <ac:spMkLst>
            <pc:docMk/>
            <pc:sldMk cId="1190013141" sldId="268"/>
            <ac:spMk id="51" creationId="{BADDD09E-8094-4188-9090-C1C7840FE719}"/>
          </ac:spMkLst>
        </pc:spChg>
        <pc:spChg chg="add del">
          <ac:chgData name="Layes Uddin Sarkar" userId="dda3050b96744cd1" providerId="LiveId" clId="{38B9DC0F-8D49-444B-A929-DBDB2813E5AC}" dt="2024-05-23T19:01:10.162" v="815" actId="26606"/>
          <ac:spMkLst>
            <pc:docMk/>
            <pc:sldMk cId="1190013141" sldId="268"/>
            <ac:spMk id="53" creationId="{C58F6CE0-025D-40A5-AEF1-00954E3F986B}"/>
          </ac:spMkLst>
        </pc:spChg>
        <pc:grpChg chg="add del">
          <ac:chgData name="Layes Uddin Sarkar" userId="dda3050b96744cd1" providerId="LiveId" clId="{38B9DC0F-8D49-444B-A929-DBDB2813E5AC}" dt="2024-05-23T19:01:10.162" v="815" actId="26606"/>
          <ac:grpSpMkLst>
            <pc:docMk/>
            <pc:sldMk cId="1190013141" sldId="268"/>
            <ac:grpSpMk id="44" creationId="{8F1EF17D-1B70-428C-8A8A-A2C5B390E1E9}"/>
          </ac:grpSpMkLst>
        </pc:grpChg>
        <pc:grpChg chg="add del">
          <ac:chgData name="Layes Uddin Sarkar" userId="dda3050b96744cd1" providerId="LiveId" clId="{38B9DC0F-8D49-444B-A929-DBDB2813E5AC}" dt="2024-05-23T19:01:10.162" v="815" actId="26606"/>
          <ac:grpSpMkLst>
            <pc:docMk/>
            <pc:sldMk cId="1190013141" sldId="268"/>
            <ac:grpSpMk id="55" creationId="{D8025A22-9C86-4108-A289-BD5650A8EAEA}"/>
          </ac:grpSpMkLst>
        </pc:grpChg>
        <pc:picChg chg="add del mod ord">
          <ac:chgData name="Layes Uddin Sarkar" userId="dda3050b96744cd1" providerId="LiveId" clId="{38B9DC0F-8D49-444B-A929-DBDB2813E5AC}" dt="2024-05-23T19:07:33.947" v="853" actId="21"/>
          <ac:picMkLst>
            <pc:docMk/>
            <pc:sldMk cId="1190013141" sldId="268"/>
            <ac:picMk id="4" creationId="{E261E398-FAA8-B0CA-2764-9A183C060E5E}"/>
          </ac:picMkLst>
        </pc:picChg>
        <pc:picChg chg="del">
          <ac:chgData name="Layes Uddin Sarkar" userId="dda3050b96744cd1" providerId="LiveId" clId="{38B9DC0F-8D49-444B-A929-DBDB2813E5AC}" dt="2024-05-23T18:33:54.521" v="63" actId="21"/>
          <ac:picMkLst>
            <pc:docMk/>
            <pc:sldMk cId="1190013141" sldId="268"/>
            <ac:picMk id="7" creationId="{3CD85834-55D9-470E-9834-623384F2476A}"/>
          </ac:picMkLst>
        </pc:picChg>
        <pc:picChg chg="add mod">
          <ac:chgData name="Layes Uddin Sarkar" userId="dda3050b96744cd1" providerId="LiveId" clId="{38B9DC0F-8D49-444B-A929-DBDB2813E5AC}" dt="2024-05-23T19:11:41.549" v="941" actId="1076"/>
          <ac:picMkLst>
            <pc:docMk/>
            <pc:sldMk cId="1190013141" sldId="268"/>
            <ac:picMk id="8" creationId="{264748AC-FF60-9BF6-39CB-7BBA5946CD89}"/>
          </ac:picMkLst>
        </pc:picChg>
      </pc:sldChg>
      <pc:sldChg chg="addSp delSp modSp mod setBg delDesignElem">
        <pc:chgData name="Layes Uddin Sarkar" userId="dda3050b96744cd1" providerId="LiveId" clId="{38B9DC0F-8D49-444B-A929-DBDB2813E5AC}" dt="2024-05-25T13:46:38.346" v="1029" actId="20577"/>
        <pc:sldMkLst>
          <pc:docMk/>
          <pc:sldMk cId="869036575" sldId="269"/>
        </pc:sldMkLst>
        <pc:spChg chg="mod">
          <ac:chgData name="Layes Uddin Sarkar" userId="dda3050b96744cd1" providerId="LiveId" clId="{38B9DC0F-8D49-444B-A929-DBDB2813E5AC}" dt="2024-05-23T19:21:50.238" v="971" actId="113"/>
          <ac:spMkLst>
            <pc:docMk/>
            <pc:sldMk cId="869036575" sldId="269"/>
            <ac:spMk id="5" creationId="{684206A4-343E-D282-E36B-4A97F0A0095B}"/>
          </ac:spMkLst>
        </pc:spChg>
        <pc:spChg chg="mod">
          <ac:chgData name="Layes Uddin Sarkar" userId="dda3050b96744cd1" providerId="LiveId" clId="{38B9DC0F-8D49-444B-A929-DBDB2813E5AC}" dt="2024-05-25T13:46:38.346" v="1029" actId="20577"/>
          <ac:spMkLst>
            <pc:docMk/>
            <pc:sldMk cId="869036575" sldId="269"/>
            <ac:spMk id="6" creationId="{5B6BA617-7965-1A2B-A1C7-0A1B1070EA1F}"/>
          </ac:spMkLst>
        </pc:spChg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869036575" sldId="269"/>
            <ac:spMk id="34" creationId="{7A675F33-98AF-4B83-A3BB-0780A23145E6}"/>
          </ac:spMkLst>
        </pc:spChg>
        <pc:picChg chg="del">
          <ac:chgData name="Layes Uddin Sarkar" userId="dda3050b96744cd1" providerId="LiveId" clId="{38B9DC0F-8D49-444B-A929-DBDB2813E5AC}" dt="2024-05-23T18:34:05.145" v="65" actId="21"/>
          <ac:picMkLst>
            <pc:docMk/>
            <pc:sldMk cId="869036575" sldId="269"/>
            <ac:picMk id="7" creationId="{3CD85834-55D9-470E-9834-623384F2476A}"/>
          </ac:picMkLst>
        </pc:picChg>
      </pc:sldChg>
      <pc:sldChg chg="addSp delSp modSp mod setBg delDesignElem">
        <pc:chgData name="Layes Uddin Sarkar" userId="dda3050b96744cd1" providerId="LiveId" clId="{38B9DC0F-8D49-444B-A929-DBDB2813E5AC}" dt="2024-05-23T19:30:33.751" v="1005" actId="14861"/>
        <pc:sldMkLst>
          <pc:docMk/>
          <pc:sldMk cId="3695202072" sldId="270"/>
        </pc:sldMkLst>
        <pc:spChg chg="add del mod">
          <ac:chgData name="Layes Uddin Sarkar" userId="dda3050b96744cd1" providerId="LiveId" clId="{38B9DC0F-8D49-444B-A929-DBDB2813E5AC}" dt="2024-05-23T19:28:23.031" v="994" actId="21"/>
          <ac:spMkLst>
            <pc:docMk/>
            <pc:sldMk cId="3695202072" sldId="270"/>
            <ac:spMk id="4" creationId="{5948FDF9-C2D0-D811-9D4B-940F7B7CDD0E}"/>
          </ac:spMkLst>
        </pc:spChg>
        <pc:spChg chg="mod">
          <ac:chgData name="Layes Uddin Sarkar" userId="dda3050b96744cd1" providerId="LiveId" clId="{38B9DC0F-8D49-444B-A929-DBDB2813E5AC}" dt="2024-05-23T19:22:29.310" v="976" actId="113"/>
          <ac:spMkLst>
            <pc:docMk/>
            <pc:sldMk cId="3695202072" sldId="270"/>
            <ac:spMk id="5" creationId="{684206A4-343E-D282-E36B-4A97F0A0095B}"/>
          </ac:spMkLst>
        </pc:spChg>
        <pc:spChg chg="mod">
          <ac:chgData name="Layes Uddin Sarkar" userId="dda3050b96744cd1" providerId="LiveId" clId="{38B9DC0F-8D49-444B-A929-DBDB2813E5AC}" dt="2024-05-23T19:22:37.754" v="978" actId="113"/>
          <ac:spMkLst>
            <pc:docMk/>
            <pc:sldMk cId="3695202072" sldId="270"/>
            <ac:spMk id="6" creationId="{5B6BA617-7965-1A2B-A1C7-0A1B1070EA1F}"/>
          </ac:spMkLst>
        </pc:spChg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3695202072" sldId="270"/>
            <ac:spMk id="34" creationId="{7A675F33-98AF-4B83-A3BB-0780A23145E6}"/>
          </ac:spMkLst>
        </pc:spChg>
        <pc:picChg chg="add mod">
          <ac:chgData name="Layes Uddin Sarkar" userId="dda3050b96744cd1" providerId="LiveId" clId="{38B9DC0F-8D49-444B-A929-DBDB2813E5AC}" dt="2024-05-23T19:30:33.751" v="1005" actId="14861"/>
          <ac:picMkLst>
            <pc:docMk/>
            <pc:sldMk cId="3695202072" sldId="270"/>
            <ac:picMk id="3" creationId="{781A613D-71B3-60E1-9A6B-5E1FF937AE73}"/>
          </ac:picMkLst>
        </pc:picChg>
        <pc:picChg chg="del">
          <ac:chgData name="Layes Uddin Sarkar" userId="dda3050b96744cd1" providerId="LiveId" clId="{38B9DC0F-8D49-444B-A929-DBDB2813E5AC}" dt="2024-05-23T18:34:15.705" v="67" actId="21"/>
          <ac:picMkLst>
            <pc:docMk/>
            <pc:sldMk cId="3695202072" sldId="270"/>
            <ac:picMk id="7" creationId="{3CD85834-55D9-470E-9834-623384F2476A}"/>
          </ac:picMkLst>
        </pc:picChg>
        <pc:picChg chg="add del mod">
          <ac:chgData name="Layes Uddin Sarkar" userId="dda3050b96744cd1" providerId="LiveId" clId="{38B9DC0F-8D49-444B-A929-DBDB2813E5AC}" dt="2024-05-23T19:29:39.962" v="1003" actId="21"/>
          <ac:picMkLst>
            <pc:docMk/>
            <pc:sldMk cId="3695202072" sldId="270"/>
            <ac:picMk id="1026" creationId="{D054E309-F7DF-6D36-D80B-351C2C2951BC}"/>
          </ac:picMkLst>
        </pc:picChg>
      </pc:sldChg>
      <pc:sldChg chg="addSp delSp modSp mod setBg delDesignElem">
        <pc:chgData name="Layes Uddin Sarkar" userId="dda3050b96744cd1" providerId="LiveId" clId="{38B9DC0F-8D49-444B-A929-DBDB2813E5AC}" dt="2024-05-25T13:51:47.681" v="1075" actId="1076"/>
        <pc:sldMkLst>
          <pc:docMk/>
          <pc:sldMk cId="1873997834" sldId="271"/>
        </pc:sldMkLst>
        <pc:spChg chg="mod">
          <ac:chgData name="Layes Uddin Sarkar" userId="dda3050b96744cd1" providerId="LiveId" clId="{38B9DC0F-8D49-444B-A929-DBDB2813E5AC}" dt="2024-05-23T19:23:07.418" v="984" actId="2711"/>
          <ac:spMkLst>
            <pc:docMk/>
            <pc:sldMk cId="1873997834" sldId="271"/>
            <ac:spMk id="2" creationId="{32CED848-819F-4521-9823-5402A3095EEE}"/>
          </ac:spMkLst>
        </pc:spChg>
        <pc:spChg chg="mod">
          <ac:chgData name="Layes Uddin Sarkar" userId="dda3050b96744cd1" providerId="LiveId" clId="{38B9DC0F-8D49-444B-A929-DBDB2813E5AC}" dt="2024-05-23T19:22:51.366" v="980" actId="113"/>
          <ac:spMkLst>
            <pc:docMk/>
            <pc:sldMk cId="1873997834" sldId="271"/>
            <ac:spMk id="5" creationId="{684206A4-343E-D282-E36B-4A97F0A0095B}"/>
          </ac:spMkLst>
        </pc:spChg>
        <pc:spChg chg="mod">
          <ac:chgData name="Layes Uddin Sarkar" userId="dda3050b96744cd1" providerId="LiveId" clId="{38B9DC0F-8D49-444B-A929-DBDB2813E5AC}" dt="2024-05-25T13:51:42.544" v="1074" actId="255"/>
          <ac:spMkLst>
            <pc:docMk/>
            <pc:sldMk cId="1873997834" sldId="271"/>
            <ac:spMk id="6" creationId="{5B6BA617-7965-1A2B-A1C7-0A1B1070EA1F}"/>
          </ac:spMkLst>
        </pc:spChg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1873997834" sldId="271"/>
            <ac:spMk id="34" creationId="{7A675F33-98AF-4B83-A3BB-0780A23145E6}"/>
          </ac:spMkLst>
        </pc:spChg>
        <pc:picChg chg="mod">
          <ac:chgData name="Layes Uddin Sarkar" userId="dda3050b96744cd1" providerId="LiveId" clId="{38B9DC0F-8D49-444B-A929-DBDB2813E5AC}" dt="2024-05-25T13:51:47.681" v="1075" actId="1076"/>
          <ac:picMkLst>
            <pc:docMk/>
            <pc:sldMk cId="1873997834" sldId="271"/>
            <ac:picMk id="4" creationId="{8ED2D925-730F-3409-583D-EE64488E0ED1}"/>
          </ac:picMkLst>
        </pc:picChg>
        <pc:picChg chg="del">
          <ac:chgData name="Layes Uddin Sarkar" userId="dda3050b96744cd1" providerId="LiveId" clId="{38B9DC0F-8D49-444B-A929-DBDB2813E5AC}" dt="2024-05-23T18:34:23.193" v="69" actId="21"/>
          <ac:picMkLst>
            <pc:docMk/>
            <pc:sldMk cId="1873997834" sldId="271"/>
            <ac:picMk id="7" creationId="{3CD85834-55D9-470E-9834-623384F2476A}"/>
          </ac:picMkLst>
        </pc:picChg>
        <pc:picChg chg="mod">
          <ac:chgData name="Layes Uddin Sarkar" userId="dda3050b96744cd1" providerId="LiveId" clId="{38B9DC0F-8D49-444B-A929-DBDB2813E5AC}" dt="2024-05-23T18:42:02.479" v="99" actId="207"/>
          <ac:picMkLst>
            <pc:docMk/>
            <pc:sldMk cId="1873997834" sldId="271"/>
            <ac:picMk id="9" creationId="{4A41F97C-6E31-35D7-E069-3643D539F9DE}"/>
          </ac:picMkLst>
        </pc:picChg>
      </pc:sldChg>
      <pc:sldChg chg="addSp delSp modSp del mod setBg delDesignElem">
        <pc:chgData name="Layes Uddin Sarkar" userId="dda3050b96744cd1" providerId="LiveId" clId="{38B9DC0F-8D49-444B-A929-DBDB2813E5AC}" dt="2024-05-23T19:51:34.140" v="1008" actId="2696"/>
        <pc:sldMkLst>
          <pc:docMk/>
          <pc:sldMk cId="3705882202" sldId="272"/>
        </pc:sldMkLst>
        <pc:spChg chg="mod">
          <ac:chgData name="Layes Uddin Sarkar" userId="dda3050b96744cd1" providerId="LiveId" clId="{38B9DC0F-8D49-444B-A929-DBDB2813E5AC}" dt="2024-05-23T19:23:16.817" v="986" actId="2711"/>
          <ac:spMkLst>
            <pc:docMk/>
            <pc:sldMk cId="3705882202" sldId="272"/>
            <ac:spMk id="5" creationId="{684206A4-343E-D282-E36B-4A97F0A0095B}"/>
          </ac:spMkLst>
        </pc:spChg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3705882202" sldId="272"/>
            <ac:spMk id="34" creationId="{7A675F33-98AF-4B83-A3BB-0780A23145E6}"/>
          </ac:spMkLst>
        </pc:spChg>
        <pc:picChg chg="del">
          <ac:chgData name="Layes Uddin Sarkar" userId="dda3050b96744cd1" providerId="LiveId" clId="{38B9DC0F-8D49-444B-A929-DBDB2813E5AC}" dt="2024-05-23T18:34:30.161" v="71" actId="21"/>
          <ac:picMkLst>
            <pc:docMk/>
            <pc:sldMk cId="3705882202" sldId="272"/>
            <ac:picMk id="7" creationId="{3CD85834-55D9-470E-9834-623384F2476A}"/>
          </ac:picMkLst>
        </pc:picChg>
      </pc:sldChg>
      <pc:sldChg chg="addSp delSp modSp mod setBg delDesignElem">
        <pc:chgData name="Layes Uddin Sarkar" userId="dda3050b96744cd1" providerId="LiveId" clId="{38B9DC0F-8D49-444B-A929-DBDB2813E5AC}" dt="2024-05-23T19:54:25.581" v="1024" actId="1076"/>
        <pc:sldMkLst>
          <pc:docMk/>
          <pc:sldMk cId="77844145" sldId="273"/>
        </pc:sldMkLst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77844145" sldId="273"/>
            <ac:spMk id="60" creationId="{43F8250A-B5BC-48E8-9E34-320C6AB61351}"/>
          </ac:spMkLst>
        </pc:spChg>
        <pc:spChg chg="add del">
          <ac:chgData name="Layes Uddin Sarkar" userId="dda3050b96744cd1" providerId="LiveId" clId="{38B9DC0F-8D49-444B-A929-DBDB2813E5AC}" dt="2024-05-23T18:31:23.498" v="55"/>
          <ac:spMkLst>
            <pc:docMk/>
            <pc:sldMk cId="77844145" sldId="273"/>
            <ac:spMk id="62" creationId="{A2829537-8D6E-4F27-8454-8F19BEA8C11F}"/>
          </ac:spMkLst>
        </pc:spChg>
        <pc:grpChg chg="add del">
          <ac:chgData name="Layes Uddin Sarkar" userId="dda3050b96744cd1" providerId="LiveId" clId="{38B9DC0F-8D49-444B-A929-DBDB2813E5AC}" dt="2024-05-23T18:31:23.498" v="55"/>
          <ac:grpSpMkLst>
            <pc:docMk/>
            <pc:sldMk cId="77844145" sldId="273"/>
            <ac:grpSpMk id="53" creationId="{12D8CD66-6E34-4232-868C-F61EC84AFC0B}"/>
          </ac:grpSpMkLst>
        </pc:grpChg>
        <pc:picChg chg="add mod">
          <ac:chgData name="Layes Uddin Sarkar" userId="dda3050b96744cd1" providerId="LiveId" clId="{38B9DC0F-8D49-444B-A929-DBDB2813E5AC}" dt="2024-05-23T19:54:16.124" v="1021" actId="1076"/>
          <ac:picMkLst>
            <pc:docMk/>
            <pc:sldMk cId="77844145" sldId="273"/>
            <ac:picMk id="3" creationId="{65A1D407-4917-3567-6215-34D6D9955A51}"/>
          </ac:picMkLst>
        </pc:picChg>
        <pc:picChg chg="del">
          <ac:chgData name="Layes Uddin Sarkar" userId="dda3050b96744cd1" providerId="LiveId" clId="{38B9DC0F-8D49-444B-A929-DBDB2813E5AC}" dt="2024-05-23T19:51:36.922" v="1009" actId="21"/>
          <ac:picMkLst>
            <pc:docMk/>
            <pc:sldMk cId="77844145" sldId="273"/>
            <ac:picMk id="6" creationId="{0460A0C6-9BFB-E7E3-AA25-D66E9C4F8687}"/>
          </ac:picMkLst>
        </pc:picChg>
        <pc:picChg chg="add mod">
          <ac:chgData name="Layes Uddin Sarkar" userId="dda3050b96744cd1" providerId="LiveId" clId="{38B9DC0F-8D49-444B-A929-DBDB2813E5AC}" dt="2024-05-23T19:54:25.581" v="1024" actId="1076"/>
          <ac:picMkLst>
            <pc:docMk/>
            <pc:sldMk cId="77844145" sldId="273"/>
            <ac:picMk id="1026" creationId="{1E18B297-2249-E13C-6BAE-BA577F35BC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5086-06BC-4F78-B508-4E1F94CCB86B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4AFE6-52F8-436F-9DAC-607E2BE5A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4AFE6-52F8-436F-9DAC-607E2BE5A9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2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4AFE6-52F8-436F-9DAC-607E2BE5A9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1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4AFE6-52F8-436F-9DAC-607E2BE5A9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4AFE6-52F8-436F-9DAC-607E2BE5A9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4AFE6-52F8-436F-9DAC-607E2BE5A9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4AFE6-52F8-436F-9DAC-607E2BE5A9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2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4AFE6-52F8-436F-9DAC-607E2BE5A9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6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85BB-8327-437A-900F-6A3DB7A5ABC9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878A-9A6C-446F-AE2D-FA0E8037C59B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5687-D9F1-45E2-A621-A964456C9C51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D98-6779-42E9-AA36-C6D6C2CA339B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4117-4E55-454A-B008-5B316A3C4A1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5336-EDD6-4B11-BDCB-D9716D9D0CAD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30B-3EA6-4689-8E7C-D798375DFD60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6C6-E680-4C09-9A82-6D6D4A458B45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BFA-E374-465F-B18D-F6CE71921593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0BC-E7BB-4D55-8710-E8474A66771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A1C5-682A-4617-9A91-5759A79A935B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D0D0-99D2-4A10-AC62-6E2E6CF7A9EE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EDF-EB2B-4F7F-B2DF-97C28C8FCBC9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351-56D7-412F-9F2E-17819DF3B01D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068B-C601-4124-944A-AED7D3FD7517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A73-7818-460B-8F62-87CD8A1DAD1A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8665-A302-4073-9097-DCE6BA8A5D14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D89FA6-8D64-42DE-8A02-4A6662349BFD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terviewquestionjava.blogspot.com/2013/08/java-keyword-abstrac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svgsilh.com/image/1065675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pixabay.com/en/customer-service-143364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2CC5-3F64-4837-AE94-66C400A3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693" y="361744"/>
            <a:ext cx="5402263" cy="100965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9EA2"/>
                </a:solidFill>
                <a:latin typeface="Corbel" panose="020B0503020204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12D5-B732-49FA-8D2C-A5C52B36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274" y="1669881"/>
            <a:ext cx="6765100" cy="19473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9EA2"/>
                </a:solidFill>
                <a:latin typeface="Corbel" panose="020B0503020204020204" pitchFamily="34" charset="0"/>
              </a:rPr>
              <a:t>Group-</a:t>
            </a:r>
            <a:r>
              <a:rPr lang="en-US" sz="3400" dirty="0">
                <a:solidFill>
                  <a:srgbClr val="FF9EA2"/>
                </a:solidFill>
                <a:latin typeface="Franklin Gothic Demi" panose="020B0703020102020204" pitchFamily="34" charset="0"/>
              </a:rPr>
              <a:t>1</a:t>
            </a:r>
          </a:p>
          <a:p>
            <a:pPr algn="ctr"/>
            <a:r>
              <a:rPr lang="en-US" sz="3600" b="1" dirty="0">
                <a:solidFill>
                  <a:srgbClr val="FF9EA2"/>
                </a:solidFill>
                <a:latin typeface="Corbel" panose="020B0503020204020204" pitchFamily="34" charset="0"/>
              </a:rPr>
              <a:t>Clown Trio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4425B-0919-97CA-C131-061DDDFFE16A}"/>
              </a:ext>
            </a:extLst>
          </p:cNvPr>
          <p:cNvSpPr txBox="1"/>
          <p:nvPr/>
        </p:nvSpPr>
        <p:spPr>
          <a:xfrm>
            <a:off x="393193" y="3511296"/>
            <a:ext cx="3685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9EA2"/>
                </a:solidFill>
                <a:latin typeface="Corbel" panose="020B0503020204020204" pitchFamily="34" charset="0"/>
              </a:rPr>
              <a:t>Raquib</a:t>
            </a: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 Uddin Sarkar</a:t>
            </a:r>
          </a:p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ID</a:t>
            </a:r>
            <a:r>
              <a:rPr lang="en-US" sz="2200" b="1" dirty="0">
                <a:solidFill>
                  <a:srgbClr val="FF9EA2"/>
                </a:solidFill>
                <a:latin typeface="Franklin Gothic Demi" panose="020B0703020102020204" pitchFamily="34" charset="0"/>
              </a:rPr>
              <a:t>: </a:t>
            </a:r>
            <a:r>
              <a:rPr lang="en-US" sz="2200" dirty="0">
                <a:solidFill>
                  <a:srgbClr val="FF9EA2"/>
                </a:solidFill>
                <a:latin typeface="Franklin Gothic Demi" panose="020B0703020102020204" pitchFamily="34" charset="0"/>
              </a:rPr>
              <a:t>2023-2-60-101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B2F56-623C-7EA6-66D8-F90104876951}"/>
              </a:ext>
            </a:extLst>
          </p:cNvPr>
          <p:cNvSpPr txBox="1"/>
          <p:nvPr/>
        </p:nvSpPr>
        <p:spPr>
          <a:xfrm>
            <a:off x="4636135" y="3517737"/>
            <a:ext cx="290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Md Sadik Shahriar </a:t>
            </a:r>
          </a:p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ID</a:t>
            </a:r>
            <a:r>
              <a:rPr lang="en-US" sz="2200" dirty="0">
                <a:solidFill>
                  <a:srgbClr val="FF9EA2"/>
                </a:solidFill>
                <a:latin typeface="Franklin Gothic Demi" panose="020B0703020102020204" pitchFamily="34" charset="0"/>
              </a:rPr>
              <a:t>: 2023-2-60-103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D776D-24AB-29FB-A377-98BFA2987149}"/>
              </a:ext>
            </a:extLst>
          </p:cNvPr>
          <p:cNvSpPr txBox="1"/>
          <p:nvPr/>
        </p:nvSpPr>
        <p:spPr>
          <a:xfrm>
            <a:off x="8501664" y="3507486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Md Sifat Bin Islam</a:t>
            </a:r>
          </a:p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ID</a:t>
            </a:r>
            <a:r>
              <a:rPr lang="en-US" sz="2200" dirty="0">
                <a:solidFill>
                  <a:srgbClr val="FF9EA2"/>
                </a:solidFill>
                <a:latin typeface="Franklin Gothic Demi" panose="020B0703020102020204" pitchFamily="34" charset="0"/>
              </a:rPr>
              <a:t>: 2023-2-60-117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941DA-5DE6-B33E-4D64-BF0008D4302F}"/>
              </a:ext>
            </a:extLst>
          </p:cNvPr>
          <p:cNvSpPr txBox="1"/>
          <p:nvPr/>
        </p:nvSpPr>
        <p:spPr>
          <a:xfrm>
            <a:off x="2811653" y="4815316"/>
            <a:ext cx="6556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Course Instructor: Ahmed </a:t>
            </a:r>
            <a:r>
              <a:rPr lang="en-US" sz="2400" b="1" dirty="0" err="1">
                <a:solidFill>
                  <a:srgbClr val="FF9EA2"/>
                </a:solidFill>
                <a:latin typeface="Corbel" panose="020B0503020204020204" pitchFamily="34" charset="0"/>
              </a:rPr>
              <a:t>Abdal</a:t>
            </a: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FF9EA2"/>
                </a:solidFill>
                <a:latin typeface="Corbel" panose="020B0503020204020204" pitchFamily="34" charset="0"/>
              </a:rPr>
              <a:t>Shafi</a:t>
            </a: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 Rasel</a:t>
            </a:r>
          </a:p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Lecturer</a:t>
            </a:r>
          </a:p>
          <a:p>
            <a:pPr algn="ctr"/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5731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4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4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4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2CC5-3F64-4837-AE94-66C400A3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693" y="864664"/>
            <a:ext cx="5402263" cy="100965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9EA2"/>
                </a:solidFill>
                <a:latin typeface="Corbel" panose="020B0503020204020204" pitchFamily="34" charset="0"/>
              </a:rPr>
              <a:t>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12D5-B732-49FA-8D2C-A5C52B36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274" y="2501985"/>
            <a:ext cx="6765100" cy="266437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9EA2"/>
                </a:solidFill>
                <a:latin typeface="Corbel" panose="020B0503020204020204" pitchFamily="34" charset="0"/>
              </a:rPr>
              <a:t>Crimson Grocery</a:t>
            </a:r>
          </a:p>
          <a:p>
            <a:pPr algn="ctr"/>
            <a:r>
              <a:rPr lang="en-US" sz="4800" b="1" dirty="0">
                <a:solidFill>
                  <a:srgbClr val="FF9EA2"/>
                </a:solidFill>
                <a:latin typeface="Corbel" panose="020B0503020204020204" pitchFamily="34" charset="0"/>
              </a:rPr>
              <a:t>A Grocery Delivery Management System</a:t>
            </a:r>
          </a:p>
        </p:txBody>
      </p:sp>
      <p:pic>
        <p:nvPicPr>
          <p:cNvPr id="13" name="Picture 12" descr="A red leaf on a black background&#10;&#10;Description automatically generated">
            <a:extLst>
              <a:ext uri="{FF2B5EF4-FFF2-40B4-BE49-F238E27FC236}">
                <a16:creationId xmlns:a16="http://schemas.microsoft.com/office/drawing/2014/main" id="{B9804822-7F68-29DB-CDC6-2147B79C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32" y="2500461"/>
            <a:ext cx="895772" cy="8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5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6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6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2CC5-3F64-4837-AE94-66C400A3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487" y="132290"/>
            <a:ext cx="8001000" cy="137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9EA2"/>
                </a:solidFill>
                <a:latin typeface="Corbel" panose="020B0503020204020204" pitchFamily="34" charset="0"/>
              </a:rPr>
              <a:t>Table of content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4206A4-343E-D282-E36B-4A97F0A00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487" y="1996017"/>
            <a:ext cx="6765100" cy="3358093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Brief description about the project</a:t>
            </a:r>
          </a:p>
          <a:p>
            <a:pPr marL="342900" indent="-342900">
              <a:lnSpc>
                <a:spcPct val="90000"/>
              </a:lnSpc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Concepts used in the project</a:t>
            </a:r>
          </a:p>
          <a:p>
            <a:pPr marL="342900" indent="-342900">
              <a:lnSpc>
                <a:spcPct val="90000"/>
              </a:lnSpc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Features of the project</a:t>
            </a:r>
          </a:p>
          <a:p>
            <a:pPr marL="342900" indent="-342900">
              <a:lnSpc>
                <a:spcPct val="90000"/>
              </a:lnSpc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Question &amp; Answer session</a:t>
            </a:r>
          </a:p>
          <a:p>
            <a:pPr marL="342900" indent="-342900">
              <a:lnSpc>
                <a:spcPct val="90000"/>
              </a:lnSpc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Conclusion</a:t>
            </a:r>
          </a:p>
        </p:txBody>
      </p:sp>
      <p:pic>
        <p:nvPicPr>
          <p:cNvPr id="8" name="Picture 7" descr="A logo with a leaf in the middle">
            <a:extLst>
              <a:ext uri="{FF2B5EF4-FFF2-40B4-BE49-F238E27FC236}">
                <a16:creationId xmlns:a16="http://schemas.microsoft.com/office/drawing/2014/main" id="{264748AC-FF60-9BF6-39CB-7BBA5946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841" y="1503890"/>
            <a:ext cx="3361266" cy="3361266"/>
          </a:xfrm>
          <a:prstGeom prst="rect">
            <a:avLst/>
          </a:prstGeom>
          <a:effectLst>
            <a:outerShdw blurRad="50800" dist="50800" dir="5400000" algn="ctr" rotWithShape="0">
              <a:srgbClr val="491021"/>
            </a:outerShdw>
            <a:reflection blurRad="6350" stA="50000" endA="275" endPos="40000" dist="101600" dir="5400000" sy="-100000" algn="bl" rotWithShape="0"/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19001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4206A4-343E-D282-E36B-4A97F0A00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531" y="320040"/>
            <a:ext cx="5733288" cy="81381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5400" b="1" dirty="0">
                <a:solidFill>
                  <a:srgbClr val="FF9EA2"/>
                </a:solidFill>
                <a:latin typeface="Corbel" panose="020B0503020204020204" pitchFamily="34" charset="0"/>
              </a:rPr>
              <a:t>Brief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A617-7965-1A2B-A1C7-0A1B1070EA1F}"/>
              </a:ext>
            </a:extLst>
          </p:cNvPr>
          <p:cNvSpPr txBox="1"/>
          <p:nvPr/>
        </p:nvSpPr>
        <p:spPr>
          <a:xfrm>
            <a:off x="640461" y="1699641"/>
            <a:ext cx="7671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A grocery delivery management system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Both customer &amp; shop manager user interfaces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One can create an account as a shop manager or customer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One can create his/her shop and add products in his/her shop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A customer can also add products to his cart and place order</a:t>
            </a:r>
          </a:p>
        </p:txBody>
      </p:sp>
    </p:spTree>
    <p:extLst>
      <p:ext uri="{BB962C8B-B14F-4D97-AF65-F5344CB8AC3E}">
        <p14:creationId xmlns:p14="http://schemas.microsoft.com/office/powerpoint/2010/main" val="86903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4206A4-343E-D282-E36B-4A97F0A00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830" y="312670"/>
            <a:ext cx="3213989" cy="813816"/>
          </a:xfrm>
        </p:spPr>
        <p:txBody>
          <a:bodyPr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5400" b="1" dirty="0">
                <a:solidFill>
                  <a:srgbClr val="FF9EA2"/>
                </a:solidFill>
                <a:latin typeface="Corbel" panose="020B0503020204020204" pitchFamily="34" charset="0"/>
              </a:rPr>
              <a:t>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A617-7965-1A2B-A1C7-0A1B1070EA1F}"/>
              </a:ext>
            </a:extLst>
          </p:cNvPr>
          <p:cNvSpPr txBox="1"/>
          <p:nvPr/>
        </p:nvSpPr>
        <p:spPr>
          <a:xfrm>
            <a:off x="640461" y="1699641"/>
            <a:ext cx="81834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 Overriding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Inheritance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Polymorphism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Abstract Classes  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Interface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Exception Handling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File</a:t>
            </a:r>
          </a:p>
          <a:p>
            <a:pPr marL="285750" indent="-285750">
              <a:buClr>
                <a:srgbClr val="FF9EA2"/>
              </a:buClr>
              <a:buFont typeface="Century Gothic" panose="020B0502020202020204" pitchFamily="34" charset="0"/>
              <a:buChar char="►"/>
            </a:pPr>
            <a:r>
              <a:rPr lang="en-US" sz="3200" b="1" dirty="0">
                <a:solidFill>
                  <a:srgbClr val="FF9EA2"/>
                </a:solidFill>
                <a:latin typeface="Corbel" panose="020B0503020204020204" pitchFamily="34" charset="0"/>
              </a:rPr>
              <a:t>Concept of Generic</a:t>
            </a:r>
          </a:p>
        </p:txBody>
      </p:sp>
      <p:pic>
        <p:nvPicPr>
          <p:cNvPr id="3" name="Picture 2" descr="A red logo of a cup">
            <a:extLst>
              <a:ext uri="{FF2B5EF4-FFF2-40B4-BE49-F238E27FC236}">
                <a16:creationId xmlns:a16="http://schemas.microsoft.com/office/drawing/2014/main" id="{781A613D-71B3-60E1-9A6B-5E1FF937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89451" y="1591802"/>
            <a:ext cx="2676930" cy="267693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520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4206A4-343E-D282-E36B-4A97F0A00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830" y="312670"/>
            <a:ext cx="3213989" cy="813816"/>
          </a:xfrm>
        </p:spPr>
        <p:txBody>
          <a:bodyPr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5400" b="1" dirty="0">
                <a:solidFill>
                  <a:srgbClr val="FF9EA2"/>
                </a:solidFill>
                <a:latin typeface="Corbel" panose="020B0503020204020204" pitchFamily="34" charset="0"/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A617-7965-1A2B-A1C7-0A1B1070EA1F}"/>
              </a:ext>
            </a:extLst>
          </p:cNvPr>
          <p:cNvSpPr txBox="1"/>
          <p:nvPr/>
        </p:nvSpPr>
        <p:spPr>
          <a:xfrm>
            <a:off x="640461" y="1699641"/>
            <a:ext cx="6808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EA2"/>
              </a:buClr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Customer Interface</a:t>
            </a:r>
          </a:p>
          <a:p>
            <a:pPr marL="457200" indent="-4572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Create Account</a:t>
            </a:r>
          </a:p>
          <a:p>
            <a:pPr marL="457200" indent="-4572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Choosing products from various shops</a:t>
            </a:r>
          </a:p>
          <a:p>
            <a:pPr marL="457200" indent="-4572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Adding products to carts and placing order</a:t>
            </a:r>
          </a:p>
          <a:p>
            <a:pPr marL="457200" indent="-4572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Customer can check his/her order 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ED848-819F-4521-9823-5402A3095EEE}"/>
              </a:ext>
            </a:extLst>
          </p:cNvPr>
          <p:cNvSpPr txBox="1"/>
          <p:nvPr/>
        </p:nvSpPr>
        <p:spPr>
          <a:xfrm>
            <a:off x="6872096" y="3913617"/>
            <a:ext cx="5148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EA2"/>
              </a:buClr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Shop Manager Interface</a:t>
            </a:r>
          </a:p>
          <a:p>
            <a:pPr marL="342900" indent="-3429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Create Account</a:t>
            </a:r>
          </a:p>
          <a:p>
            <a:pPr marL="342900" indent="-3429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Create Shop</a:t>
            </a:r>
          </a:p>
          <a:p>
            <a:pPr marL="342900" indent="-3429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Adding products and quantity</a:t>
            </a:r>
          </a:p>
          <a:p>
            <a:pPr marL="342900" indent="-342900">
              <a:buClr>
                <a:srgbClr val="FF9EA2"/>
              </a:buClr>
              <a:buFont typeface="Century Schoolbook" panose="02040604050505020304" pitchFamily="18" charset="0"/>
              <a:buChar char="►"/>
            </a:pPr>
            <a:r>
              <a:rPr lang="en-US" sz="2400" b="1" dirty="0">
                <a:solidFill>
                  <a:srgbClr val="FF9EA2"/>
                </a:solidFill>
                <a:latin typeface="Corbel" panose="020B0503020204020204" pitchFamily="34" charset="0"/>
              </a:rPr>
              <a:t>Receipt</a:t>
            </a:r>
          </a:p>
        </p:txBody>
      </p:sp>
      <p:pic>
        <p:nvPicPr>
          <p:cNvPr id="4" name="Picture 3" descr="A white people shaking hands&#10;&#10;Description automatically generated with medium confidence">
            <a:extLst>
              <a:ext uri="{FF2B5EF4-FFF2-40B4-BE49-F238E27FC236}">
                <a16:creationId xmlns:a16="http://schemas.microsoft.com/office/drawing/2014/main" id="{8ED2D925-730F-3409-583D-EE64488E0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82689" y="3481375"/>
            <a:ext cx="3469704" cy="3469704"/>
          </a:xfrm>
          <a:prstGeom prst="rect">
            <a:avLst/>
          </a:prstGeom>
          <a:noFill/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A41F97C-6E31-35D7-E069-3643D539F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32187" y="395791"/>
            <a:ext cx="48494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1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uple of men in clown clothing">
            <a:extLst>
              <a:ext uri="{FF2B5EF4-FFF2-40B4-BE49-F238E27FC236}">
                <a16:creationId xmlns:a16="http://schemas.microsoft.com/office/drawing/2014/main" id="{65A1D407-4917-3567-6215-34D6D995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68" y="709541"/>
            <a:ext cx="8195097" cy="4645173"/>
          </a:xfrm>
          <a:prstGeom prst="rect">
            <a:avLst/>
          </a:prstGeom>
        </p:spPr>
      </p:pic>
      <p:pic>
        <p:nvPicPr>
          <p:cNvPr id="1026" name="Picture 2" descr="Thanks Thank You Sticker by Mermiox for iOS &amp; Android | GIPHY">
            <a:extLst>
              <a:ext uri="{FF2B5EF4-FFF2-40B4-BE49-F238E27FC236}">
                <a16:creationId xmlns:a16="http://schemas.microsoft.com/office/drawing/2014/main" id="{1E18B297-2249-E13C-6BAE-BA577F35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52" y="893894"/>
            <a:ext cx="5357548" cy="41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B8EF33-82AA-4779-AFAA-C56669D00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FDEB4C-941C-4EBE-9462-062D8A0AD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B414F3-C833-4395-8C69-0E806C5181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190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Century Schoolbook</vt:lpstr>
      <vt:lpstr>Corbel</vt:lpstr>
      <vt:lpstr>Franklin Gothic Demi</vt:lpstr>
      <vt:lpstr>Wingdings 3</vt:lpstr>
      <vt:lpstr>Slice</vt:lpstr>
      <vt:lpstr>Introduction</vt:lpstr>
      <vt:lpstr>Topic</vt:lpstr>
      <vt:lpstr>Table of 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Layes Uddin Sarkar</dc:creator>
  <cp:lastModifiedBy>Sadia Shammi</cp:lastModifiedBy>
  <cp:revision>2</cp:revision>
  <dcterms:created xsi:type="dcterms:W3CDTF">2024-05-23T14:37:12Z</dcterms:created>
  <dcterms:modified xsi:type="dcterms:W3CDTF">2024-05-26T07:48:40Z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