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317" r:id="rId8"/>
    <p:sldId id="318" r:id="rId9"/>
    <p:sldId id="319" r:id="rId10"/>
    <p:sldId id="321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879" autoAdjust="0"/>
  </p:normalViewPr>
  <p:slideViewPr>
    <p:cSldViewPr snapToGrid="0">
      <p:cViewPr varScale="1">
        <p:scale>
          <a:sx n="115" d="100"/>
          <a:sy n="115" d="100"/>
        </p:scale>
        <p:origin x="43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101" y="1417936"/>
            <a:ext cx="6693408" cy="1088136"/>
          </a:xfrm>
        </p:spPr>
        <p:txBody>
          <a:bodyPr/>
          <a:lstStyle/>
          <a:p>
            <a:r>
              <a:rPr lang="en-US" dirty="0"/>
              <a:t>Food Price Prediction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37A9F6-4970-4634-B7CD-C80B64494FCB}"/>
              </a:ext>
            </a:extLst>
          </p:cNvPr>
          <p:cNvSpPr txBox="1">
            <a:spLocks/>
          </p:cNvSpPr>
          <p:nvPr/>
        </p:nvSpPr>
        <p:spPr>
          <a:xfrm>
            <a:off x="2961929" y="2424848"/>
            <a:ext cx="6268141" cy="289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A.B.M.Shajadul</a:t>
            </a:r>
            <a:r>
              <a:rPr lang="en-US" sz="1800" b="1" dirty="0"/>
              <a:t> Karim</a:t>
            </a:r>
          </a:p>
          <a:p>
            <a:r>
              <a:rPr lang="en-US" sz="1800" b="1" dirty="0"/>
              <a:t>1821373042</a:t>
            </a:r>
          </a:p>
          <a:p>
            <a:r>
              <a:rPr lang="en-US" sz="1800" b="1" dirty="0" err="1"/>
              <a:t>Tasmim</a:t>
            </a:r>
            <a:r>
              <a:rPr lang="en-US" sz="1800" b="1" dirty="0"/>
              <a:t> Hassan </a:t>
            </a:r>
          </a:p>
          <a:p>
            <a:r>
              <a:rPr lang="en-US" sz="1800" b="1" dirty="0"/>
              <a:t>1822157642</a:t>
            </a:r>
          </a:p>
          <a:p>
            <a:r>
              <a:rPr lang="en-US" sz="1800" b="1" dirty="0" err="1"/>
              <a:t>Sadik</a:t>
            </a:r>
            <a:r>
              <a:rPr lang="en-US" sz="1800" b="1" dirty="0"/>
              <a:t> </a:t>
            </a:r>
            <a:r>
              <a:rPr lang="en-US" sz="1800" b="1" dirty="0" err="1"/>
              <a:t>Munha</a:t>
            </a:r>
            <a:r>
              <a:rPr lang="en-US" sz="1800" b="1" dirty="0"/>
              <a:t> </a:t>
            </a:r>
          </a:p>
          <a:p>
            <a:r>
              <a:rPr lang="en-US" sz="1800" b="1" dirty="0"/>
              <a:t>1931437042</a:t>
            </a:r>
          </a:p>
          <a:p>
            <a:r>
              <a:rPr lang="en-US" sz="1800" b="1" dirty="0"/>
              <a:t>Section: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Project About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S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tatistics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verage 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egularization &amp; </a:t>
            </a: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O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ptimization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Learning Curve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Food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Project 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Russia's shelling of Ukrainian port infrastructure and grain warehouses affects food prices, so this data was collected in order to draw attention to this problem. Please support Ukraine - https://savelife.in.ua/en/donate-en/#donate-army-card-monthly Data were getting from - https://shop.silpo.ua (one shop), https://metro.zakaz.ua/uk/, https://www.atbmarket.com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ACA7-AB1C-4EE0-90A8-2793A83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724877"/>
            <a:ext cx="8695944" cy="1325880"/>
          </a:xfrm>
        </p:spPr>
        <p:txBody>
          <a:bodyPr/>
          <a:lstStyle/>
          <a:p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Dataset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B438-7ECC-4912-94A7-0A45E0C1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567" y="2672542"/>
            <a:ext cx="4114800" cy="1675015"/>
          </a:xfrm>
        </p:spPr>
        <p:txBody>
          <a:bodyPr/>
          <a:lstStyle/>
          <a:p>
            <a:pPr marL="457200" rtl="0">
              <a:spcBef>
                <a:spcPts val="900"/>
              </a:spcBef>
              <a:spcAft>
                <a:spcPts val="0"/>
              </a:spcAft>
            </a:pPr>
            <a:r>
              <a:rPr lang="en-US" dirty="0"/>
              <a:t>Total size after merging: (98414, 9) </a:t>
            </a:r>
          </a:p>
          <a:p>
            <a:pPr marL="457200" rtl="0">
              <a:spcBef>
                <a:spcPts val="900"/>
              </a:spcBef>
              <a:spcAft>
                <a:spcPts val="0"/>
              </a:spcAft>
            </a:pPr>
            <a:r>
              <a:rPr lang="en-US" dirty="0"/>
              <a:t>Number of classes: 9 </a:t>
            </a:r>
          </a:p>
          <a:p>
            <a:pPr marL="457200" rtl="0">
              <a:spcBef>
                <a:spcPts val="900"/>
              </a:spcBef>
              <a:spcAft>
                <a:spcPts val="0"/>
              </a:spcAft>
            </a:pPr>
            <a:r>
              <a:rPr lang="en-US" dirty="0"/>
              <a:t>Number of samples: 98414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A1AA2-D678-4BB4-BD54-A3DA5B70B5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C0839-A5BB-48CE-8BF2-A1F970820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4B71C8-892B-49E6-98C1-1ACB97F7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49" y="2013725"/>
            <a:ext cx="2185831" cy="3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6A07-A376-4ABF-A34B-D400A3B2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389" y="1199284"/>
            <a:ext cx="4723222" cy="4453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Average time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FE28-11A8-4DC1-AC24-11C4E77578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96F64-9D66-4F86-A03C-3BE20B3E5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4D6A-ED15-4695-8848-119418BF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178" y="2206393"/>
            <a:ext cx="7424720" cy="2806181"/>
          </a:xfrm>
        </p:spPr>
        <p:txBody>
          <a:bodyPr/>
          <a:lstStyle/>
          <a:p>
            <a:r>
              <a:rPr lang="en-US" dirty="0"/>
              <a:t>Logistic Regression: score 0.01 </a:t>
            </a:r>
          </a:p>
          <a:p>
            <a:r>
              <a:rPr lang="en-US" dirty="0"/>
              <a:t>Nearest Neighbor: The accuracy of the KNN regressor on test data is 0.02</a:t>
            </a:r>
          </a:p>
          <a:p>
            <a:r>
              <a:rPr lang="en-US" dirty="0"/>
              <a:t> Random Forest: Score: MSE train: 1166842382.354, test: 2971330614.258 R^2 train: 0.447, test: 0.025</a:t>
            </a:r>
          </a:p>
          <a:p>
            <a:r>
              <a:rPr lang="en-US" dirty="0"/>
              <a:t>Average time 5s</a:t>
            </a:r>
          </a:p>
        </p:txBody>
      </p:sp>
    </p:spTree>
    <p:extLst>
      <p:ext uri="{BB962C8B-B14F-4D97-AF65-F5344CB8AC3E}">
        <p14:creationId xmlns:p14="http://schemas.microsoft.com/office/powerpoint/2010/main" val="13827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D1B6-BE56-4DBE-B890-E4128072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675" y="916063"/>
            <a:ext cx="4852277" cy="1325880"/>
          </a:xfrm>
        </p:spPr>
        <p:txBody>
          <a:bodyPr/>
          <a:lstStyle/>
          <a:p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</a:t>
            </a:r>
            <a:r>
              <a:rPr lang="en-US" sz="4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egularization &amp; </a:t>
            </a: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O</a:t>
            </a:r>
            <a:r>
              <a:rPr lang="en-US" sz="4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1D42-0F2B-40D3-B261-300F2F63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406535"/>
          </a:xfrm>
        </p:spPr>
        <p:txBody>
          <a:bodyPr/>
          <a:lstStyle/>
          <a:p>
            <a:r>
              <a:rPr lang="en-US" dirty="0"/>
              <a:t>L2 regularization &amp; Ridge were used for optimization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7639B-B1E8-4DD5-A559-180A9C6A0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B9995-52FA-4E40-A490-785992C57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5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C115-16FA-4994-A436-1A9AA34D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85E645-E572-40AD-8AA8-7828E09E6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323" y="2792858"/>
            <a:ext cx="2846381" cy="21407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838CD-68C7-4D93-985F-80C4B474C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227A2-2894-4528-973A-262A94291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93330C-128B-44F8-B4CA-29A8C51C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57" y="2797893"/>
            <a:ext cx="2803120" cy="21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305-C6AF-4B34-B092-34E54C26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7CF90-424A-417F-90EA-437042BB7A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C9535-21FD-4562-BC60-933ACCA28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3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{7D056DA5-6868-40E4-9F77-B881A2B35C0F}tf56410444_win32</Template>
  <TotalTime>809</TotalTime>
  <Words>220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Times New Roman</vt:lpstr>
      <vt:lpstr>Office Theme</vt:lpstr>
      <vt:lpstr>Food Price Prediction</vt:lpstr>
      <vt:lpstr>Agenda</vt:lpstr>
      <vt:lpstr>Project About</vt:lpstr>
      <vt:lpstr>Dataset statistics</vt:lpstr>
      <vt:lpstr>Average time</vt:lpstr>
      <vt:lpstr>Regularization &amp; Optimization</vt:lpstr>
      <vt:lpstr>Learning Curve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Price Prediction</dc:title>
  <dc:creator>SKN</dc:creator>
  <cp:lastModifiedBy>SKN</cp:lastModifiedBy>
  <cp:revision>20</cp:revision>
  <dcterms:created xsi:type="dcterms:W3CDTF">2023-11-01T18:44:07Z</dcterms:created>
  <dcterms:modified xsi:type="dcterms:W3CDTF">2023-11-04T18:32:57Z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