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k Bhattarai" userId="86df55cf3dc6361f" providerId="LiveId" clId="{101ED075-3755-4C6E-915D-E04769E88DA1}"/>
    <pc:docChg chg="undo custSel modSld">
      <pc:chgData name="Sadik Bhattarai" userId="86df55cf3dc6361f" providerId="LiveId" clId="{101ED075-3755-4C6E-915D-E04769E88DA1}" dt="2024-04-04T07:06:18.190" v="1238" actId="207"/>
      <pc:docMkLst>
        <pc:docMk/>
      </pc:docMkLst>
      <pc:sldChg chg="addSp delSp modSp mod">
        <pc:chgData name="Sadik Bhattarai" userId="86df55cf3dc6361f" providerId="LiveId" clId="{101ED075-3755-4C6E-915D-E04769E88DA1}" dt="2024-04-04T07:06:18.190" v="1238" actId="207"/>
        <pc:sldMkLst>
          <pc:docMk/>
          <pc:sldMk cId="4210470096" sldId="259"/>
        </pc:sldMkLst>
        <pc:spChg chg="del">
          <ac:chgData name="Sadik Bhattarai" userId="86df55cf3dc6361f" providerId="LiveId" clId="{101ED075-3755-4C6E-915D-E04769E88DA1}" dt="2024-04-04T06:41:16.644" v="1141" actId="478"/>
          <ac:spMkLst>
            <pc:docMk/>
            <pc:sldMk cId="4210470096" sldId="259"/>
            <ac:spMk id="4" creationId="{66239BCE-6263-4476-8F98-40142E776E6F}"/>
          </ac:spMkLst>
        </pc:spChg>
        <pc:spChg chg="del">
          <ac:chgData name="Sadik Bhattarai" userId="86df55cf3dc6361f" providerId="LiveId" clId="{101ED075-3755-4C6E-915D-E04769E88DA1}" dt="2024-04-04T06:41:31.714" v="1144" actId="478"/>
          <ac:spMkLst>
            <pc:docMk/>
            <pc:sldMk cId="4210470096" sldId="259"/>
            <ac:spMk id="5" creationId="{2D0D35E0-E6C8-4163-9A22-5AD6102FF3B5}"/>
          </ac:spMkLst>
        </pc:spChg>
        <pc:spChg chg="del">
          <ac:chgData name="Sadik Bhattarai" userId="86df55cf3dc6361f" providerId="LiveId" clId="{101ED075-3755-4C6E-915D-E04769E88DA1}" dt="2024-04-04T06:42:01.735" v="1151" actId="478"/>
          <ac:spMkLst>
            <pc:docMk/>
            <pc:sldMk cId="4210470096" sldId="259"/>
            <ac:spMk id="6" creationId="{27ED39AC-DBDF-405E-A236-CA95CF7FA56C}"/>
          </ac:spMkLst>
        </pc:spChg>
        <pc:spChg chg="del">
          <ac:chgData name="Sadik Bhattarai" userId="86df55cf3dc6361f" providerId="LiveId" clId="{101ED075-3755-4C6E-915D-E04769E88DA1}" dt="2024-04-04T06:42:44.515" v="1161" actId="478"/>
          <ac:spMkLst>
            <pc:docMk/>
            <pc:sldMk cId="4210470096" sldId="259"/>
            <ac:spMk id="7" creationId="{6EADD98D-2FB1-4B48-9743-9643ABCF6285}"/>
          </ac:spMkLst>
        </pc:spChg>
        <pc:spChg chg="del">
          <ac:chgData name="Sadik Bhattarai" userId="86df55cf3dc6361f" providerId="LiveId" clId="{101ED075-3755-4C6E-915D-E04769E88DA1}" dt="2024-04-04T06:42:53.581" v="1164" actId="478"/>
          <ac:spMkLst>
            <pc:docMk/>
            <pc:sldMk cId="4210470096" sldId="259"/>
            <ac:spMk id="8" creationId="{1DFA88C8-373C-4F67-A30F-CF83FFB9BA49}"/>
          </ac:spMkLst>
        </pc:spChg>
        <pc:spChg chg="del">
          <ac:chgData name="Sadik Bhattarai" userId="86df55cf3dc6361f" providerId="LiveId" clId="{101ED075-3755-4C6E-915D-E04769E88DA1}" dt="2024-04-04T06:43:07.392" v="1167" actId="478"/>
          <ac:spMkLst>
            <pc:docMk/>
            <pc:sldMk cId="4210470096" sldId="259"/>
            <ac:spMk id="9" creationId="{1321F163-CAF2-4C72-ACEB-465E1A80B978}"/>
          </ac:spMkLst>
        </pc:spChg>
        <pc:spChg chg="del">
          <ac:chgData name="Sadik Bhattarai" userId="86df55cf3dc6361f" providerId="LiveId" clId="{101ED075-3755-4C6E-915D-E04769E88DA1}" dt="2024-04-04T06:43:14.838" v="1170" actId="478"/>
          <ac:spMkLst>
            <pc:docMk/>
            <pc:sldMk cId="4210470096" sldId="259"/>
            <ac:spMk id="10" creationId="{C3FE0837-3582-4542-9FAF-39D3D451A5C5}"/>
          </ac:spMkLst>
        </pc:spChg>
        <pc:spChg chg="add del">
          <ac:chgData name="Sadik Bhattarai" userId="86df55cf3dc6361f" providerId="LiveId" clId="{101ED075-3755-4C6E-915D-E04769E88DA1}" dt="2024-04-04T06:19:19.846" v="666" actId="478"/>
          <ac:spMkLst>
            <pc:docMk/>
            <pc:sldMk cId="4210470096" sldId="259"/>
            <ac:spMk id="12" creationId="{55624FC5-80B2-4306-B085-A90CAF2B050D}"/>
          </ac:spMkLst>
        </pc:spChg>
        <pc:spChg chg="add del">
          <ac:chgData name="Sadik Bhattarai" userId="86df55cf3dc6361f" providerId="LiveId" clId="{101ED075-3755-4C6E-915D-E04769E88DA1}" dt="2024-04-04T06:19:20.553" v="667" actId="478"/>
          <ac:spMkLst>
            <pc:docMk/>
            <pc:sldMk cId="4210470096" sldId="259"/>
            <ac:spMk id="13" creationId="{1CD44EE9-BC9A-4DBC-A1A4-A31565051E41}"/>
          </ac:spMkLst>
        </pc:spChg>
        <pc:spChg chg="del">
          <ac:chgData name="Sadik Bhattarai" userId="86df55cf3dc6361f" providerId="LiveId" clId="{101ED075-3755-4C6E-915D-E04769E88DA1}" dt="2024-04-04T06:43:19.574" v="1171" actId="478"/>
          <ac:spMkLst>
            <pc:docMk/>
            <pc:sldMk cId="4210470096" sldId="259"/>
            <ac:spMk id="96" creationId="{FB6CF8E4-F927-4BF2-8CFC-5EFED3CFB0BC}"/>
          </ac:spMkLst>
        </pc:spChg>
        <pc:spChg chg="del">
          <ac:chgData name="Sadik Bhattarai" userId="86df55cf3dc6361f" providerId="LiveId" clId="{101ED075-3755-4C6E-915D-E04769E88DA1}" dt="2024-04-04T06:43:04.820" v="1166" actId="478"/>
          <ac:spMkLst>
            <pc:docMk/>
            <pc:sldMk cId="4210470096" sldId="259"/>
            <ac:spMk id="97" creationId="{3305D4BD-6EF8-4C6C-B125-077F0D2CF2CD}"/>
          </ac:spMkLst>
        </pc:spChg>
        <pc:spChg chg="del">
          <ac:chgData name="Sadik Bhattarai" userId="86df55cf3dc6361f" providerId="LiveId" clId="{101ED075-3755-4C6E-915D-E04769E88DA1}" dt="2024-04-04T06:42:55.672" v="1165" actId="478"/>
          <ac:spMkLst>
            <pc:docMk/>
            <pc:sldMk cId="4210470096" sldId="259"/>
            <ac:spMk id="98" creationId="{16D5F6ED-8FA8-451F-983B-941F50B8DC85}"/>
          </ac:spMkLst>
        </pc:spChg>
        <pc:spChg chg="del">
          <ac:chgData name="Sadik Bhattarai" userId="86df55cf3dc6361f" providerId="LiveId" clId="{101ED075-3755-4C6E-915D-E04769E88DA1}" dt="2024-04-04T06:42:47.656" v="1162" actId="478"/>
          <ac:spMkLst>
            <pc:docMk/>
            <pc:sldMk cId="4210470096" sldId="259"/>
            <ac:spMk id="99" creationId="{559C35B2-BF9D-4C37-A091-245C956BB150}"/>
          </ac:spMkLst>
        </pc:spChg>
        <pc:spChg chg="del">
          <ac:chgData name="Sadik Bhattarai" userId="86df55cf3dc6361f" providerId="LiveId" clId="{101ED075-3755-4C6E-915D-E04769E88DA1}" dt="2024-04-04T06:42:09.149" v="1152" actId="478"/>
          <ac:spMkLst>
            <pc:docMk/>
            <pc:sldMk cId="4210470096" sldId="259"/>
            <ac:spMk id="100" creationId="{6D6170FE-E5EF-4443-B83A-9C7B63E9921B}"/>
          </ac:spMkLst>
        </pc:spChg>
        <pc:spChg chg="del">
          <ac:chgData name="Sadik Bhattarai" userId="86df55cf3dc6361f" providerId="LiveId" clId="{101ED075-3755-4C6E-915D-E04769E88DA1}" dt="2024-04-04T06:41:33.846" v="1145" actId="478"/>
          <ac:spMkLst>
            <pc:docMk/>
            <pc:sldMk cId="4210470096" sldId="259"/>
            <ac:spMk id="101" creationId="{E1FC1A05-40D4-4C50-8344-CD56FA7382C9}"/>
          </ac:spMkLst>
        </pc:spChg>
        <pc:spChg chg="del">
          <ac:chgData name="Sadik Bhattarai" userId="86df55cf3dc6361f" providerId="LiveId" clId="{101ED075-3755-4C6E-915D-E04769E88DA1}" dt="2024-04-04T06:41:36.058" v="1146" actId="478"/>
          <ac:spMkLst>
            <pc:docMk/>
            <pc:sldMk cId="4210470096" sldId="259"/>
            <ac:spMk id="102" creationId="{CBAFAC2C-EB14-4826-AC7A-51F04663BC28}"/>
          </ac:spMkLst>
        </pc:spChg>
        <pc:spChg chg="del">
          <ac:chgData name="Sadik Bhattarai" userId="86df55cf3dc6361f" providerId="LiveId" clId="{101ED075-3755-4C6E-915D-E04769E88DA1}" dt="2024-04-04T06:41:14.740" v="1140" actId="478"/>
          <ac:spMkLst>
            <pc:docMk/>
            <pc:sldMk cId="4210470096" sldId="259"/>
            <ac:spMk id="113" creationId="{98A6E427-BA7B-4F24-BCD8-E9E56894F484}"/>
          </ac:spMkLst>
        </pc:spChg>
        <pc:spChg chg="del">
          <ac:chgData name="Sadik Bhattarai" userId="86df55cf3dc6361f" providerId="LiveId" clId="{101ED075-3755-4C6E-915D-E04769E88DA1}" dt="2024-04-04T06:41:29.482" v="1143" actId="478"/>
          <ac:spMkLst>
            <pc:docMk/>
            <pc:sldMk cId="4210470096" sldId="259"/>
            <ac:spMk id="114" creationId="{BAC69578-970B-445A-927B-953815285CBF}"/>
          </ac:spMkLst>
        </pc:spChg>
        <pc:spChg chg="del">
          <ac:chgData name="Sadik Bhattarai" userId="86df55cf3dc6361f" providerId="LiveId" clId="{101ED075-3755-4C6E-915D-E04769E88DA1}" dt="2024-04-04T06:41:59.487" v="1150" actId="478"/>
          <ac:spMkLst>
            <pc:docMk/>
            <pc:sldMk cId="4210470096" sldId="259"/>
            <ac:spMk id="115" creationId="{B8B097CC-8A43-4A31-A903-A938D6F36D4D}"/>
          </ac:spMkLst>
        </pc:spChg>
        <pc:spChg chg="del">
          <ac:chgData name="Sadik Bhattarai" userId="86df55cf3dc6361f" providerId="LiveId" clId="{101ED075-3755-4C6E-915D-E04769E88DA1}" dt="2024-04-04T06:41:55.821" v="1149" actId="478"/>
          <ac:spMkLst>
            <pc:docMk/>
            <pc:sldMk cId="4210470096" sldId="259"/>
            <ac:spMk id="116" creationId="{B1A6DCC0-7C00-44DE-87EE-30D0575E262B}"/>
          </ac:spMkLst>
        </pc:spChg>
        <pc:spChg chg="del">
          <ac:chgData name="Sadik Bhattarai" userId="86df55cf3dc6361f" providerId="LiveId" clId="{101ED075-3755-4C6E-915D-E04769E88DA1}" dt="2024-04-04T06:42:51.135" v="1163" actId="478"/>
          <ac:spMkLst>
            <pc:docMk/>
            <pc:sldMk cId="4210470096" sldId="259"/>
            <ac:spMk id="117" creationId="{1A1CB1A1-8ADB-4319-A03F-104CDA8E2F60}"/>
          </ac:spMkLst>
        </pc:spChg>
        <pc:spChg chg="del">
          <ac:chgData name="Sadik Bhattarai" userId="86df55cf3dc6361f" providerId="LiveId" clId="{101ED075-3755-4C6E-915D-E04769E88DA1}" dt="2024-04-04T06:43:09.507" v="1168" actId="478"/>
          <ac:spMkLst>
            <pc:docMk/>
            <pc:sldMk cId="4210470096" sldId="259"/>
            <ac:spMk id="118" creationId="{B045F4E9-A571-44DC-9DEE-0D128F518410}"/>
          </ac:spMkLst>
        </pc:spChg>
        <pc:spChg chg="del">
          <ac:chgData name="Sadik Bhattarai" userId="86df55cf3dc6361f" providerId="LiveId" clId="{101ED075-3755-4C6E-915D-E04769E88DA1}" dt="2024-04-04T06:43:12.266" v="1169" actId="478"/>
          <ac:spMkLst>
            <pc:docMk/>
            <pc:sldMk cId="4210470096" sldId="259"/>
            <ac:spMk id="119" creationId="{416A227A-F0D9-4088-B57C-C4E793134E0A}"/>
          </ac:spMkLst>
        </pc:spChg>
        <pc:spChg chg="mod">
          <ac:chgData name="Sadik Bhattarai" userId="86df55cf3dc6361f" providerId="LiveId" clId="{101ED075-3755-4C6E-915D-E04769E88DA1}" dt="2024-04-04T06:50:28.164" v="1191" actId="2711"/>
          <ac:spMkLst>
            <pc:docMk/>
            <pc:sldMk cId="4210470096" sldId="259"/>
            <ac:spMk id="160" creationId="{AB002457-3822-4B19-8950-3D2E1221852B}"/>
          </ac:spMkLst>
        </pc:spChg>
        <pc:spChg chg="del mod">
          <ac:chgData name="Sadik Bhattarai" userId="86df55cf3dc6361f" providerId="LiveId" clId="{101ED075-3755-4C6E-915D-E04769E88DA1}" dt="2024-04-04T05:54:10.856" v="57" actId="478"/>
          <ac:spMkLst>
            <pc:docMk/>
            <pc:sldMk cId="4210470096" sldId="259"/>
            <ac:spMk id="185" creationId="{3E3DA309-20FA-449F-98BD-EA036A2E4912}"/>
          </ac:spMkLst>
        </pc:spChg>
        <pc:spChg chg="mod">
          <ac:chgData name="Sadik Bhattarai" userId="86df55cf3dc6361f" providerId="LiveId" clId="{101ED075-3755-4C6E-915D-E04769E88DA1}" dt="2024-04-04T05:54:18.957" v="58" actId="1076"/>
          <ac:spMkLst>
            <pc:docMk/>
            <pc:sldMk cId="4210470096" sldId="259"/>
            <ac:spMk id="186" creationId="{9FB73B40-12AC-4CB8-BF75-2DDC576A3487}"/>
          </ac:spMkLst>
        </pc:spChg>
        <pc:spChg chg="del mod">
          <ac:chgData name="Sadik Bhattarai" userId="86df55cf3dc6361f" providerId="LiveId" clId="{101ED075-3755-4C6E-915D-E04769E88DA1}" dt="2024-04-04T06:05:07.747" v="244" actId="478"/>
          <ac:spMkLst>
            <pc:docMk/>
            <pc:sldMk cId="4210470096" sldId="259"/>
            <ac:spMk id="189" creationId="{F2862A5F-C16D-4D25-A141-3F0FACABC73E}"/>
          </ac:spMkLst>
        </pc:spChg>
        <pc:spChg chg="mod">
          <ac:chgData name="Sadik Bhattarai" userId="86df55cf3dc6361f" providerId="LiveId" clId="{101ED075-3755-4C6E-915D-E04769E88DA1}" dt="2024-04-04T06:06:23.101" v="253" actId="1076"/>
          <ac:spMkLst>
            <pc:docMk/>
            <pc:sldMk cId="4210470096" sldId="259"/>
            <ac:spMk id="190" creationId="{F9DB7881-5749-4FB3-98F4-1E62570876CA}"/>
          </ac:spMkLst>
        </pc:spChg>
        <pc:spChg chg="del">
          <ac:chgData name="Sadik Bhattarai" userId="86df55cf3dc6361f" providerId="LiveId" clId="{101ED075-3755-4C6E-915D-E04769E88DA1}" dt="2024-04-04T06:04:54.064" v="240" actId="478"/>
          <ac:spMkLst>
            <pc:docMk/>
            <pc:sldMk cId="4210470096" sldId="259"/>
            <ac:spMk id="191" creationId="{ECA41424-721C-4C8C-8835-5AA346D29C5C}"/>
          </ac:spMkLst>
        </pc:spChg>
        <pc:spChg chg="mod">
          <ac:chgData name="Sadik Bhattarai" userId="86df55cf3dc6361f" providerId="LiveId" clId="{101ED075-3755-4C6E-915D-E04769E88DA1}" dt="2024-04-04T05:59:50.769" v="119" actId="6549"/>
          <ac:spMkLst>
            <pc:docMk/>
            <pc:sldMk cId="4210470096" sldId="259"/>
            <ac:spMk id="193" creationId="{6207AD04-D4CE-4315-BFDD-4B3D972152C5}"/>
          </ac:spMkLst>
        </pc:spChg>
        <pc:spChg chg="mod">
          <ac:chgData name="Sadik Bhattarai" userId="86df55cf3dc6361f" providerId="LiveId" clId="{101ED075-3755-4C6E-915D-E04769E88DA1}" dt="2024-04-04T05:59:53.947" v="121" actId="6549"/>
          <ac:spMkLst>
            <pc:docMk/>
            <pc:sldMk cId="4210470096" sldId="259"/>
            <ac:spMk id="194" creationId="{AD21E589-B8AC-4FA2-8F83-3F8DB9FCBDC8}"/>
          </ac:spMkLst>
        </pc:spChg>
        <pc:spChg chg="mod">
          <ac:chgData name="Sadik Bhattarai" userId="86df55cf3dc6361f" providerId="LiveId" clId="{101ED075-3755-4C6E-915D-E04769E88DA1}" dt="2024-04-04T06:03:12.150" v="186" actId="1076"/>
          <ac:spMkLst>
            <pc:docMk/>
            <pc:sldMk cId="4210470096" sldId="259"/>
            <ac:spMk id="195" creationId="{40D62842-877E-4F6D-AE49-647D07A3B90C}"/>
          </ac:spMkLst>
        </pc:spChg>
        <pc:spChg chg="mod">
          <ac:chgData name="Sadik Bhattarai" userId="86df55cf3dc6361f" providerId="LiveId" clId="{101ED075-3755-4C6E-915D-E04769E88DA1}" dt="2024-04-04T07:01:49.522" v="1236" actId="20577"/>
          <ac:spMkLst>
            <pc:docMk/>
            <pc:sldMk cId="4210470096" sldId="259"/>
            <ac:spMk id="197" creationId="{FF9AD3A5-90B7-4BFF-965F-9B2D5215E690}"/>
          </ac:spMkLst>
        </pc:spChg>
        <pc:spChg chg="mod">
          <ac:chgData name="Sadik Bhattarai" userId="86df55cf3dc6361f" providerId="LiveId" clId="{101ED075-3755-4C6E-915D-E04769E88DA1}" dt="2024-04-04T06:08:03.405" v="274" actId="20577"/>
          <ac:spMkLst>
            <pc:docMk/>
            <pc:sldMk cId="4210470096" sldId="259"/>
            <ac:spMk id="198" creationId="{880938D3-B25B-4882-99F0-1B997F164149}"/>
          </ac:spMkLst>
        </pc:spChg>
        <pc:spChg chg="del mod">
          <ac:chgData name="Sadik Bhattarai" userId="86df55cf3dc6361f" providerId="LiveId" clId="{101ED075-3755-4C6E-915D-E04769E88DA1}" dt="2024-04-04T06:14:12.815" v="496" actId="478"/>
          <ac:spMkLst>
            <pc:docMk/>
            <pc:sldMk cId="4210470096" sldId="259"/>
            <ac:spMk id="199" creationId="{A28C0365-B1D1-468E-B988-9726D1CEA868}"/>
          </ac:spMkLst>
        </pc:spChg>
        <pc:spChg chg="del">
          <ac:chgData name="Sadik Bhattarai" userId="86df55cf3dc6361f" providerId="LiveId" clId="{101ED075-3755-4C6E-915D-E04769E88DA1}" dt="2024-04-04T06:19:51.203" v="672" actId="478"/>
          <ac:spMkLst>
            <pc:docMk/>
            <pc:sldMk cId="4210470096" sldId="259"/>
            <ac:spMk id="201" creationId="{B025AEBE-A89B-443E-92BA-A69C3A1FF272}"/>
          </ac:spMkLst>
        </pc:spChg>
        <pc:spChg chg="del">
          <ac:chgData name="Sadik Bhattarai" userId="86df55cf3dc6361f" providerId="LiveId" clId="{101ED075-3755-4C6E-915D-E04769E88DA1}" dt="2024-04-04T06:26:16.626" v="993" actId="478"/>
          <ac:spMkLst>
            <pc:docMk/>
            <pc:sldMk cId="4210470096" sldId="259"/>
            <ac:spMk id="202" creationId="{48B9FCCD-F8AE-4D5D-B04C-41EAD9D96134}"/>
          </ac:spMkLst>
        </pc:spChg>
        <pc:spChg chg="del">
          <ac:chgData name="Sadik Bhattarai" userId="86df55cf3dc6361f" providerId="LiveId" clId="{101ED075-3755-4C6E-915D-E04769E88DA1}" dt="2024-04-04T06:26:21.576" v="994" actId="478"/>
          <ac:spMkLst>
            <pc:docMk/>
            <pc:sldMk cId="4210470096" sldId="259"/>
            <ac:spMk id="203" creationId="{EA295BF2-5B52-47B4-B10C-3525CFBDBB03}"/>
          </ac:spMkLst>
        </pc:spChg>
        <pc:spChg chg="del">
          <ac:chgData name="Sadik Bhattarai" userId="86df55cf3dc6361f" providerId="LiveId" clId="{101ED075-3755-4C6E-915D-E04769E88DA1}" dt="2024-04-04T06:06:38.617" v="256" actId="478"/>
          <ac:spMkLst>
            <pc:docMk/>
            <pc:sldMk cId="4210470096" sldId="259"/>
            <ac:spMk id="205" creationId="{80D3E6E8-CD36-457B-9105-684B55677BB5}"/>
          </ac:spMkLst>
        </pc:spChg>
        <pc:spChg chg="del">
          <ac:chgData name="Sadik Bhattarai" userId="86df55cf3dc6361f" providerId="LiveId" clId="{101ED075-3755-4C6E-915D-E04769E88DA1}" dt="2024-04-04T06:06:39.974" v="257" actId="478"/>
          <ac:spMkLst>
            <pc:docMk/>
            <pc:sldMk cId="4210470096" sldId="259"/>
            <ac:spMk id="206" creationId="{916E900D-4D0F-469B-B5AA-CAA3F2A796B7}"/>
          </ac:spMkLst>
        </pc:spChg>
        <pc:spChg chg="del">
          <ac:chgData name="Sadik Bhattarai" userId="86df55cf3dc6361f" providerId="LiveId" clId="{101ED075-3755-4C6E-915D-E04769E88DA1}" dt="2024-04-04T06:06:41.731" v="258" actId="478"/>
          <ac:spMkLst>
            <pc:docMk/>
            <pc:sldMk cId="4210470096" sldId="259"/>
            <ac:spMk id="207" creationId="{58DE3E60-75DB-48A7-B132-54D1D5B60D93}"/>
          </ac:spMkLst>
        </pc:spChg>
        <pc:spChg chg="del mod">
          <ac:chgData name="Sadik Bhattarai" userId="86df55cf3dc6361f" providerId="LiveId" clId="{101ED075-3755-4C6E-915D-E04769E88DA1}" dt="2024-04-04T06:40:39.840" v="1137" actId="478"/>
          <ac:spMkLst>
            <pc:docMk/>
            <pc:sldMk cId="4210470096" sldId="259"/>
            <ac:spMk id="209" creationId="{63D8B060-AD54-4BF2-813D-48DD4296B485}"/>
          </ac:spMkLst>
        </pc:spChg>
        <pc:spChg chg="del">
          <ac:chgData name="Sadik Bhattarai" userId="86df55cf3dc6361f" providerId="LiveId" clId="{101ED075-3755-4C6E-915D-E04769E88DA1}" dt="2024-04-04T06:40:42.141" v="1138" actId="478"/>
          <ac:spMkLst>
            <pc:docMk/>
            <pc:sldMk cId="4210470096" sldId="259"/>
            <ac:spMk id="210" creationId="{6BAE6684-6FC8-4C9D-A96D-0C0404FDB3CD}"/>
          </ac:spMkLst>
        </pc:spChg>
        <pc:spChg chg="del">
          <ac:chgData name="Sadik Bhattarai" userId="86df55cf3dc6361f" providerId="LiveId" clId="{101ED075-3755-4C6E-915D-E04769E88DA1}" dt="2024-04-04T06:40:44.170" v="1139" actId="478"/>
          <ac:spMkLst>
            <pc:docMk/>
            <pc:sldMk cId="4210470096" sldId="259"/>
            <ac:spMk id="211" creationId="{C3EB2BDE-089B-4109-8B2D-666AB224C8D7}"/>
          </ac:spMkLst>
        </pc:spChg>
        <pc:spChg chg="mod">
          <ac:chgData name="Sadik Bhattarai" userId="86df55cf3dc6361f" providerId="LiveId" clId="{101ED075-3755-4C6E-915D-E04769E88DA1}" dt="2024-04-04T06:51:37.708" v="1196" actId="255"/>
          <ac:spMkLst>
            <pc:docMk/>
            <pc:sldMk cId="4210470096" sldId="259"/>
            <ac:spMk id="217" creationId="{C4059ADF-7B9E-4304-B4F3-856CCEFE9432}"/>
          </ac:spMkLst>
        </pc:spChg>
        <pc:spChg chg="mod">
          <ac:chgData name="Sadik Bhattarai" userId="86df55cf3dc6361f" providerId="LiveId" clId="{101ED075-3755-4C6E-915D-E04769E88DA1}" dt="2024-04-04T07:06:05.943" v="1237" actId="207"/>
          <ac:spMkLst>
            <pc:docMk/>
            <pc:sldMk cId="4210470096" sldId="259"/>
            <ac:spMk id="218" creationId="{DBF0B92F-E2D2-4136-BB24-D5BA997A6860}"/>
          </ac:spMkLst>
        </pc:spChg>
        <pc:spChg chg="mod">
          <ac:chgData name="Sadik Bhattarai" userId="86df55cf3dc6361f" providerId="LiveId" clId="{101ED075-3755-4C6E-915D-E04769E88DA1}" dt="2024-04-04T06:56:33.387" v="1227" actId="207"/>
          <ac:spMkLst>
            <pc:docMk/>
            <pc:sldMk cId="4210470096" sldId="259"/>
            <ac:spMk id="219" creationId="{64D59207-F86B-4C7E-8E3E-272A8B22B86E}"/>
          </ac:spMkLst>
        </pc:spChg>
        <pc:spChg chg="del">
          <ac:chgData name="Sadik Bhattarai" userId="86df55cf3dc6361f" providerId="LiveId" clId="{101ED075-3755-4C6E-915D-E04769E88DA1}" dt="2024-04-04T06:02:03.392" v="161" actId="478"/>
          <ac:spMkLst>
            <pc:docMk/>
            <pc:sldMk cId="4210470096" sldId="259"/>
            <ac:spMk id="221" creationId="{172D177A-0738-4F31-9591-EE24EFC54642}"/>
          </ac:spMkLst>
        </pc:spChg>
        <pc:spChg chg="del">
          <ac:chgData name="Sadik Bhattarai" userId="86df55cf3dc6361f" providerId="LiveId" clId="{101ED075-3755-4C6E-915D-E04769E88DA1}" dt="2024-04-04T06:02:00.170" v="159" actId="478"/>
          <ac:spMkLst>
            <pc:docMk/>
            <pc:sldMk cId="4210470096" sldId="259"/>
            <ac:spMk id="222" creationId="{90DE5BCE-4797-4888-9467-25402A811F7D}"/>
          </ac:spMkLst>
        </pc:spChg>
        <pc:spChg chg="del">
          <ac:chgData name="Sadik Bhattarai" userId="86df55cf3dc6361f" providerId="LiveId" clId="{101ED075-3755-4C6E-915D-E04769E88DA1}" dt="2024-04-04T06:02:01.676" v="160" actId="478"/>
          <ac:spMkLst>
            <pc:docMk/>
            <pc:sldMk cId="4210470096" sldId="259"/>
            <ac:spMk id="223" creationId="{8F9E586E-6B4E-4BA8-B53F-FAD234A586F9}"/>
          </ac:spMkLst>
        </pc:spChg>
        <pc:spChg chg="mod">
          <ac:chgData name="Sadik Bhattarai" userId="86df55cf3dc6361f" providerId="LiveId" clId="{101ED075-3755-4C6E-915D-E04769E88DA1}" dt="2024-04-04T06:45:03.840" v="1188" actId="1076"/>
          <ac:spMkLst>
            <pc:docMk/>
            <pc:sldMk cId="4210470096" sldId="259"/>
            <ac:spMk id="225" creationId="{B4FB2347-F174-4D86-9847-31A90732F4EB}"/>
          </ac:spMkLst>
        </pc:spChg>
        <pc:spChg chg="del">
          <ac:chgData name="Sadik Bhattarai" userId="86df55cf3dc6361f" providerId="LiveId" clId="{101ED075-3755-4C6E-915D-E04769E88DA1}" dt="2024-04-04T06:26:24.495" v="995" actId="478"/>
          <ac:spMkLst>
            <pc:docMk/>
            <pc:sldMk cId="4210470096" sldId="259"/>
            <ac:spMk id="226" creationId="{A000CAFC-8D2C-44B1-B93F-B00A42FA0DFC}"/>
          </ac:spMkLst>
        </pc:spChg>
        <pc:spChg chg="del">
          <ac:chgData name="Sadik Bhattarai" userId="86df55cf3dc6361f" providerId="LiveId" clId="{101ED075-3755-4C6E-915D-E04769E88DA1}" dt="2024-04-04T06:26:26.120" v="996" actId="478"/>
          <ac:spMkLst>
            <pc:docMk/>
            <pc:sldMk cId="4210470096" sldId="259"/>
            <ac:spMk id="227" creationId="{6A523EB3-44A0-482F-9107-839264A7345B}"/>
          </ac:spMkLst>
        </pc:spChg>
        <pc:spChg chg="mod">
          <ac:chgData name="Sadik Bhattarai" userId="86df55cf3dc6361f" providerId="LiveId" clId="{101ED075-3755-4C6E-915D-E04769E88DA1}" dt="2024-04-04T06:55:21.861" v="1223" actId="1076"/>
          <ac:spMkLst>
            <pc:docMk/>
            <pc:sldMk cId="4210470096" sldId="259"/>
            <ac:spMk id="234" creationId="{1598CB1D-2397-473E-8DBC-91A89AEB09A8}"/>
          </ac:spMkLst>
        </pc:spChg>
        <pc:spChg chg="mod">
          <ac:chgData name="Sadik Bhattarai" userId="86df55cf3dc6361f" providerId="LiveId" clId="{101ED075-3755-4C6E-915D-E04769E88DA1}" dt="2024-04-04T06:33:03.430" v="1073" actId="1076"/>
          <ac:spMkLst>
            <pc:docMk/>
            <pc:sldMk cId="4210470096" sldId="259"/>
            <ac:spMk id="235" creationId="{FA60735F-3D57-4910-8D52-064CF7A2F4D1}"/>
          </ac:spMkLst>
        </pc:spChg>
        <pc:spChg chg="mod">
          <ac:chgData name="Sadik Bhattarai" userId="86df55cf3dc6361f" providerId="LiveId" clId="{101ED075-3755-4C6E-915D-E04769E88DA1}" dt="2024-04-04T06:52:19.516" v="1200" actId="2711"/>
          <ac:spMkLst>
            <pc:docMk/>
            <pc:sldMk cId="4210470096" sldId="259"/>
            <ac:spMk id="238" creationId="{C3725837-2FB3-42B9-8EE6-0300EFF39C6F}"/>
          </ac:spMkLst>
        </pc:spChg>
        <pc:spChg chg="del mod">
          <ac:chgData name="Sadik Bhattarai" userId="86df55cf3dc6361f" providerId="LiveId" clId="{101ED075-3755-4C6E-915D-E04769E88DA1}" dt="2024-04-04T05:59:12.519" v="102" actId="478"/>
          <ac:spMkLst>
            <pc:docMk/>
            <pc:sldMk cId="4210470096" sldId="259"/>
            <ac:spMk id="239" creationId="{F2E96126-6613-4141-AD16-77F4758382AF}"/>
          </ac:spMkLst>
        </pc:spChg>
        <pc:spChg chg="del">
          <ac:chgData name="Sadik Bhattarai" userId="86df55cf3dc6361f" providerId="LiveId" clId="{101ED075-3755-4C6E-915D-E04769E88DA1}" dt="2024-04-04T05:58:24.107" v="93" actId="478"/>
          <ac:spMkLst>
            <pc:docMk/>
            <pc:sldMk cId="4210470096" sldId="259"/>
            <ac:spMk id="240" creationId="{4710940C-685C-4E09-9F22-AD7EA0690508}"/>
          </ac:spMkLst>
        </pc:spChg>
        <pc:spChg chg="mod">
          <ac:chgData name="Sadik Bhattarai" userId="86df55cf3dc6361f" providerId="LiveId" clId="{101ED075-3755-4C6E-915D-E04769E88DA1}" dt="2024-04-04T06:54:45.915" v="1219" actId="255"/>
          <ac:spMkLst>
            <pc:docMk/>
            <pc:sldMk cId="4210470096" sldId="259"/>
            <ac:spMk id="245" creationId="{9E465517-B094-400B-AB3D-F21EF311FE14}"/>
          </ac:spMkLst>
        </pc:spChg>
        <pc:spChg chg="del">
          <ac:chgData name="Sadik Bhattarai" userId="86df55cf3dc6361f" providerId="LiveId" clId="{101ED075-3755-4C6E-915D-E04769E88DA1}" dt="2024-04-04T06:04:47.746" v="236" actId="478"/>
          <ac:spMkLst>
            <pc:docMk/>
            <pc:sldMk cId="4210470096" sldId="259"/>
            <ac:spMk id="246" creationId="{84B6F070-4677-4094-A222-C97516CD9276}"/>
          </ac:spMkLst>
        </pc:spChg>
        <pc:spChg chg="del mod">
          <ac:chgData name="Sadik Bhattarai" userId="86df55cf3dc6361f" providerId="LiveId" clId="{101ED075-3755-4C6E-915D-E04769E88DA1}" dt="2024-04-04T06:04:51.849" v="239" actId="478"/>
          <ac:spMkLst>
            <pc:docMk/>
            <pc:sldMk cId="4210470096" sldId="259"/>
            <ac:spMk id="247" creationId="{DF60D9B1-CF2F-4997-A9F7-A7FED78C4261}"/>
          </ac:spMkLst>
        </pc:spChg>
        <pc:spChg chg="mod">
          <ac:chgData name="Sadik Bhattarai" userId="86df55cf3dc6361f" providerId="LiveId" clId="{101ED075-3755-4C6E-915D-E04769E88DA1}" dt="2024-04-04T06:54:03.633" v="1214" actId="2711"/>
          <ac:spMkLst>
            <pc:docMk/>
            <pc:sldMk cId="4210470096" sldId="259"/>
            <ac:spMk id="249" creationId="{11D72D9D-7837-48F3-A662-22A18BBFF54A}"/>
          </ac:spMkLst>
        </pc:spChg>
        <pc:spChg chg="mod">
          <ac:chgData name="Sadik Bhattarai" userId="86df55cf3dc6361f" providerId="LiveId" clId="{101ED075-3755-4C6E-915D-E04769E88DA1}" dt="2024-04-04T06:15:25.053" v="523" actId="1076"/>
          <ac:spMkLst>
            <pc:docMk/>
            <pc:sldMk cId="4210470096" sldId="259"/>
            <ac:spMk id="250" creationId="{F0513102-AE60-41CD-B2F3-E5CF51E02ED5}"/>
          </ac:spMkLst>
        </pc:spChg>
        <pc:spChg chg="del">
          <ac:chgData name="Sadik Bhattarai" userId="86df55cf3dc6361f" providerId="LiveId" clId="{101ED075-3755-4C6E-915D-E04769E88DA1}" dt="2024-04-04T06:17:12.648" v="614" actId="478"/>
          <ac:spMkLst>
            <pc:docMk/>
            <pc:sldMk cId="4210470096" sldId="259"/>
            <ac:spMk id="251" creationId="{D3CD6E3B-B3F1-4415-8962-3B8A5CAA671F}"/>
          </ac:spMkLst>
        </pc:spChg>
        <pc:spChg chg="del">
          <ac:chgData name="Sadik Bhattarai" userId="86df55cf3dc6361f" providerId="LiveId" clId="{101ED075-3755-4C6E-915D-E04769E88DA1}" dt="2024-04-04T06:38:53.287" v="1134" actId="478"/>
          <ac:spMkLst>
            <pc:docMk/>
            <pc:sldMk cId="4210470096" sldId="259"/>
            <ac:spMk id="273" creationId="{119370BA-74E0-472A-B03E-E2336759C80C}"/>
          </ac:spMkLst>
        </pc:spChg>
        <pc:spChg chg="del">
          <ac:chgData name="Sadik Bhattarai" userId="86df55cf3dc6361f" providerId="LiveId" clId="{101ED075-3755-4C6E-915D-E04769E88DA1}" dt="2024-04-04T06:38:44.031" v="1130" actId="478"/>
          <ac:spMkLst>
            <pc:docMk/>
            <pc:sldMk cId="4210470096" sldId="259"/>
            <ac:spMk id="274" creationId="{9FEEC864-97E7-42FF-BEB5-4F13CF6CB2FA}"/>
          </ac:spMkLst>
        </pc:spChg>
        <pc:spChg chg="del">
          <ac:chgData name="Sadik Bhattarai" userId="86df55cf3dc6361f" providerId="LiveId" clId="{101ED075-3755-4C6E-915D-E04769E88DA1}" dt="2024-04-04T06:38:31.252" v="1125" actId="478"/>
          <ac:spMkLst>
            <pc:docMk/>
            <pc:sldMk cId="4210470096" sldId="259"/>
            <ac:spMk id="275" creationId="{FD4589D8-B64E-49DE-BBC3-BD5F25FD2E23}"/>
          </ac:spMkLst>
        </pc:spChg>
        <pc:spChg chg="del">
          <ac:chgData name="Sadik Bhattarai" userId="86df55cf3dc6361f" providerId="LiveId" clId="{101ED075-3755-4C6E-915D-E04769E88DA1}" dt="2024-04-04T06:38:34.293" v="1126" actId="478"/>
          <ac:spMkLst>
            <pc:docMk/>
            <pc:sldMk cId="4210470096" sldId="259"/>
            <ac:spMk id="276" creationId="{26FBC0DF-D5D8-4C02-BB72-33C02DD1628F}"/>
          </ac:spMkLst>
        </pc:spChg>
        <pc:spChg chg="del">
          <ac:chgData name="Sadik Bhattarai" userId="86df55cf3dc6361f" providerId="LiveId" clId="{101ED075-3755-4C6E-915D-E04769E88DA1}" dt="2024-04-04T06:38:36.597" v="1127" actId="478"/>
          <ac:spMkLst>
            <pc:docMk/>
            <pc:sldMk cId="4210470096" sldId="259"/>
            <ac:spMk id="277" creationId="{0C39D708-AFB0-4BAC-BE0F-DA973B7339F1}"/>
          </ac:spMkLst>
        </pc:spChg>
        <pc:spChg chg="del">
          <ac:chgData name="Sadik Bhattarai" userId="86df55cf3dc6361f" providerId="LiveId" clId="{101ED075-3755-4C6E-915D-E04769E88DA1}" dt="2024-04-04T06:38:28.789" v="1124" actId="478"/>
          <ac:spMkLst>
            <pc:docMk/>
            <pc:sldMk cId="4210470096" sldId="259"/>
            <ac:spMk id="278" creationId="{8091176C-5728-45A4-931C-9D5092140C56}"/>
          </ac:spMkLst>
        </pc:spChg>
        <pc:spChg chg="del">
          <ac:chgData name="Sadik Bhattarai" userId="86df55cf3dc6361f" providerId="LiveId" clId="{101ED075-3755-4C6E-915D-E04769E88DA1}" dt="2024-04-04T06:38:41.858" v="1129" actId="478"/>
          <ac:spMkLst>
            <pc:docMk/>
            <pc:sldMk cId="4210470096" sldId="259"/>
            <ac:spMk id="279" creationId="{2A980C1E-FB5A-4E9E-AC8B-E410A1509B5C}"/>
          </ac:spMkLst>
        </pc:spChg>
        <pc:spChg chg="del">
          <ac:chgData name="Sadik Bhattarai" userId="86df55cf3dc6361f" providerId="LiveId" clId="{101ED075-3755-4C6E-915D-E04769E88DA1}" dt="2024-04-04T06:38:48.001" v="1132" actId="478"/>
          <ac:spMkLst>
            <pc:docMk/>
            <pc:sldMk cId="4210470096" sldId="259"/>
            <ac:spMk id="280" creationId="{96B4CBB8-3C50-4151-AA9A-FDC05A966573}"/>
          </ac:spMkLst>
        </pc:spChg>
        <pc:spChg chg="del">
          <ac:chgData name="Sadik Bhattarai" userId="86df55cf3dc6361f" providerId="LiveId" clId="{101ED075-3755-4C6E-915D-E04769E88DA1}" dt="2024-04-04T06:38:49.817" v="1133" actId="478"/>
          <ac:spMkLst>
            <pc:docMk/>
            <pc:sldMk cId="4210470096" sldId="259"/>
            <ac:spMk id="281" creationId="{32FA693F-AF5F-45BF-8A65-14A4A066540C}"/>
          </ac:spMkLst>
        </pc:spChg>
        <pc:spChg chg="del">
          <ac:chgData name="Sadik Bhattarai" userId="86df55cf3dc6361f" providerId="LiveId" clId="{101ED075-3755-4C6E-915D-E04769E88DA1}" dt="2024-04-04T06:38:45.809" v="1131" actId="478"/>
          <ac:spMkLst>
            <pc:docMk/>
            <pc:sldMk cId="4210470096" sldId="259"/>
            <ac:spMk id="282" creationId="{A385844D-45D8-4881-ADA3-E463710459F2}"/>
          </ac:spMkLst>
        </pc:spChg>
        <pc:spChg chg="del">
          <ac:chgData name="Sadik Bhattarai" userId="86df55cf3dc6361f" providerId="LiveId" clId="{101ED075-3755-4C6E-915D-E04769E88DA1}" dt="2024-04-04T06:38:26.391" v="1123" actId="478"/>
          <ac:spMkLst>
            <pc:docMk/>
            <pc:sldMk cId="4210470096" sldId="259"/>
            <ac:spMk id="283" creationId="{C9E3A2C8-925D-49B7-BA59-611861A9C913}"/>
          </ac:spMkLst>
        </pc:spChg>
        <pc:spChg chg="del">
          <ac:chgData name="Sadik Bhattarai" userId="86df55cf3dc6361f" providerId="LiveId" clId="{101ED075-3755-4C6E-915D-E04769E88DA1}" dt="2024-04-04T06:38:39.021" v="1128" actId="478"/>
          <ac:spMkLst>
            <pc:docMk/>
            <pc:sldMk cId="4210470096" sldId="259"/>
            <ac:spMk id="284" creationId="{9799F41E-039F-4CA6-A4D9-D300E9A53143}"/>
          </ac:spMkLst>
        </pc:spChg>
        <pc:spChg chg="del">
          <ac:chgData name="Sadik Bhattarai" userId="86df55cf3dc6361f" providerId="LiveId" clId="{101ED075-3755-4C6E-915D-E04769E88DA1}" dt="2024-04-04T06:42:26.746" v="1156" actId="478"/>
          <ac:spMkLst>
            <pc:docMk/>
            <pc:sldMk cId="4210470096" sldId="259"/>
            <ac:spMk id="292" creationId="{20B6E7A6-AD15-4B07-BBB8-464E8F65F31E}"/>
          </ac:spMkLst>
        </pc:spChg>
        <pc:spChg chg="del">
          <ac:chgData name="Sadik Bhattarai" userId="86df55cf3dc6361f" providerId="LiveId" clId="{101ED075-3755-4C6E-915D-E04769E88DA1}" dt="2024-04-04T06:42:21.042" v="1155" actId="478"/>
          <ac:spMkLst>
            <pc:docMk/>
            <pc:sldMk cId="4210470096" sldId="259"/>
            <ac:spMk id="297" creationId="{720D9456-EBD6-4EEF-9470-60F049787E70}"/>
          </ac:spMkLst>
        </pc:spChg>
        <pc:spChg chg="del">
          <ac:chgData name="Sadik Bhattarai" userId="86df55cf3dc6361f" providerId="LiveId" clId="{101ED075-3755-4C6E-915D-E04769E88DA1}" dt="2024-04-04T06:42:14.656" v="1153" actId="478"/>
          <ac:spMkLst>
            <pc:docMk/>
            <pc:sldMk cId="4210470096" sldId="259"/>
            <ac:spMk id="298" creationId="{6FD6EBC4-687B-4B62-B8FB-78EDA8AF995D}"/>
          </ac:spMkLst>
        </pc:spChg>
        <pc:spChg chg="del">
          <ac:chgData name="Sadik Bhattarai" userId="86df55cf3dc6361f" providerId="LiveId" clId="{101ED075-3755-4C6E-915D-E04769E88DA1}" dt="2024-04-04T06:41:52.308" v="1148" actId="478"/>
          <ac:spMkLst>
            <pc:docMk/>
            <pc:sldMk cId="4210470096" sldId="259"/>
            <ac:spMk id="299" creationId="{24B2A971-FF04-4C32-88D2-970843E6FAC7}"/>
          </ac:spMkLst>
        </pc:spChg>
        <pc:spChg chg="del">
          <ac:chgData name="Sadik Bhattarai" userId="86df55cf3dc6361f" providerId="LiveId" clId="{101ED075-3755-4C6E-915D-E04769E88DA1}" dt="2024-04-04T06:43:27.001" v="1173" actId="478"/>
          <ac:spMkLst>
            <pc:docMk/>
            <pc:sldMk cId="4210470096" sldId="259"/>
            <ac:spMk id="389" creationId="{3786D4C3-B01A-4505-B66F-DB47C539D1B3}"/>
          </ac:spMkLst>
        </pc:spChg>
        <pc:spChg chg="del">
          <ac:chgData name="Sadik Bhattarai" userId="86df55cf3dc6361f" providerId="LiveId" clId="{101ED075-3755-4C6E-915D-E04769E88DA1}" dt="2024-04-04T06:42:40.913" v="1160" actId="478"/>
          <ac:spMkLst>
            <pc:docMk/>
            <pc:sldMk cId="4210470096" sldId="259"/>
            <ac:spMk id="390" creationId="{B2281D0A-FC04-4BB8-A34C-80CAF51EA772}"/>
          </ac:spMkLst>
        </pc:spChg>
        <pc:spChg chg="del">
          <ac:chgData name="Sadik Bhattarai" userId="86df55cf3dc6361f" providerId="LiveId" clId="{101ED075-3755-4C6E-915D-E04769E88DA1}" dt="2024-04-04T06:42:38.007" v="1159" actId="478"/>
          <ac:spMkLst>
            <pc:docMk/>
            <pc:sldMk cId="4210470096" sldId="259"/>
            <ac:spMk id="391" creationId="{2BD22B92-8E35-4E54-94ED-0392DC03B7FC}"/>
          </ac:spMkLst>
        </pc:spChg>
        <pc:spChg chg="del">
          <ac:chgData name="Sadik Bhattarai" userId="86df55cf3dc6361f" providerId="LiveId" clId="{101ED075-3755-4C6E-915D-E04769E88DA1}" dt="2024-04-04T06:41:24.689" v="1142" actId="478"/>
          <ac:spMkLst>
            <pc:docMk/>
            <pc:sldMk cId="4210470096" sldId="259"/>
            <ac:spMk id="392" creationId="{783ADA13-B503-4EB0-9564-6A1A4DEDC3C7}"/>
          </ac:spMkLst>
        </pc:spChg>
        <pc:spChg chg="del">
          <ac:chgData name="Sadik Bhattarai" userId="86df55cf3dc6361f" providerId="LiveId" clId="{101ED075-3755-4C6E-915D-E04769E88DA1}" dt="2024-04-04T06:42:30.683" v="1157" actId="478"/>
          <ac:spMkLst>
            <pc:docMk/>
            <pc:sldMk cId="4210470096" sldId="259"/>
            <ac:spMk id="393" creationId="{326330B8-A604-4A9E-81B9-AA9473E82C11}"/>
          </ac:spMkLst>
        </pc:spChg>
        <pc:spChg chg="del">
          <ac:chgData name="Sadik Bhattarai" userId="86df55cf3dc6361f" providerId="LiveId" clId="{101ED075-3755-4C6E-915D-E04769E88DA1}" dt="2024-04-04T06:42:34.579" v="1158" actId="478"/>
          <ac:spMkLst>
            <pc:docMk/>
            <pc:sldMk cId="4210470096" sldId="259"/>
            <ac:spMk id="394" creationId="{1A1202BE-BCE6-4F89-AF11-90E82228B4D0}"/>
          </ac:spMkLst>
        </pc:spChg>
        <pc:spChg chg="del">
          <ac:chgData name="Sadik Bhattarai" userId="86df55cf3dc6361f" providerId="LiveId" clId="{101ED075-3755-4C6E-915D-E04769E88DA1}" dt="2024-04-04T06:42:16.916" v="1154" actId="478"/>
          <ac:spMkLst>
            <pc:docMk/>
            <pc:sldMk cId="4210470096" sldId="259"/>
            <ac:spMk id="395" creationId="{64681FE4-4CA9-4A6D-B868-4A306FDE20E7}"/>
          </ac:spMkLst>
        </pc:spChg>
        <pc:spChg chg="del">
          <ac:chgData name="Sadik Bhattarai" userId="86df55cf3dc6361f" providerId="LiveId" clId="{101ED075-3755-4C6E-915D-E04769E88DA1}" dt="2024-04-04T06:43:24.807" v="1172" actId="478"/>
          <ac:spMkLst>
            <pc:docMk/>
            <pc:sldMk cId="4210470096" sldId="259"/>
            <ac:spMk id="396" creationId="{6384FAFC-C212-4BAA-AF96-A80341F4C299}"/>
          </ac:spMkLst>
        </pc:spChg>
        <pc:spChg chg="del">
          <ac:chgData name="Sadik Bhattarai" userId="86df55cf3dc6361f" providerId="LiveId" clId="{101ED075-3755-4C6E-915D-E04769E88DA1}" dt="2024-04-04T06:21:35.766" v="813" actId="478"/>
          <ac:spMkLst>
            <pc:docMk/>
            <pc:sldMk cId="4210470096" sldId="259"/>
            <ac:spMk id="410" creationId="{4B010C72-2035-48FC-BFA8-0756D6B576D8}"/>
          </ac:spMkLst>
        </pc:spChg>
        <pc:spChg chg="del">
          <ac:chgData name="Sadik Bhattarai" userId="86df55cf3dc6361f" providerId="LiveId" clId="{101ED075-3755-4C6E-915D-E04769E88DA1}" dt="2024-04-04T06:21:37.889" v="814" actId="478"/>
          <ac:spMkLst>
            <pc:docMk/>
            <pc:sldMk cId="4210470096" sldId="259"/>
            <ac:spMk id="411" creationId="{039E7D88-B381-4D6D-95AC-7140782801C2}"/>
          </ac:spMkLst>
        </pc:spChg>
        <pc:spChg chg="del">
          <ac:chgData name="Sadik Bhattarai" userId="86df55cf3dc6361f" providerId="LiveId" clId="{101ED075-3755-4C6E-915D-E04769E88DA1}" dt="2024-04-04T06:21:40.614" v="815" actId="478"/>
          <ac:spMkLst>
            <pc:docMk/>
            <pc:sldMk cId="4210470096" sldId="259"/>
            <ac:spMk id="412" creationId="{A2D855BF-9935-4ADA-A305-5E12867C884E}"/>
          </ac:spMkLst>
        </pc:spChg>
        <pc:spChg chg="mod">
          <ac:chgData name="Sadik Bhattarai" userId="86df55cf3dc6361f" providerId="LiveId" clId="{101ED075-3755-4C6E-915D-E04769E88DA1}" dt="2024-04-04T05:51:25.788" v="5" actId="20577"/>
          <ac:spMkLst>
            <pc:docMk/>
            <pc:sldMk cId="4210470096" sldId="259"/>
            <ac:spMk id="414" creationId="{70A0DC68-504D-49F7-A60C-388DDB44C111}"/>
          </ac:spMkLst>
        </pc:spChg>
        <pc:spChg chg="del">
          <ac:chgData name="Sadik Bhattarai" userId="86df55cf3dc6361f" providerId="LiveId" clId="{101ED075-3755-4C6E-915D-E04769E88DA1}" dt="2024-04-04T06:21:46.424" v="818" actId="478"/>
          <ac:spMkLst>
            <pc:docMk/>
            <pc:sldMk cId="4210470096" sldId="259"/>
            <ac:spMk id="415" creationId="{87C210FF-8A72-490D-8835-4B82BA014F72}"/>
          </ac:spMkLst>
        </pc:spChg>
        <pc:spChg chg="del mod">
          <ac:chgData name="Sadik Bhattarai" userId="86df55cf3dc6361f" providerId="LiveId" clId="{101ED075-3755-4C6E-915D-E04769E88DA1}" dt="2024-04-04T06:21:48.478" v="819" actId="478"/>
          <ac:spMkLst>
            <pc:docMk/>
            <pc:sldMk cId="4210470096" sldId="259"/>
            <ac:spMk id="416" creationId="{C185159E-F470-4ACA-B5ED-102547BE0D3C}"/>
          </ac:spMkLst>
        </pc:spChg>
        <pc:spChg chg="mod">
          <ac:chgData name="Sadik Bhattarai" userId="86df55cf3dc6361f" providerId="LiveId" clId="{101ED075-3755-4C6E-915D-E04769E88DA1}" dt="2024-04-04T05:52:38.269" v="9" actId="1076"/>
          <ac:spMkLst>
            <pc:docMk/>
            <pc:sldMk cId="4210470096" sldId="259"/>
            <ac:spMk id="465" creationId="{6C925CA7-4768-3128-39A6-4003CBFBB6C9}"/>
          </ac:spMkLst>
        </pc:spChg>
        <pc:spChg chg="mod">
          <ac:chgData name="Sadik Bhattarai" userId="86df55cf3dc6361f" providerId="LiveId" clId="{101ED075-3755-4C6E-915D-E04769E88DA1}" dt="2024-04-04T05:56:14.966" v="73" actId="1076"/>
          <ac:spMkLst>
            <pc:docMk/>
            <pc:sldMk cId="4210470096" sldId="259"/>
            <ac:spMk id="473" creationId="{CE979FFA-B1CB-D4CC-145F-3E1855CF9603}"/>
          </ac:spMkLst>
        </pc:spChg>
        <pc:spChg chg="add del mod">
          <ac:chgData name="Sadik Bhattarai" userId="86df55cf3dc6361f" providerId="LiveId" clId="{101ED075-3755-4C6E-915D-E04769E88DA1}" dt="2024-04-04T06:52:58.135" v="1206" actId="1076"/>
          <ac:spMkLst>
            <pc:docMk/>
            <pc:sldMk cId="4210470096" sldId="259"/>
            <ac:spMk id="475" creationId="{55C6AC0A-03CB-D347-C7DA-AC086444C377}"/>
          </ac:spMkLst>
        </pc:spChg>
        <pc:spChg chg="add mod">
          <ac:chgData name="Sadik Bhattarai" userId="86df55cf3dc6361f" providerId="LiveId" clId="{101ED075-3755-4C6E-915D-E04769E88DA1}" dt="2024-04-04T06:00:06.629" v="123" actId="1076"/>
          <ac:spMkLst>
            <pc:docMk/>
            <pc:sldMk cId="4210470096" sldId="259"/>
            <ac:spMk id="476" creationId="{E2CE31A2-2D5B-4FE4-6EDD-8A1D24B14615}"/>
          </ac:spMkLst>
        </pc:spChg>
        <pc:spChg chg="add del mod">
          <ac:chgData name="Sadik Bhattarai" userId="86df55cf3dc6361f" providerId="LiveId" clId="{101ED075-3755-4C6E-915D-E04769E88DA1}" dt="2024-04-04T05:58:52.095" v="98" actId="478"/>
          <ac:spMkLst>
            <pc:docMk/>
            <pc:sldMk cId="4210470096" sldId="259"/>
            <ac:spMk id="477" creationId="{D771BB4F-DBDE-E784-10C5-5B5DF4A10C98}"/>
          </ac:spMkLst>
        </pc:spChg>
        <pc:spChg chg="add mod">
          <ac:chgData name="Sadik Bhattarai" userId="86df55cf3dc6361f" providerId="LiveId" clId="{101ED075-3755-4C6E-915D-E04769E88DA1}" dt="2024-04-04T06:54:51.547" v="1220" actId="255"/>
          <ac:spMkLst>
            <pc:docMk/>
            <pc:sldMk cId="4210470096" sldId="259"/>
            <ac:spMk id="489" creationId="{845D782F-E8A5-F218-B695-E802EB331ACC}"/>
          </ac:spMkLst>
        </pc:spChg>
        <pc:spChg chg="add del mod">
          <ac:chgData name="Sadik Bhattarai" userId="86df55cf3dc6361f" providerId="LiveId" clId="{101ED075-3755-4C6E-915D-E04769E88DA1}" dt="2024-04-04T06:02:37.141" v="167" actId="478"/>
          <ac:spMkLst>
            <pc:docMk/>
            <pc:sldMk cId="4210470096" sldId="259"/>
            <ac:spMk id="490" creationId="{1DBB2491-C12E-95AA-1A15-56B714FD60E8}"/>
          </ac:spMkLst>
        </pc:spChg>
        <pc:spChg chg="add mod">
          <ac:chgData name="Sadik Bhattarai" userId="86df55cf3dc6361f" providerId="LiveId" clId="{101ED075-3755-4C6E-915D-E04769E88DA1}" dt="2024-04-04T06:55:03.118" v="1221" actId="255"/>
          <ac:spMkLst>
            <pc:docMk/>
            <pc:sldMk cId="4210470096" sldId="259"/>
            <ac:spMk id="491" creationId="{4A798D2B-B786-C4E5-DC15-8638CB7CC980}"/>
          </ac:spMkLst>
        </pc:spChg>
        <pc:spChg chg="add mod">
          <ac:chgData name="Sadik Bhattarai" userId="86df55cf3dc6361f" providerId="LiveId" clId="{101ED075-3755-4C6E-915D-E04769E88DA1}" dt="2024-04-04T06:05:28.924" v="247" actId="571"/>
          <ac:spMkLst>
            <pc:docMk/>
            <pc:sldMk cId="4210470096" sldId="259"/>
            <ac:spMk id="493" creationId="{8B3582F6-36AE-989C-8CA3-3A5E665E5D2F}"/>
          </ac:spMkLst>
        </pc:spChg>
        <pc:spChg chg="add mod">
          <ac:chgData name="Sadik Bhattarai" userId="86df55cf3dc6361f" providerId="LiveId" clId="{101ED075-3755-4C6E-915D-E04769E88DA1}" dt="2024-04-04T06:12:23.609" v="361" actId="20577"/>
          <ac:spMkLst>
            <pc:docMk/>
            <pc:sldMk cId="4210470096" sldId="259"/>
            <ac:spMk id="500" creationId="{FBC7B872-80E3-A4AB-5377-6542D0702638}"/>
          </ac:spMkLst>
        </pc:spChg>
        <pc:spChg chg="add mod">
          <ac:chgData name="Sadik Bhattarai" userId="86df55cf3dc6361f" providerId="LiveId" clId="{101ED075-3755-4C6E-915D-E04769E88DA1}" dt="2024-04-04T06:54:34.007" v="1217" actId="1076"/>
          <ac:spMkLst>
            <pc:docMk/>
            <pc:sldMk cId="4210470096" sldId="259"/>
            <ac:spMk id="501" creationId="{3891FD3C-26F9-1C8D-774C-6200940B2B70}"/>
          </ac:spMkLst>
        </pc:spChg>
        <pc:spChg chg="add mod">
          <ac:chgData name="Sadik Bhattarai" userId="86df55cf3dc6361f" providerId="LiveId" clId="{101ED075-3755-4C6E-915D-E04769E88DA1}" dt="2024-04-04T06:17:57.246" v="622" actId="20577"/>
          <ac:spMkLst>
            <pc:docMk/>
            <pc:sldMk cId="4210470096" sldId="259"/>
            <ac:spMk id="502" creationId="{183D182A-A4DB-1F90-6925-3EE6FBC9DE83}"/>
          </ac:spMkLst>
        </pc:spChg>
        <pc:spChg chg="add mod">
          <ac:chgData name="Sadik Bhattarai" userId="86df55cf3dc6361f" providerId="LiveId" clId="{101ED075-3755-4C6E-915D-E04769E88DA1}" dt="2024-04-04T06:19:04.614" v="663" actId="1076"/>
          <ac:spMkLst>
            <pc:docMk/>
            <pc:sldMk cId="4210470096" sldId="259"/>
            <ac:spMk id="503" creationId="{9EC6B10C-60AC-16C3-F557-CFF62E17FA3A}"/>
          </ac:spMkLst>
        </pc:spChg>
        <pc:spChg chg="add mod">
          <ac:chgData name="Sadik Bhattarai" userId="86df55cf3dc6361f" providerId="LiveId" clId="{101ED075-3755-4C6E-915D-E04769E88DA1}" dt="2024-04-04T07:06:18.190" v="1238" actId="207"/>
          <ac:spMkLst>
            <pc:docMk/>
            <pc:sldMk cId="4210470096" sldId="259"/>
            <ac:spMk id="504" creationId="{4D6D55EC-880C-BAF8-CEC7-4AE21E597761}"/>
          </ac:spMkLst>
        </pc:spChg>
        <pc:spChg chg="add mod">
          <ac:chgData name="Sadik Bhattarai" userId="86df55cf3dc6361f" providerId="LiveId" clId="{101ED075-3755-4C6E-915D-E04769E88DA1}" dt="2024-04-04T06:44:28.510" v="1185" actId="1076"/>
          <ac:spMkLst>
            <pc:docMk/>
            <pc:sldMk cId="4210470096" sldId="259"/>
            <ac:spMk id="505" creationId="{A658AA0E-27DC-7B76-505A-BAD62786CDEE}"/>
          </ac:spMkLst>
        </pc:spChg>
        <pc:spChg chg="add mod">
          <ac:chgData name="Sadik Bhattarai" userId="86df55cf3dc6361f" providerId="LiveId" clId="{101ED075-3755-4C6E-915D-E04769E88DA1}" dt="2024-04-04T06:56:40.655" v="1228" actId="207"/>
          <ac:spMkLst>
            <pc:docMk/>
            <pc:sldMk cId="4210470096" sldId="259"/>
            <ac:spMk id="506" creationId="{873BE73D-9B72-C7B7-8B32-2E6829566F57}"/>
          </ac:spMkLst>
        </pc:spChg>
        <pc:spChg chg="add del mod">
          <ac:chgData name="Sadik Bhattarai" userId="86df55cf3dc6361f" providerId="LiveId" clId="{101ED075-3755-4C6E-915D-E04769E88DA1}" dt="2024-04-04T06:31:45.971" v="1063" actId="478"/>
          <ac:spMkLst>
            <pc:docMk/>
            <pc:sldMk cId="4210470096" sldId="259"/>
            <ac:spMk id="507" creationId="{B08C50BB-C7C8-4EEB-BD5C-CC23BC3760E2}"/>
          </ac:spMkLst>
        </pc:spChg>
        <pc:spChg chg="add mod">
          <ac:chgData name="Sadik Bhattarai" userId="86df55cf3dc6361f" providerId="LiveId" clId="{101ED075-3755-4C6E-915D-E04769E88DA1}" dt="2024-04-04T06:52:39.430" v="1202" actId="1076"/>
          <ac:spMkLst>
            <pc:docMk/>
            <pc:sldMk cId="4210470096" sldId="259"/>
            <ac:spMk id="508" creationId="{B42C62F5-F4BD-1A51-8A46-3749F98F0C9A}"/>
          </ac:spMkLst>
        </pc:spChg>
        <pc:spChg chg="add mod">
          <ac:chgData name="Sadik Bhattarai" userId="86df55cf3dc6361f" providerId="LiveId" clId="{101ED075-3755-4C6E-915D-E04769E88DA1}" dt="2024-04-04T06:53:13.334" v="1209" actId="2711"/>
          <ac:spMkLst>
            <pc:docMk/>
            <pc:sldMk cId="4210470096" sldId="259"/>
            <ac:spMk id="509" creationId="{5C12BE80-1771-D85C-877E-1A2C7C14702B}"/>
          </ac:spMkLst>
        </pc:spChg>
        <pc:spChg chg="add mod">
          <ac:chgData name="Sadik Bhattarai" userId="86df55cf3dc6361f" providerId="LiveId" clId="{101ED075-3755-4C6E-915D-E04769E88DA1}" dt="2024-04-04T06:55:30.877" v="1225" actId="1076"/>
          <ac:spMkLst>
            <pc:docMk/>
            <pc:sldMk cId="4210470096" sldId="259"/>
            <ac:spMk id="510" creationId="{ACD70C9C-B07F-BD6A-6890-8A11DEFA74D1}"/>
          </ac:spMkLst>
        </pc:spChg>
        <pc:grpChg chg="mod">
          <ac:chgData name="Sadik Bhattarai" userId="86df55cf3dc6361f" providerId="LiveId" clId="{101ED075-3755-4C6E-915D-E04769E88DA1}" dt="2024-04-04T06:41:44.223" v="1147" actId="1076"/>
          <ac:grpSpMkLst>
            <pc:docMk/>
            <pc:sldMk cId="4210470096" sldId="259"/>
            <ac:grpSpMk id="105" creationId="{A9CA32E9-A866-4023-A811-481BB69484F0}"/>
          </ac:grpSpMkLst>
        </pc:grpChg>
        <pc:grpChg chg="del">
          <ac:chgData name="Sadik Bhattarai" userId="86df55cf3dc6361f" providerId="LiveId" clId="{101ED075-3755-4C6E-915D-E04769E88DA1}" dt="2024-04-04T06:38:45.809" v="1131" actId="478"/>
          <ac:grpSpMkLst>
            <pc:docMk/>
            <pc:sldMk cId="4210470096" sldId="259"/>
            <ac:grpSpMk id="270" creationId="{430BE3E5-FDCB-4204-B19F-7C129DADC1B3}"/>
          </ac:grpSpMkLst>
        </pc:grpChg>
        <pc:grpChg chg="del">
          <ac:chgData name="Sadik Bhattarai" userId="86df55cf3dc6361f" providerId="LiveId" clId="{101ED075-3755-4C6E-915D-E04769E88DA1}" dt="2024-04-04T06:38:41.858" v="1129" actId="478"/>
          <ac:grpSpMkLst>
            <pc:docMk/>
            <pc:sldMk cId="4210470096" sldId="259"/>
            <ac:grpSpMk id="271" creationId="{141A9A6F-C50A-4E87-ADCF-79478C46B8ED}"/>
          </ac:grpSpMkLst>
        </pc:grpChg>
        <pc:grpChg chg="del">
          <ac:chgData name="Sadik Bhattarai" userId="86df55cf3dc6361f" providerId="LiveId" clId="{101ED075-3755-4C6E-915D-E04769E88DA1}" dt="2024-04-04T06:38:44.031" v="1130" actId="478"/>
          <ac:grpSpMkLst>
            <pc:docMk/>
            <pc:sldMk cId="4210470096" sldId="259"/>
            <ac:grpSpMk id="272" creationId="{90AC5F89-CC1F-4290-B714-B12DB516647F}"/>
          </ac:grpSpMkLst>
        </pc:grpChg>
        <pc:grpChg chg="del">
          <ac:chgData name="Sadik Bhattarai" userId="86df55cf3dc6361f" providerId="LiveId" clId="{101ED075-3755-4C6E-915D-E04769E88DA1}" dt="2024-04-04T06:38:20.433" v="1121" actId="478"/>
          <ac:grpSpMkLst>
            <pc:docMk/>
            <pc:sldMk cId="4210470096" sldId="259"/>
            <ac:grpSpMk id="407" creationId="{B81A7C9D-929F-4F29-9129-AFE4ED155011}"/>
          </ac:grpSpMkLst>
        </pc:grpChg>
        <pc:grpChg chg="del">
          <ac:chgData name="Sadik Bhattarai" userId="86df55cf3dc6361f" providerId="LiveId" clId="{101ED075-3755-4C6E-915D-E04769E88DA1}" dt="2024-04-04T06:38:18.260" v="1120" actId="478"/>
          <ac:grpSpMkLst>
            <pc:docMk/>
            <pc:sldMk cId="4210470096" sldId="259"/>
            <ac:grpSpMk id="408" creationId="{C9C9E977-F385-4D95-888D-21C1EC2FDE8F}"/>
          </ac:grpSpMkLst>
        </pc:grpChg>
        <pc:grpChg chg="del">
          <ac:chgData name="Sadik Bhattarai" userId="86df55cf3dc6361f" providerId="LiveId" clId="{101ED075-3755-4C6E-915D-E04769E88DA1}" dt="2024-04-04T06:38:23.500" v="1122" actId="478"/>
          <ac:grpSpMkLst>
            <pc:docMk/>
            <pc:sldMk cId="4210470096" sldId="259"/>
            <ac:grpSpMk id="409" creationId="{DFCCE522-A203-443B-99B7-0BC0D6018508}"/>
          </ac:grpSpMkLst>
        </pc:grpChg>
        <pc:cxnChg chg="mod">
          <ac:chgData name="Sadik Bhattarai" userId="86df55cf3dc6361f" providerId="LiveId" clId="{101ED075-3755-4C6E-915D-E04769E88DA1}" dt="2024-04-04T06:06:16.902" v="252" actId="1076"/>
          <ac:cxnSpMkLst>
            <pc:docMk/>
            <pc:sldMk cId="4210470096" sldId="259"/>
            <ac:cxnSpMk id="188" creationId="{1859393D-6BBA-4BAB-9D45-73C0EC679634}"/>
          </ac:cxnSpMkLst>
        </pc:cxnChg>
        <pc:cxnChg chg="del">
          <ac:chgData name="Sadik Bhattarai" userId="86df55cf3dc6361f" providerId="LiveId" clId="{101ED075-3755-4C6E-915D-E04769E88DA1}" dt="2024-04-04T05:59:52.186" v="120" actId="478"/>
          <ac:cxnSpMkLst>
            <pc:docMk/>
            <pc:sldMk cId="4210470096" sldId="259"/>
            <ac:cxnSpMk id="192" creationId="{E63473ED-6199-4940-967D-5F3E5B8C4395}"/>
          </ac:cxnSpMkLst>
        </pc:cxnChg>
        <pc:cxnChg chg="mod">
          <ac:chgData name="Sadik Bhattarai" userId="86df55cf3dc6361f" providerId="LiveId" clId="{101ED075-3755-4C6E-915D-E04769E88DA1}" dt="2024-04-04T06:11:21.189" v="352" actId="1076"/>
          <ac:cxnSpMkLst>
            <pc:docMk/>
            <pc:sldMk cId="4210470096" sldId="259"/>
            <ac:cxnSpMk id="196" creationId="{665C07F7-99C9-4CB9-B210-564BE072049A}"/>
          </ac:cxnSpMkLst>
        </pc:cxnChg>
        <pc:cxnChg chg="del">
          <ac:chgData name="Sadik Bhattarai" userId="86df55cf3dc6361f" providerId="LiveId" clId="{101ED075-3755-4C6E-915D-E04769E88DA1}" dt="2024-04-04T06:26:08.403" v="992" actId="478"/>
          <ac:cxnSpMkLst>
            <pc:docMk/>
            <pc:sldMk cId="4210470096" sldId="259"/>
            <ac:cxnSpMk id="200" creationId="{E61085DB-604A-4F17-A00E-7AA5FE7327DD}"/>
          </ac:cxnSpMkLst>
        </pc:cxnChg>
        <pc:cxnChg chg="del">
          <ac:chgData name="Sadik Bhattarai" userId="86df55cf3dc6361f" providerId="LiveId" clId="{101ED075-3755-4C6E-915D-E04769E88DA1}" dt="2024-04-04T06:06:36.345" v="255" actId="478"/>
          <ac:cxnSpMkLst>
            <pc:docMk/>
            <pc:sldMk cId="4210470096" sldId="259"/>
            <ac:cxnSpMk id="204" creationId="{100A7EE3-2482-4DBD-A7AF-EF856C3C333E}"/>
          </ac:cxnSpMkLst>
        </pc:cxnChg>
        <pc:cxnChg chg="del">
          <ac:chgData name="Sadik Bhattarai" userId="86df55cf3dc6361f" providerId="LiveId" clId="{101ED075-3755-4C6E-915D-E04769E88DA1}" dt="2024-04-04T06:40:37.053" v="1136" actId="478"/>
          <ac:cxnSpMkLst>
            <pc:docMk/>
            <pc:sldMk cId="4210470096" sldId="259"/>
            <ac:cxnSpMk id="208" creationId="{C11D87FB-02C9-4CE1-8A03-3B8ACBB6FA67}"/>
          </ac:cxnSpMkLst>
        </pc:cxnChg>
        <pc:cxnChg chg="del">
          <ac:chgData name="Sadik Bhattarai" userId="86df55cf3dc6361f" providerId="LiveId" clId="{101ED075-3755-4C6E-915D-E04769E88DA1}" dt="2024-04-04T06:01:55.554" v="158" actId="478"/>
          <ac:cxnSpMkLst>
            <pc:docMk/>
            <pc:sldMk cId="4210470096" sldId="259"/>
            <ac:cxnSpMk id="224" creationId="{5B29C4E0-BE50-4F67-8A7A-3F93162460ED}"/>
          </ac:cxnSpMkLst>
        </pc:cxnChg>
        <pc:cxnChg chg="mod">
          <ac:chgData name="Sadik Bhattarai" userId="86df55cf3dc6361f" providerId="LiveId" clId="{101ED075-3755-4C6E-915D-E04769E88DA1}" dt="2024-04-04T06:07:27.581" v="262" actId="14100"/>
          <ac:cxnSpMkLst>
            <pc:docMk/>
            <pc:sldMk cId="4210470096" sldId="259"/>
            <ac:cxnSpMk id="228" creationId="{556A51C2-95EC-45A6-A8C3-F4EB45A849AA}"/>
          </ac:cxnSpMkLst>
        </pc:cxnChg>
        <pc:cxnChg chg="del">
          <ac:chgData name="Sadik Bhattarai" userId="86df55cf3dc6361f" providerId="LiveId" clId="{101ED075-3755-4C6E-915D-E04769E88DA1}" dt="2024-04-04T06:04:50.166" v="238" actId="478"/>
          <ac:cxnSpMkLst>
            <pc:docMk/>
            <pc:sldMk cId="4210470096" sldId="259"/>
            <ac:cxnSpMk id="248" creationId="{D4A908F2-B74E-47BF-A6FB-39941F24DB78}"/>
          </ac:cxnSpMkLst>
        </pc:cxnChg>
        <pc:cxnChg chg="del">
          <ac:chgData name="Sadik Bhattarai" userId="86df55cf3dc6361f" providerId="LiveId" clId="{101ED075-3755-4C6E-915D-E04769E88DA1}" dt="2024-04-04T06:17:17.784" v="615" actId="478"/>
          <ac:cxnSpMkLst>
            <pc:docMk/>
            <pc:sldMk cId="4210470096" sldId="259"/>
            <ac:cxnSpMk id="252" creationId="{CED45FC4-0820-4E61-ADE3-B4D37AD7D6E0}"/>
          </ac:cxnSpMkLst>
        </pc:cxnChg>
        <pc:cxnChg chg="del">
          <ac:chgData name="Sadik Bhattarai" userId="86df55cf3dc6361f" providerId="LiveId" clId="{101ED075-3755-4C6E-915D-E04769E88DA1}" dt="2024-04-04T06:21:42.689" v="816" actId="478"/>
          <ac:cxnSpMkLst>
            <pc:docMk/>
            <pc:sldMk cId="4210470096" sldId="259"/>
            <ac:cxnSpMk id="413" creationId="{6FC91B71-97AA-4CCD-830E-03C27DE797EF}"/>
          </ac:cxnSpMkLst>
        </pc:cxnChg>
        <pc:cxnChg chg="mod">
          <ac:chgData name="Sadik Bhattarai" userId="86df55cf3dc6361f" providerId="LiveId" clId="{101ED075-3755-4C6E-915D-E04769E88DA1}" dt="2024-04-04T05:51:38.141" v="6" actId="1076"/>
          <ac:cxnSpMkLst>
            <pc:docMk/>
            <pc:sldMk cId="4210470096" sldId="259"/>
            <ac:cxnSpMk id="417" creationId="{C43E1898-2EA0-41DB-BDD2-089043C8C9F6}"/>
          </ac:cxnSpMkLst>
        </pc:cxnChg>
        <pc:cxnChg chg="add del mod">
          <ac:chgData name="Sadik Bhattarai" userId="86df55cf3dc6361f" providerId="LiveId" clId="{101ED075-3755-4C6E-915D-E04769E88DA1}" dt="2024-04-04T05:59:16.470" v="103" actId="478"/>
          <ac:cxnSpMkLst>
            <pc:docMk/>
            <pc:sldMk cId="4210470096" sldId="259"/>
            <ac:cxnSpMk id="478" creationId="{B29E21B9-BCE3-6DA3-36D9-1C2CF770B3A7}"/>
          </ac:cxnSpMkLst>
        </pc:cxnChg>
        <pc:cxnChg chg="add mod">
          <ac:chgData name="Sadik Bhattarai" userId="86df55cf3dc6361f" providerId="LiveId" clId="{101ED075-3755-4C6E-915D-E04769E88DA1}" dt="2024-04-04T05:59:45.973" v="118" actId="1076"/>
          <ac:cxnSpMkLst>
            <pc:docMk/>
            <pc:sldMk cId="4210470096" sldId="259"/>
            <ac:cxnSpMk id="480" creationId="{2ED42BE9-A3E3-6363-2033-803F9D28FA47}"/>
          </ac:cxnSpMkLst>
        </pc:cxnChg>
        <pc:cxnChg chg="add del mod">
          <ac:chgData name="Sadik Bhattarai" userId="86df55cf3dc6361f" providerId="LiveId" clId="{101ED075-3755-4C6E-915D-E04769E88DA1}" dt="2024-04-04T05:59:41.676" v="117" actId="478"/>
          <ac:cxnSpMkLst>
            <pc:docMk/>
            <pc:sldMk cId="4210470096" sldId="259"/>
            <ac:cxnSpMk id="481" creationId="{5C40D98D-6C6F-3CD1-4C7F-C5A2DE3DBDD5}"/>
          </ac:cxnSpMkLst>
        </pc:cxnChg>
        <pc:cxnChg chg="add del mod">
          <ac:chgData name="Sadik Bhattarai" userId="86df55cf3dc6361f" providerId="LiveId" clId="{101ED075-3755-4C6E-915D-E04769E88DA1}" dt="2024-04-04T05:59:40.252" v="116" actId="478"/>
          <ac:cxnSpMkLst>
            <pc:docMk/>
            <pc:sldMk cId="4210470096" sldId="259"/>
            <ac:cxnSpMk id="482" creationId="{5F7B4914-72F3-F43D-BAF2-E1FD36EAF265}"/>
          </ac:cxnSpMkLst>
        </pc:cxnChg>
        <pc:cxnChg chg="add del mod">
          <ac:chgData name="Sadik Bhattarai" userId="86df55cf3dc6361f" providerId="LiveId" clId="{101ED075-3755-4C6E-915D-E04769E88DA1}" dt="2024-04-04T05:59:38.713" v="115" actId="478"/>
          <ac:cxnSpMkLst>
            <pc:docMk/>
            <pc:sldMk cId="4210470096" sldId="259"/>
            <ac:cxnSpMk id="483" creationId="{A83CABBB-974A-99BA-710C-1FB75B932298}"/>
          </ac:cxnSpMkLst>
        </pc:cxnChg>
        <pc:cxnChg chg="add del mod">
          <ac:chgData name="Sadik Bhattarai" userId="86df55cf3dc6361f" providerId="LiveId" clId="{101ED075-3755-4C6E-915D-E04769E88DA1}" dt="2024-04-04T06:07:06.288" v="260" actId="478"/>
          <ac:cxnSpMkLst>
            <pc:docMk/>
            <pc:sldMk cId="4210470096" sldId="259"/>
            <ac:cxnSpMk id="484" creationId="{655574F4-BADB-CA92-7E79-643F04A7A7A4}"/>
          </ac:cxnSpMkLst>
        </pc:cxnChg>
        <pc:cxnChg chg="add mod">
          <ac:chgData name="Sadik Bhattarai" userId="86df55cf3dc6361f" providerId="LiveId" clId="{101ED075-3755-4C6E-915D-E04769E88DA1}" dt="2024-04-04T06:14:57.918" v="499" actId="1076"/>
          <ac:cxnSpMkLst>
            <pc:docMk/>
            <pc:sldMk cId="4210470096" sldId="259"/>
            <ac:cxnSpMk id="485" creationId="{78341D9F-4E9A-8485-28B3-86A91A16BFFB}"/>
          </ac:cxnSpMkLst>
        </pc:cxnChg>
        <pc:cxnChg chg="add mod">
          <ac:chgData name="Sadik Bhattarai" userId="86df55cf3dc6361f" providerId="LiveId" clId="{101ED075-3755-4C6E-915D-E04769E88DA1}" dt="2024-04-04T06:17:26.279" v="616" actId="1076"/>
          <ac:cxnSpMkLst>
            <pc:docMk/>
            <pc:sldMk cId="4210470096" sldId="259"/>
            <ac:cxnSpMk id="486" creationId="{FE05EF23-3CF7-8EAD-FDDF-2301922E1E32}"/>
          </ac:cxnSpMkLst>
        </pc:cxnChg>
        <pc:cxnChg chg="add mod">
          <ac:chgData name="Sadik Bhattarai" userId="86df55cf3dc6361f" providerId="LiveId" clId="{101ED075-3755-4C6E-915D-E04769E88DA1}" dt="2024-04-04T06:18:13.397" v="624" actId="1076"/>
          <ac:cxnSpMkLst>
            <pc:docMk/>
            <pc:sldMk cId="4210470096" sldId="259"/>
            <ac:cxnSpMk id="487" creationId="{AC8553E3-229E-166C-ECBB-69378A0CE6A3}"/>
          </ac:cxnSpMkLst>
        </pc:cxnChg>
        <pc:cxnChg chg="add del mod">
          <ac:chgData name="Sadik Bhattarai" userId="86df55cf3dc6361f" providerId="LiveId" clId="{101ED075-3755-4C6E-915D-E04769E88DA1}" dt="2024-04-04T06:18:16.984" v="625" actId="478"/>
          <ac:cxnSpMkLst>
            <pc:docMk/>
            <pc:sldMk cId="4210470096" sldId="259"/>
            <ac:cxnSpMk id="488" creationId="{44DFEC43-1964-FC90-DC5C-4635354DAE1E}"/>
          </ac:cxnSpMkLst>
        </pc:cxnChg>
        <pc:cxnChg chg="add mod">
          <ac:chgData name="Sadik Bhattarai" userId="86df55cf3dc6361f" providerId="LiveId" clId="{101ED075-3755-4C6E-915D-E04769E88DA1}" dt="2024-04-04T06:10:29.243" v="345"/>
          <ac:cxnSpMkLst>
            <pc:docMk/>
            <pc:sldMk cId="4210470096" sldId="259"/>
            <ac:cxnSpMk id="496" creationId="{32105523-502F-972B-F2C9-BD1F59FA3131}"/>
          </ac:cxnSpMkLst>
        </pc:cxnChg>
        <pc:cxnChg chg="add mod">
          <ac:chgData name="Sadik Bhattarai" userId="86df55cf3dc6361f" providerId="LiveId" clId="{101ED075-3755-4C6E-915D-E04769E88DA1}" dt="2024-04-04T06:10:46.947" v="347"/>
          <ac:cxnSpMkLst>
            <pc:docMk/>
            <pc:sldMk cId="4210470096" sldId="259"/>
            <ac:cxnSpMk id="497" creationId="{11009E5D-6002-4459-039D-319CFC8E60D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9150F9-1293-4DB5-848E-6B5571B963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C6E8D-25A0-4914-904E-11A841D4A8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92F3A-DCB6-4A36-93F0-66135B4A0934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E6AAF-C86D-4859-92DA-B179F6C163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9C35F-36A9-409D-96D8-0204E9E457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2598-C3CF-4DB0-B82F-1B55933023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0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E26F5-C57B-4E5D-B464-577F4F2F46A0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65945-9802-41DF-B069-9FCB1884E8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9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A23-9533-435C-80D7-17C63D8E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2116-FCA5-4C77-9FEF-2251B9DF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6AFE0-4E20-4B32-B939-613F4400EE63}" type="datetimeFigureOut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63C3-96DC-4DDE-A33E-9A25FC91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89A0-0973-46C7-97BD-EFEABC53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A7C-93F6-4303-B466-31969162F37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2D5A3-D517-4D48-AFB1-4B9CDFF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E684-A77D-4161-AAB1-E7C686DB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39824"/>
            <a:ext cx="11160000" cy="495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1866-A339-4E5A-A813-A5D92125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D59B-24B6-459E-88CB-5C6E3C2E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A7C-93F6-4303-B466-31969162F37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7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Defense Peptides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09" y="3683321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2005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0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178874" y="2158101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2006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479664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2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479664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2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1295606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2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1295606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1295608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200" b="1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46724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92539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4059ADF-7B9E-4304-B4F3-856CCEFE9432}"/>
              </a:ext>
            </a:extLst>
          </p:cNvPr>
          <p:cNvSpPr txBox="1"/>
          <p:nvPr/>
        </p:nvSpPr>
        <p:spPr>
          <a:xfrm>
            <a:off x="4092134" y="1944002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CancerPPD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BF0B92F-E2D2-4136-BB24-D5BA997A6860}"/>
              </a:ext>
            </a:extLst>
          </p:cNvPr>
          <p:cNvSpPr txBox="1"/>
          <p:nvPr/>
        </p:nvSpPr>
        <p:spPr>
          <a:xfrm>
            <a:off x="3831878" y="1835794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D59207-F86B-4C7E-8E3E-272A8B22B86E}"/>
              </a:ext>
            </a:extLst>
          </p:cNvPr>
          <p:cNvSpPr txBox="1"/>
          <p:nvPr/>
        </p:nvSpPr>
        <p:spPr>
          <a:xfrm>
            <a:off x="4074998" y="2165487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r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Hajisharifi’s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cxnSp>
        <p:nvCxnSpPr>
          <p:cNvPr id="220" name="Straight Connector 219" title="Callout Line">
            <a:extLst>
              <a:ext uri="{FF2B5EF4-FFF2-40B4-BE49-F238E27FC236}">
                <a16:creationId xmlns:a16="http://schemas.microsoft.com/office/drawing/2014/main" id="{D23A4E6D-B27B-4413-81A3-6A3B29DE42D3}"/>
              </a:ext>
            </a:extLst>
          </p:cNvPr>
          <p:cNvCxnSpPr>
            <a:cxnSpLocks/>
          </p:cNvCxnSpPr>
          <p:nvPr/>
        </p:nvCxnSpPr>
        <p:spPr>
          <a:xfrm rot="18900000" flipH="1">
            <a:off x="478520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FB73B40-12AC-4CB8-BF75-2DDC576A3487}"/>
              </a:ext>
            </a:extLst>
          </p:cNvPr>
          <p:cNvSpPr txBox="1"/>
          <p:nvPr/>
        </p:nvSpPr>
        <p:spPr>
          <a:xfrm>
            <a:off x="4099369" y="2835266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</a:p>
        </p:txBody>
      </p:sp>
      <p:cxnSp>
        <p:nvCxnSpPr>
          <p:cNvPr id="184" name="Straight Connector 183" title="Callout Line">
            <a:extLst>
              <a:ext uri="{FF2B5EF4-FFF2-40B4-BE49-F238E27FC236}">
                <a16:creationId xmlns:a16="http://schemas.microsoft.com/office/drawing/2014/main" id="{09554D5C-7764-487D-AE8A-6C833662DBA9}"/>
              </a:ext>
            </a:extLst>
          </p:cNvPr>
          <p:cNvCxnSpPr>
            <a:cxnSpLocks/>
          </p:cNvCxnSpPr>
          <p:nvPr/>
        </p:nvCxnSpPr>
        <p:spPr>
          <a:xfrm flipH="1">
            <a:off x="4948623" y="2873821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19764" y="293140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APD3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48114" y="4137424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5629" y="4176937"/>
            <a:ext cx="8865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6724949" y="490492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and Wang’s Method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method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9DB7881-5749-4FB3-98F4-1E62570876CA}"/>
              </a:ext>
            </a:extLst>
          </p:cNvPr>
          <p:cNvSpPr txBox="1"/>
          <p:nvPr/>
        </p:nvSpPr>
        <p:spPr>
          <a:xfrm>
            <a:off x="5435653" y="2161041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</a:p>
        </p:txBody>
      </p:sp>
      <p:cxnSp>
        <p:nvCxnSpPr>
          <p:cNvPr id="188" name="Straight Connector 187" title="Callout Line">
            <a:extLst>
              <a:ext uri="{FF2B5EF4-FFF2-40B4-BE49-F238E27FC236}">
                <a16:creationId xmlns:a16="http://schemas.microsoft.com/office/drawing/2014/main" id="{1859393D-6BBA-4BAB-9D45-73C0EC679634}"/>
              </a:ext>
            </a:extLst>
          </p:cNvPr>
          <p:cNvCxnSpPr>
            <a:cxnSpLocks/>
          </p:cNvCxnSpPr>
          <p:nvPr/>
        </p:nvCxnSpPr>
        <p:spPr>
          <a:xfrm flipH="1">
            <a:off x="6328006" y="2218070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2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78663" y="3846862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3725837-2FB3-42B9-8EE6-0300EFF39C6F}"/>
              </a:ext>
            </a:extLst>
          </p:cNvPr>
          <p:cNvSpPr txBox="1"/>
          <p:nvPr/>
        </p:nvSpPr>
        <p:spPr>
          <a:xfrm>
            <a:off x="4440452" y="571332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iACP-GAEnsc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MLAP</a:t>
            </a:r>
          </a:p>
        </p:txBody>
      </p:sp>
      <p:cxnSp>
        <p:nvCxnSpPr>
          <p:cNvPr id="237" name="Straight Connector 236" title="Callout Line">
            <a:extLst>
              <a:ext uri="{FF2B5EF4-FFF2-40B4-BE49-F238E27FC236}">
                <a16:creationId xmlns:a16="http://schemas.microsoft.com/office/drawing/2014/main" id="{2F6FE3FF-0082-4832-A34E-668D19AD09D8}"/>
              </a:ext>
            </a:extLst>
          </p:cNvPr>
          <p:cNvCxnSpPr>
            <a:cxnSpLocks/>
          </p:cNvCxnSpPr>
          <p:nvPr/>
        </p:nvCxnSpPr>
        <p:spPr>
          <a:xfrm flipH="1">
            <a:off x="5195861" y="5652598"/>
            <a:ext cx="10520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6751995" y="199241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ACP-DA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AntiCP2.0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DLFF-ACP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xDeep-AcPep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461075" y="4129641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F9AD3A5-90B7-4BFF-965F-9B2D5215E690}"/>
              </a:ext>
            </a:extLst>
          </p:cNvPr>
          <p:cNvSpPr txBox="1"/>
          <p:nvPr/>
        </p:nvSpPr>
        <p:spPr>
          <a:xfrm>
            <a:off x="7984808" y="2940152"/>
            <a:ext cx="1074192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ACP-ADA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ACPnet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AI4ACP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MLACP 2.0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Cacp-DeepGram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iACP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Multichannel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Majeed_Method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StackACPred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0938D3-B25B-4882-99F0-1B997F164149}"/>
              </a:ext>
            </a:extLst>
          </p:cNvPr>
          <p:cNvSpPr txBox="1"/>
          <p:nvPr/>
        </p:nvSpPr>
        <p:spPr>
          <a:xfrm>
            <a:off x="6565624" y="17255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 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Connector 195" title="Callout Line">
            <a:extLst>
              <a:ext uri="{FF2B5EF4-FFF2-40B4-BE49-F238E27FC236}">
                <a16:creationId xmlns:a16="http://schemas.microsoft.com/office/drawing/2014/main" id="{665C07F7-99C9-4CB9-B210-564BE072049A}"/>
              </a:ext>
            </a:extLst>
          </p:cNvPr>
          <p:cNvCxnSpPr>
            <a:cxnSpLocks/>
          </p:cNvCxnSpPr>
          <p:nvPr/>
        </p:nvCxnSpPr>
        <p:spPr>
          <a:xfrm>
            <a:off x="7975275" y="2873821"/>
            <a:ext cx="1064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4FB2347-F174-4D86-9847-31A90732F4EB}"/>
              </a:ext>
            </a:extLst>
          </p:cNvPr>
          <p:cNvSpPr txBox="1"/>
          <p:nvPr/>
        </p:nvSpPr>
        <p:spPr>
          <a:xfrm>
            <a:off x="9469586" y="4957108"/>
            <a:ext cx="1177207" cy="170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b="1" dirty="0"/>
              <a:t>Possible models in future</a:t>
            </a:r>
          </a:p>
        </p:txBody>
      </p:sp>
      <p:cxnSp>
        <p:nvCxnSpPr>
          <p:cNvPr id="228" name="Straight Connector 227" title="Callout Line">
            <a:extLst>
              <a:ext uri="{FF2B5EF4-FFF2-40B4-BE49-F238E27FC236}">
                <a16:creationId xmlns:a16="http://schemas.microsoft.com/office/drawing/2014/main" id="{556A51C2-95EC-45A6-A8C3-F4EB45A849AA}"/>
              </a:ext>
            </a:extLst>
          </p:cNvPr>
          <p:cNvCxnSpPr>
            <a:cxnSpLocks/>
          </p:cNvCxnSpPr>
          <p:nvPr/>
        </p:nvCxnSpPr>
        <p:spPr>
          <a:xfrm flipH="1">
            <a:off x="7418138" y="1681351"/>
            <a:ext cx="84971" cy="678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6333593" y="4214971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en-US" sz="1200" b="1" dirty="0"/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>
            <a:off x="6758440" y="4827207"/>
            <a:ext cx="1029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 descr="Timeline Gray Background ">
            <a:extLst>
              <a:ext uri="{FF2B5EF4-FFF2-40B4-BE49-F238E27FC236}">
                <a16:creationId xmlns:a16="http://schemas.microsoft.com/office/drawing/2014/main" id="{A9E07BA8-1B23-4A66-B5BD-5B605BB776F5}"/>
              </a:ext>
            </a:extLst>
          </p:cNvPr>
          <p:cNvGrpSpPr/>
          <p:nvPr/>
        </p:nvGrpSpPr>
        <p:grpSpPr>
          <a:xfrm>
            <a:off x="1255431" y="1296254"/>
            <a:ext cx="8188431" cy="4545631"/>
            <a:chOff x="1255431" y="1296254"/>
            <a:chExt cx="8188431" cy="4545631"/>
          </a:xfrm>
          <a:solidFill>
            <a:schemeClr val="bg1">
              <a:lumMod val="95000"/>
            </a:schemeClr>
          </a:solidFill>
        </p:grpSpPr>
        <p:grpSp>
          <p:nvGrpSpPr>
            <p:cNvPr id="267" name="Group 266" title="Timeline Middle Line">
              <a:extLst>
                <a:ext uri="{FF2B5EF4-FFF2-40B4-BE49-F238E27FC236}">
                  <a16:creationId xmlns:a16="http://schemas.microsoft.com/office/drawing/2014/main" id="{A3A45C33-B98C-498B-B7B4-F7337F33CB2F}"/>
                </a:ext>
              </a:extLst>
            </p:cNvPr>
            <p:cNvGrpSpPr/>
            <p:nvPr/>
          </p:nvGrpSpPr>
          <p:grpSpPr>
            <a:xfrm>
              <a:off x="1343172" y="1383995"/>
              <a:ext cx="8051115" cy="4378699"/>
              <a:chOff x="1538271" y="1237353"/>
              <a:chExt cx="8051115" cy="4378699"/>
            </a:xfrm>
            <a:grpFill/>
          </p:grpSpPr>
          <p:sp>
            <p:nvSpPr>
              <p:cNvPr id="397" name="Freeform: Shape 396" title="Timeline Middle Line Items">
                <a:extLst>
                  <a:ext uri="{FF2B5EF4-FFF2-40B4-BE49-F238E27FC236}">
                    <a16:creationId xmlns:a16="http://schemas.microsoft.com/office/drawing/2014/main" id="{36202A17-62E2-48F2-8BE1-7ECE7B7D917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 title="Timeline Middle Line Items">
                <a:extLst>
                  <a:ext uri="{FF2B5EF4-FFF2-40B4-BE49-F238E27FC236}">
                    <a16:creationId xmlns:a16="http://schemas.microsoft.com/office/drawing/2014/main" id="{39A28B8B-5FE7-4A34-B481-755E9DA9EF76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 title="Timeline Middle Line Items">
                <a:extLst>
                  <a:ext uri="{FF2B5EF4-FFF2-40B4-BE49-F238E27FC236}">
                    <a16:creationId xmlns:a16="http://schemas.microsoft.com/office/drawing/2014/main" id="{D96D20B7-B30A-454F-A48D-2666F0FF11FF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 title="Timeline Middle Line Items">
                <a:extLst>
                  <a:ext uri="{FF2B5EF4-FFF2-40B4-BE49-F238E27FC236}">
                    <a16:creationId xmlns:a16="http://schemas.microsoft.com/office/drawing/2014/main" id="{DEF0FFD4-11DA-42F0-9EF8-90F4F7B2471E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 title="Timeline Middle Line Items">
                <a:extLst>
                  <a:ext uri="{FF2B5EF4-FFF2-40B4-BE49-F238E27FC236}">
                    <a16:creationId xmlns:a16="http://schemas.microsoft.com/office/drawing/2014/main" id="{61FA2F4F-D2FE-4D27-94F6-4488F4506EEC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 title="Timeline Middle Line Items">
                <a:extLst>
                  <a:ext uri="{FF2B5EF4-FFF2-40B4-BE49-F238E27FC236}">
                    <a16:creationId xmlns:a16="http://schemas.microsoft.com/office/drawing/2014/main" id="{9A4BAF99-8B91-4EBB-97D5-FB784AA287D6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 title="Timeline Middle Line Items">
                <a:extLst>
                  <a:ext uri="{FF2B5EF4-FFF2-40B4-BE49-F238E27FC236}">
                    <a16:creationId xmlns:a16="http://schemas.microsoft.com/office/drawing/2014/main" id="{911E8696-4FA8-4713-974B-4B69EE1D8212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 title="Timeline Middle Line Items">
                <a:extLst>
                  <a:ext uri="{FF2B5EF4-FFF2-40B4-BE49-F238E27FC236}">
                    <a16:creationId xmlns:a16="http://schemas.microsoft.com/office/drawing/2014/main" id="{E5C3C290-BFE0-40A1-88DF-E1B37501C6EE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 title="Timeline Middle Line Items">
                <a:extLst>
                  <a:ext uri="{FF2B5EF4-FFF2-40B4-BE49-F238E27FC236}">
                    <a16:creationId xmlns:a16="http://schemas.microsoft.com/office/drawing/2014/main" id="{98820914-21E6-4ED8-A58E-BA1019F5F40F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 title="Timeline Middle Line Items">
                <a:extLst>
                  <a:ext uri="{FF2B5EF4-FFF2-40B4-BE49-F238E27FC236}">
                    <a16:creationId xmlns:a16="http://schemas.microsoft.com/office/drawing/2014/main" id="{67940F1A-9D48-4C84-9361-2841D4EED828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 title="Timeline Middle Line Items">
                <a:extLst>
                  <a:ext uri="{FF2B5EF4-FFF2-40B4-BE49-F238E27FC236}">
                    <a16:creationId xmlns:a16="http://schemas.microsoft.com/office/drawing/2014/main" id="{4924CB75-8B8F-4030-BFC8-7FB766D6C5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 title="Timeline Middle Line Items">
                <a:extLst>
                  <a:ext uri="{FF2B5EF4-FFF2-40B4-BE49-F238E27FC236}">
                    <a16:creationId xmlns:a16="http://schemas.microsoft.com/office/drawing/2014/main" id="{46C760A9-3782-4800-8D01-2EE9923C0750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 title="Timeline Middle Line Items">
                <a:extLst>
                  <a:ext uri="{FF2B5EF4-FFF2-40B4-BE49-F238E27FC236}">
                    <a16:creationId xmlns:a16="http://schemas.microsoft.com/office/drawing/2014/main" id="{971D3FB1-AA48-4BAF-9528-2F8FBD5CB54B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 title="Timeline Middle Line Items">
                <a:extLst>
                  <a:ext uri="{FF2B5EF4-FFF2-40B4-BE49-F238E27FC236}">
                    <a16:creationId xmlns:a16="http://schemas.microsoft.com/office/drawing/2014/main" id="{BCF30BFD-88AC-40DE-8A40-EF89B0636D64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 title="Timeline Middle Line Items">
                <a:extLst>
                  <a:ext uri="{FF2B5EF4-FFF2-40B4-BE49-F238E27FC236}">
                    <a16:creationId xmlns:a16="http://schemas.microsoft.com/office/drawing/2014/main" id="{4BF80879-DFF7-4DF2-8EAD-D63FFF208BF5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 title="Timeline Middle Line Items">
                <a:extLst>
                  <a:ext uri="{FF2B5EF4-FFF2-40B4-BE49-F238E27FC236}">
                    <a16:creationId xmlns:a16="http://schemas.microsoft.com/office/drawing/2014/main" id="{8D3EB106-45F2-4DE7-867F-0CDD07326CA7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 title="Timeline Middle Line Items">
                <a:extLst>
                  <a:ext uri="{FF2B5EF4-FFF2-40B4-BE49-F238E27FC236}">
                    <a16:creationId xmlns:a16="http://schemas.microsoft.com/office/drawing/2014/main" id="{63A91759-9D55-47C7-B47C-BE0F05FC0FAA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 title="Timeline Middle Line Items">
                <a:extLst>
                  <a:ext uri="{FF2B5EF4-FFF2-40B4-BE49-F238E27FC236}">
                    <a16:creationId xmlns:a16="http://schemas.microsoft.com/office/drawing/2014/main" id="{896EBE3C-35FF-4BF3-92B8-593CFEFB36F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 title="Timeline Middle Line Items">
                <a:extLst>
                  <a:ext uri="{FF2B5EF4-FFF2-40B4-BE49-F238E27FC236}">
                    <a16:creationId xmlns:a16="http://schemas.microsoft.com/office/drawing/2014/main" id="{B1ECC882-8069-4E64-AD4B-D808394AA105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 title="Timeline Middle Line Items">
                <a:extLst>
                  <a:ext uri="{FF2B5EF4-FFF2-40B4-BE49-F238E27FC236}">
                    <a16:creationId xmlns:a16="http://schemas.microsoft.com/office/drawing/2014/main" id="{5A435C4C-4E90-40BC-AFA1-1BCE47B345F8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 title="Timeline Middle Line Items">
                <a:extLst>
                  <a:ext uri="{FF2B5EF4-FFF2-40B4-BE49-F238E27FC236}">
                    <a16:creationId xmlns:a16="http://schemas.microsoft.com/office/drawing/2014/main" id="{2E33EB88-0AC0-4557-91C3-B2751010811E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 title="Timeline Middle Line Items">
                <a:extLst>
                  <a:ext uri="{FF2B5EF4-FFF2-40B4-BE49-F238E27FC236}">
                    <a16:creationId xmlns:a16="http://schemas.microsoft.com/office/drawing/2014/main" id="{D2CD44F2-DCF0-4225-839A-F43F66AADBC4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 title="Timeline Middle Line Items">
                <a:extLst>
                  <a:ext uri="{FF2B5EF4-FFF2-40B4-BE49-F238E27FC236}">
                    <a16:creationId xmlns:a16="http://schemas.microsoft.com/office/drawing/2014/main" id="{6E815342-09B7-4DF7-A37E-A485C0E805E0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 title="Timeline Middle Line Items">
                <a:extLst>
                  <a:ext uri="{FF2B5EF4-FFF2-40B4-BE49-F238E27FC236}">
                    <a16:creationId xmlns:a16="http://schemas.microsoft.com/office/drawing/2014/main" id="{A701FB96-B8F7-4737-9C85-8AB95DB58034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 title="Timeline Middle Line Items">
                <a:extLst>
                  <a:ext uri="{FF2B5EF4-FFF2-40B4-BE49-F238E27FC236}">
                    <a16:creationId xmlns:a16="http://schemas.microsoft.com/office/drawing/2014/main" id="{5328BED3-143E-48B9-AC4A-DCFA02667FCC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 title="Timeline Middle Line Items">
                <a:extLst>
                  <a:ext uri="{FF2B5EF4-FFF2-40B4-BE49-F238E27FC236}">
                    <a16:creationId xmlns:a16="http://schemas.microsoft.com/office/drawing/2014/main" id="{9F8F44A1-EC2D-4D04-B2A2-51CE7B81706C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 title="Timeline Middle Line Items">
                <a:extLst>
                  <a:ext uri="{FF2B5EF4-FFF2-40B4-BE49-F238E27FC236}">
                    <a16:creationId xmlns:a16="http://schemas.microsoft.com/office/drawing/2014/main" id="{57F824C7-0F90-4166-8307-F45E4759FF57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 title="Timeline Middle Line Items">
                <a:extLst>
                  <a:ext uri="{FF2B5EF4-FFF2-40B4-BE49-F238E27FC236}">
                    <a16:creationId xmlns:a16="http://schemas.microsoft.com/office/drawing/2014/main" id="{D43DD14C-8FE9-4CC9-AF62-F6D485BBD4F9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 title="Timeline Middle Line Items">
                <a:extLst>
                  <a:ext uri="{FF2B5EF4-FFF2-40B4-BE49-F238E27FC236}">
                    <a16:creationId xmlns:a16="http://schemas.microsoft.com/office/drawing/2014/main" id="{369D6C86-55C0-4BF0-8684-23C695F74B80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 title="Timeline Middle Line Items">
                <a:extLst>
                  <a:ext uri="{FF2B5EF4-FFF2-40B4-BE49-F238E27FC236}">
                    <a16:creationId xmlns:a16="http://schemas.microsoft.com/office/drawing/2014/main" id="{22A93D07-6F8D-4651-9A58-06319CA51339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 title="Timeline Middle Line Items">
                <a:extLst>
                  <a:ext uri="{FF2B5EF4-FFF2-40B4-BE49-F238E27FC236}">
                    <a16:creationId xmlns:a16="http://schemas.microsoft.com/office/drawing/2014/main" id="{29E1EF59-9046-4EEE-A9AD-E9EA5D57CFD9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 title="Timeline Middle Line Items">
                <a:extLst>
                  <a:ext uri="{FF2B5EF4-FFF2-40B4-BE49-F238E27FC236}">
                    <a16:creationId xmlns:a16="http://schemas.microsoft.com/office/drawing/2014/main" id="{6D597F46-3689-48F0-9E5A-540B82C4B377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 title="Timeline Middle Line Items">
                <a:extLst>
                  <a:ext uri="{FF2B5EF4-FFF2-40B4-BE49-F238E27FC236}">
                    <a16:creationId xmlns:a16="http://schemas.microsoft.com/office/drawing/2014/main" id="{DA0924DF-1147-4ECB-9055-D9A689AFADC3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 title="Timeline Middle Line Items">
                <a:extLst>
                  <a:ext uri="{FF2B5EF4-FFF2-40B4-BE49-F238E27FC236}">
                    <a16:creationId xmlns:a16="http://schemas.microsoft.com/office/drawing/2014/main" id="{B16E37AE-C091-4C5E-9138-709F42FF61A5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 title="Timeline Middle Line Items">
                <a:extLst>
                  <a:ext uri="{FF2B5EF4-FFF2-40B4-BE49-F238E27FC236}">
                    <a16:creationId xmlns:a16="http://schemas.microsoft.com/office/drawing/2014/main" id="{B72B1D1A-FB3D-4B21-B189-74F86882B14E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 title="Timeline Middle Line Items">
                <a:extLst>
                  <a:ext uri="{FF2B5EF4-FFF2-40B4-BE49-F238E27FC236}">
                    <a16:creationId xmlns:a16="http://schemas.microsoft.com/office/drawing/2014/main" id="{823F2FC9-1AE8-4502-BFA2-4DD50B3973EE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 title="Timeline Middle Line Items">
                <a:extLst>
                  <a:ext uri="{FF2B5EF4-FFF2-40B4-BE49-F238E27FC236}">
                    <a16:creationId xmlns:a16="http://schemas.microsoft.com/office/drawing/2014/main" id="{902CE0CB-5045-4D4A-BC9A-DD98C9E8B4FB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 title="Timeline Middle Line Items">
                <a:extLst>
                  <a:ext uri="{FF2B5EF4-FFF2-40B4-BE49-F238E27FC236}">
                    <a16:creationId xmlns:a16="http://schemas.microsoft.com/office/drawing/2014/main" id="{E358F62A-7725-40B3-8BEB-109FA620E3C6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 title="Timeline Middle Line Items">
                <a:extLst>
                  <a:ext uri="{FF2B5EF4-FFF2-40B4-BE49-F238E27FC236}">
                    <a16:creationId xmlns:a16="http://schemas.microsoft.com/office/drawing/2014/main" id="{C00927D0-F0A2-42E2-9810-A413744CB93F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 title="Timeline Middle Line Items">
                <a:extLst>
                  <a:ext uri="{FF2B5EF4-FFF2-40B4-BE49-F238E27FC236}">
                    <a16:creationId xmlns:a16="http://schemas.microsoft.com/office/drawing/2014/main" id="{14F4CF09-DA06-4C76-9B19-DD8DB0C16F2F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 title="Timeline Middle Line Items">
                <a:extLst>
                  <a:ext uri="{FF2B5EF4-FFF2-40B4-BE49-F238E27FC236}">
                    <a16:creationId xmlns:a16="http://schemas.microsoft.com/office/drawing/2014/main" id="{B3CAC0D1-3EFE-4760-A363-D19A6DD3B6E1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 title="Timeline Middle Line Items">
                <a:extLst>
                  <a:ext uri="{FF2B5EF4-FFF2-40B4-BE49-F238E27FC236}">
                    <a16:creationId xmlns:a16="http://schemas.microsoft.com/office/drawing/2014/main" id="{F72F75E4-A2D5-4F68-94CB-E121924229A4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 title="Timeline Middle Line Items">
                <a:extLst>
                  <a:ext uri="{FF2B5EF4-FFF2-40B4-BE49-F238E27FC236}">
                    <a16:creationId xmlns:a16="http://schemas.microsoft.com/office/drawing/2014/main" id="{6A401933-CF2A-43E3-986A-DC6306974038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 title="Timeline Middle Line Items">
                <a:extLst>
                  <a:ext uri="{FF2B5EF4-FFF2-40B4-BE49-F238E27FC236}">
                    <a16:creationId xmlns:a16="http://schemas.microsoft.com/office/drawing/2014/main" id="{528A3D14-C3E8-4987-838A-0318202B1AD2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 title="Timeline Middle Line Items">
                <a:extLst>
                  <a:ext uri="{FF2B5EF4-FFF2-40B4-BE49-F238E27FC236}">
                    <a16:creationId xmlns:a16="http://schemas.microsoft.com/office/drawing/2014/main" id="{10418B04-2345-459B-B5CE-962135404F4A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8" name="Group 267" title="Timeline Left Line">
              <a:extLst>
                <a:ext uri="{FF2B5EF4-FFF2-40B4-BE49-F238E27FC236}">
                  <a16:creationId xmlns:a16="http://schemas.microsoft.com/office/drawing/2014/main" id="{16D429FC-25CA-45CF-BA25-2D96B5C01D04}"/>
                </a:ext>
              </a:extLst>
            </p:cNvPr>
            <p:cNvGrpSpPr/>
            <p:nvPr/>
          </p:nvGrpSpPr>
          <p:grpSpPr>
            <a:xfrm>
              <a:off x="1268487" y="1309310"/>
              <a:ext cx="8070430" cy="4381275"/>
              <a:chOff x="1463586" y="1162668"/>
              <a:chExt cx="8070430" cy="4381275"/>
            </a:xfrm>
            <a:grpFill/>
          </p:grpSpPr>
          <p:sp>
            <p:nvSpPr>
              <p:cNvPr id="344" name="Freeform: Shape 343" title="Timeline Left Line Items">
                <a:extLst>
                  <a:ext uri="{FF2B5EF4-FFF2-40B4-BE49-F238E27FC236}">
                    <a16:creationId xmlns:a16="http://schemas.microsoft.com/office/drawing/2014/main" id="{616917A2-2582-49BE-98EE-C690A3F0127C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5" name="Freeform: Shape 344" title="Timeline Left Line Items">
                <a:extLst>
                  <a:ext uri="{FF2B5EF4-FFF2-40B4-BE49-F238E27FC236}">
                    <a16:creationId xmlns:a16="http://schemas.microsoft.com/office/drawing/2014/main" id="{801C8EC8-320C-4293-A689-0658542C0396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6" name="Freeform: Shape 345" title="Timeline Left Line Items">
                <a:extLst>
                  <a:ext uri="{FF2B5EF4-FFF2-40B4-BE49-F238E27FC236}">
                    <a16:creationId xmlns:a16="http://schemas.microsoft.com/office/drawing/2014/main" id="{F3E9781F-410F-4BF0-9366-C94F2B0484A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7" name="Freeform: Shape 346" title="Timeline Left Line Items">
                <a:extLst>
                  <a:ext uri="{FF2B5EF4-FFF2-40B4-BE49-F238E27FC236}">
                    <a16:creationId xmlns:a16="http://schemas.microsoft.com/office/drawing/2014/main" id="{EB814EF2-D4EF-456F-964D-61A1B1D13112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8" name="Freeform: Shape 347" title="Timeline Left Line Items">
                <a:extLst>
                  <a:ext uri="{FF2B5EF4-FFF2-40B4-BE49-F238E27FC236}">
                    <a16:creationId xmlns:a16="http://schemas.microsoft.com/office/drawing/2014/main" id="{F41F73CE-62EE-4319-912C-26E3997BE1E2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9" name="Freeform: Shape 348" title="Timeline Left Line Items">
                <a:extLst>
                  <a:ext uri="{FF2B5EF4-FFF2-40B4-BE49-F238E27FC236}">
                    <a16:creationId xmlns:a16="http://schemas.microsoft.com/office/drawing/2014/main" id="{5D9CB886-DA8C-4D86-A0D5-DB1343882C5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0" name="Freeform: Shape 349" title="Timeline Left Line Items">
                <a:extLst>
                  <a:ext uri="{FF2B5EF4-FFF2-40B4-BE49-F238E27FC236}">
                    <a16:creationId xmlns:a16="http://schemas.microsoft.com/office/drawing/2014/main" id="{43DB5705-4F04-4770-9806-9962B72BA931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1" name="Freeform: Shape 350" title="Timeline Left Line Items">
                <a:extLst>
                  <a:ext uri="{FF2B5EF4-FFF2-40B4-BE49-F238E27FC236}">
                    <a16:creationId xmlns:a16="http://schemas.microsoft.com/office/drawing/2014/main" id="{F73A9FE4-3AEA-43B8-968F-BAEC0E09FF5C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2" name="Freeform: Shape 351" title="Timeline Left Line Items">
                <a:extLst>
                  <a:ext uri="{FF2B5EF4-FFF2-40B4-BE49-F238E27FC236}">
                    <a16:creationId xmlns:a16="http://schemas.microsoft.com/office/drawing/2014/main" id="{DA1246F1-46DF-4E8E-8DD5-87E070DE9AAF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3" name="Freeform: Shape 352" title="Timeline Left Line Items">
                <a:extLst>
                  <a:ext uri="{FF2B5EF4-FFF2-40B4-BE49-F238E27FC236}">
                    <a16:creationId xmlns:a16="http://schemas.microsoft.com/office/drawing/2014/main" id="{B2DA156D-CAE3-4D41-A0BD-5A6DA1A5739D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4" name="Freeform: Shape 353" title="Timeline Left Line Items">
                <a:extLst>
                  <a:ext uri="{FF2B5EF4-FFF2-40B4-BE49-F238E27FC236}">
                    <a16:creationId xmlns:a16="http://schemas.microsoft.com/office/drawing/2014/main" id="{1B9E1E36-F55F-4EDC-B4A4-7EF4F03086BD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5" name="Freeform: Shape 354" title="Timeline Left Line Items">
                <a:extLst>
                  <a:ext uri="{FF2B5EF4-FFF2-40B4-BE49-F238E27FC236}">
                    <a16:creationId xmlns:a16="http://schemas.microsoft.com/office/drawing/2014/main" id="{49B5A39F-085A-4FDC-B73B-B0E2DC1E3DF2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6" name="Freeform: Shape 355" title="Timeline Left Line Items">
                <a:extLst>
                  <a:ext uri="{FF2B5EF4-FFF2-40B4-BE49-F238E27FC236}">
                    <a16:creationId xmlns:a16="http://schemas.microsoft.com/office/drawing/2014/main" id="{FB702149-67D3-41F7-B5C7-A9A91EAA8117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7" name="Freeform: Shape 356" title="Timeline Left Line Items">
                <a:extLst>
                  <a:ext uri="{FF2B5EF4-FFF2-40B4-BE49-F238E27FC236}">
                    <a16:creationId xmlns:a16="http://schemas.microsoft.com/office/drawing/2014/main" id="{6A30BD69-5A75-484E-A922-949A31669A0A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8" name="Freeform: Shape 357" title="Timeline Left Line Items">
                <a:extLst>
                  <a:ext uri="{FF2B5EF4-FFF2-40B4-BE49-F238E27FC236}">
                    <a16:creationId xmlns:a16="http://schemas.microsoft.com/office/drawing/2014/main" id="{689544A8-EEC8-42CB-82B1-6DCF80B29F53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9" name="Freeform: Shape 358" title="Timeline Left Line Items">
                <a:extLst>
                  <a:ext uri="{FF2B5EF4-FFF2-40B4-BE49-F238E27FC236}">
                    <a16:creationId xmlns:a16="http://schemas.microsoft.com/office/drawing/2014/main" id="{9F64CA09-BAC6-499E-B8EC-A8FCB85B9B31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0" name="Freeform: Shape 359" title="Timeline Left Line Items">
                <a:extLst>
                  <a:ext uri="{FF2B5EF4-FFF2-40B4-BE49-F238E27FC236}">
                    <a16:creationId xmlns:a16="http://schemas.microsoft.com/office/drawing/2014/main" id="{6E438335-14A8-4591-AA5E-0B680ECFE66B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1" name="Freeform: Shape 360" title="Timeline Left Line Items">
                <a:extLst>
                  <a:ext uri="{FF2B5EF4-FFF2-40B4-BE49-F238E27FC236}">
                    <a16:creationId xmlns:a16="http://schemas.microsoft.com/office/drawing/2014/main" id="{18D7ADE6-2B83-4F23-9358-4C8E388765A7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 title="Timeline Left Line Items">
                <a:extLst>
                  <a:ext uri="{FF2B5EF4-FFF2-40B4-BE49-F238E27FC236}">
                    <a16:creationId xmlns:a16="http://schemas.microsoft.com/office/drawing/2014/main" id="{EA945BF0-68CD-4CBF-B400-0585FA4B6024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 title="Timeline Left Line Items">
                <a:extLst>
                  <a:ext uri="{FF2B5EF4-FFF2-40B4-BE49-F238E27FC236}">
                    <a16:creationId xmlns:a16="http://schemas.microsoft.com/office/drawing/2014/main" id="{8B3ED764-FACC-40AC-BCCE-6864D86DB24F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 title="Timeline Left Line Items">
                <a:extLst>
                  <a:ext uri="{FF2B5EF4-FFF2-40B4-BE49-F238E27FC236}">
                    <a16:creationId xmlns:a16="http://schemas.microsoft.com/office/drawing/2014/main" id="{08EE6F47-1E88-4D9D-B1F2-59632321A880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 title="Timeline Left Line Items">
                <a:extLst>
                  <a:ext uri="{FF2B5EF4-FFF2-40B4-BE49-F238E27FC236}">
                    <a16:creationId xmlns:a16="http://schemas.microsoft.com/office/drawing/2014/main" id="{B354AAB9-76D6-4C9A-A7DA-DC30404B4414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 title="Timeline Left Line Items">
                <a:extLst>
                  <a:ext uri="{FF2B5EF4-FFF2-40B4-BE49-F238E27FC236}">
                    <a16:creationId xmlns:a16="http://schemas.microsoft.com/office/drawing/2014/main" id="{CBF6409F-9348-4BBA-9DF5-41E1AB1A0E7F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 title="Timeline Left Line Items">
                <a:extLst>
                  <a:ext uri="{FF2B5EF4-FFF2-40B4-BE49-F238E27FC236}">
                    <a16:creationId xmlns:a16="http://schemas.microsoft.com/office/drawing/2014/main" id="{EA19FDD1-1ED1-4FFD-9905-FF237B8A35E0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 title="Timeline Left Line Items">
                <a:extLst>
                  <a:ext uri="{FF2B5EF4-FFF2-40B4-BE49-F238E27FC236}">
                    <a16:creationId xmlns:a16="http://schemas.microsoft.com/office/drawing/2014/main" id="{3973D479-CDEE-4C15-886C-4E7100D037C7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 title="Timeline Left Line Items">
                <a:extLst>
                  <a:ext uri="{FF2B5EF4-FFF2-40B4-BE49-F238E27FC236}">
                    <a16:creationId xmlns:a16="http://schemas.microsoft.com/office/drawing/2014/main" id="{54EC4AED-16FC-4479-8166-FD128F47014D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 title="Timeline Left Line Items">
                <a:extLst>
                  <a:ext uri="{FF2B5EF4-FFF2-40B4-BE49-F238E27FC236}">
                    <a16:creationId xmlns:a16="http://schemas.microsoft.com/office/drawing/2014/main" id="{E69D5E3F-D4F5-44E6-A877-161BCB71FA37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 title="Timeline Left Line Items">
                <a:extLst>
                  <a:ext uri="{FF2B5EF4-FFF2-40B4-BE49-F238E27FC236}">
                    <a16:creationId xmlns:a16="http://schemas.microsoft.com/office/drawing/2014/main" id="{B804609E-E213-4F6C-8BBF-FB0CCCDE502D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 title="Timeline Left Line Items">
                <a:extLst>
                  <a:ext uri="{FF2B5EF4-FFF2-40B4-BE49-F238E27FC236}">
                    <a16:creationId xmlns:a16="http://schemas.microsoft.com/office/drawing/2014/main" id="{59684D34-0E21-4EA1-8364-C6046ED4ECB1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 title="Timeline Left Line Items">
                <a:extLst>
                  <a:ext uri="{FF2B5EF4-FFF2-40B4-BE49-F238E27FC236}">
                    <a16:creationId xmlns:a16="http://schemas.microsoft.com/office/drawing/2014/main" id="{28F9E592-2B0D-4867-A729-1E0A71E7D6A7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 title="Timeline Left Line Items">
                <a:extLst>
                  <a:ext uri="{FF2B5EF4-FFF2-40B4-BE49-F238E27FC236}">
                    <a16:creationId xmlns:a16="http://schemas.microsoft.com/office/drawing/2014/main" id="{0F674B00-98CD-4257-BE1D-34B0C84286C4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 title="Timeline Left Line Items">
                <a:extLst>
                  <a:ext uri="{FF2B5EF4-FFF2-40B4-BE49-F238E27FC236}">
                    <a16:creationId xmlns:a16="http://schemas.microsoft.com/office/drawing/2014/main" id="{1747E604-6AD2-4A13-85FB-D4381691C839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 title="Timeline Left Line Items">
                <a:extLst>
                  <a:ext uri="{FF2B5EF4-FFF2-40B4-BE49-F238E27FC236}">
                    <a16:creationId xmlns:a16="http://schemas.microsoft.com/office/drawing/2014/main" id="{381F5922-A036-48D4-8BCD-D6B8F9AC13E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 title="Timeline Left Line Items">
                <a:extLst>
                  <a:ext uri="{FF2B5EF4-FFF2-40B4-BE49-F238E27FC236}">
                    <a16:creationId xmlns:a16="http://schemas.microsoft.com/office/drawing/2014/main" id="{2341859D-D2C8-43C0-8674-72715AC6FF26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 title="Timeline Left Line Items">
                <a:extLst>
                  <a:ext uri="{FF2B5EF4-FFF2-40B4-BE49-F238E27FC236}">
                    <a16:creationId xmlns:a16="http://schemas.microsoft.com/office/drawing/2014/main" id="{63694B5C-EDE3-412B-A4A0-35396535CCD7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 title="Timeline Left Line Items">
                <a:extLst>
                  <a:ext uri="{FF2B5EF4-FFF2-40B4-BE49-F238E27FC236}">
                    <a16:creationId xmlns:a16="http://schemas.microsoft.com/office/drawing/2014/main" id="{1AA109F8-02DC-4574-BAA3-5575D8439664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 title="Timeline Left Line Items">
                <a:extLst>
                  <a:ext uri="{FF2B5EF4-FFF2-40B4-BE49-F238E27FC236}">
                    <a16:creationId xmlns:a16="http://schemas.microsoft.com/office/drawing/2014/main" id="{43E72A52-AF91-4A5A-B32A-8E6F2D0DFF97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 title="Timeline Left Line Items">
                <a:extLst>
                  <a:ext uri="{FF2B5EF4-FFF2-40B4-BE49-F238E27FC236}">
                    <a16:creationId xmlns:a16="http://schemas.microsoft.com/office/drawing/2014/main" id="{98DC8E8A-8117-44DA-B1F0-6394B9E0E01E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 title="Timeline Left Line Items">
                <a:extLst>
                  <a:ext uri="{FF2B5EF4-FFF2-40B4-BE49-F238E27FC236}">
                    <a16:creationId xmlns:a16="http://schemas.microsoft.com/office/drawing/2014/main" id="{24876E09-946C-4672-B9BF-BD871A5B243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 title="Timeline Left Line Items">
                <a:extLst>
                  <a:ext uri="{FF2B5EF4-FFF2-40B4-BE49-F238E27FC236}">
                    <a16:creationId xmlns:a16="http://schemas.microsoft.com/office/drawing/2014/main" id="{BBA36C42-D04C-4919-A3CD-1DA63D0E8F80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 title="Timeline Left Line Items">
                <a:extLst>
                  <a:ext uri="{FF2B5EF4-FFF2-40B4-BE49-F238E27FC236}">
                    <a16:creationId xmlns:a16="http://schemas.microsoft.com/office/drawing/2014/main" id="{59AE82E5-6DB9-4CA8-85FF-C98FA71283DF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 title="Timeline Left Line Items">
                <a:extLst>
                  <a:ext uri="{FF2B5EF4-FFF2-40B4-BE49-F238E27FC236}">
                    <a16:creationId xmlns:a16="http://schemas.microsoft.com/office/drawing/2014/main" id="{5DC7E52D-8692-4729-9EDB-0AEA37603F44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 title="Timeline Left Line Items">
                <a:extLst>
                  <a:ext uri="{FF2B5EF4-FFF2-40B4-BE49-F238E27FC236}">
                    <a16:creationId xmlns:a16="http://schemas.microsoft.com/office/drawing/2014/main" id="{0ECEA1E9-3C84-44F8-A1CD-300AED7F9450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 title="Timeline Left Line Items">
                <a:extLst>
                  <a:ext uri="{FF2B5EF4-FFF2-40B4-BE49-F238E27FC236}">
                    <a16:creationId xmlns:a16="http://schemas.microsoft.com/office/drawing/2014/main" id="{2C65DE18-58FF-40BD-B900-75F0ADA9B329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 title="Timeline Left Line Items">
                <a:extLst>
                  <a:ext uri="{FF2B5EF4-FFF2-40B4-BE49-F238E27FC236}">
                    <a16:creationId xmlns:a16="http://schemas.microsoft.com/office/drawing/2014/main" id="{87D6800F-265E-4A05-B2ED-0486044841A4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9" name="Group 268" title="Timeline Right Line ">
              <a:extLst>
                <a:ext uri="{FF2B5EF4-FFF2-40B4-BE49-F238E27FC236}">
                  <a16:creationId xmlns:a16="http://schemas.microsoft.com/office/drawing/2014/main" id="{95D48FDA-1DDA-46CA-A38B-63971CA771C0}"/>
                </a:ext>
              </a:extLst>
            </p:cNvPr>
            <p:cNvGrpSpPr/>
            <p:nvPr/>
          </p:nvGrpSpPr>
          <p:grpSpPr>
            <a:xfrm>
              <a:off x="1255431" y="1296254"/>
              <a:ext cx="8188431" cy="4545631"/>
              <a:chOff x="1450530" y="1149612"/>
              <a:chExt cx="8188431" cy="4545631"/>
            </a:xfrm>
            <a:grpFill/>
          </p:grpSpPr>
          <p:sp>
            <p:nvSpPr>
              <p:cNvPr id="285" name="Freeform: Shape 284" title="Timeline Right Line Items">
                <a:extLst>
                  <a:ext uri="{FF2B5EF4-FFF2-40B4-BE49-F238E27FC236}">
                    <a16:creationId xmlns:a16="http://schemas.microsoft.com/office/drawing/2014/main" id="{05ACB8BA-B10D-46F2-93AF-C7502BBC20E7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6" name="Freeform: Shape 285" title="Timeline Right Line Items">
                <a:extLst>
                  <a:ext uri="{FF2B5EF4-FFF2-40B4-BE49-F238E27FC236}">
                    <a16:creationId xmlns:a16="http://schemas.microsoft.com/office/drawing/2014/main" id="{598AE6FE-CD7B-4057-94DF-F3CE46B81D88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7" name="Freeform: Shape 286" title="Timeline Right Line Items">
                <a:extLst>
                  <a:ext uri="{FF2B5EF4-FFF2-40B4-BE49-F238E27FC236}">
                    <a16:creationId xmlns:a16="http://schemas.microsoft.com/office/drawing/2014/main" id="{E5E59DB3-3653-440B-AE21-0F701DEB48D2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8" name="Freeform: Shape 287" title="Timeline Right Line Items">
                <a:extLst>
                  <a:ext uri="{FF2B5EF4-FFF2-40B4-BE49-F238E27FC236}">
                    <a16:creationId xmlns:a16="http://schemas.microsoft.com/office/drawing/2014/main" id="{AA9F2496-8923-4E22-9867-A7B5DB6BBADA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9" name="Freeform: Shape 288" title="Timeline Right Line Items">
                <a:extLst>
                  <a:ext uri="{FF2B5EF4-FFF2-40B4-BE49-F238E27FC236}">
                    <a16:creationId xmlns:a16="http://schemas.microsoft.com/office/drawing/2014/main" id="{51E56DA0-C067-4E66-A505-9BEBB352B670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0" name="Freeform: Shape 289" title="Timeline Right Line Items">
                <a:extLst>
                  <a:ext uri="{FF2B5EF4-FFF2-40B4-BE49-F238E27FC236}">
                    <a16:creationId xmlns:a16="http://schemas.microsoft.com/office/drawing/2014/main" id="{A4AD44E8-FCC4-4F29-A136-86B091FB4D36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1" name="Freeform: Shape 290" title="Timeline Right Line Items">
                <a:extLst>
                  <a:ext uri="{FF2B5EF4-FFF2-40B4-BE49-F238E27FC236}">
                    <a16:creationId xmlns:a16="http://schemas.microsoft.com/office/drawing/2014/main" id="{4797BD14-8AA2-4459-95AC-B28246C430F3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0" name="Freeform: Shape 299" title="Timeline Right Line Items">
                <a:extLst>
                  <a:ext uri="{FF2B5EF4-FFF2-40B4-BE49-F238E27FC236}">
                    <a16:creationId xmlns:a16="http://schemas.microsoft.com/office/drawing/2014/main" id="{6900F591-7549-4852-BC74-4BFF916ADC54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1" name="Freeform: Shape 300" title="Timeline Right Line Items">
                <a:extLst>
                  <a:ext uri="{FF2B5EF4-FFF2-40B4-BE49-F238E27FC236}">
                    <a16:creationId xmlns:a16="http://schemas.microsoft.com/office/drawing/2014/main" id="{4E0F19AE-5C2D-4164-AD54-416573013415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2" name="Freeform: Shape 301" title="Timeline Right Line Items">
                <a:extLst>
                  <a:ext uri="{FF2B5EF4-FFF2-40B4-BE49-F238E27FC236}">
                    <a16:creationId xmlns:a16="http://schemas.microsoft.com/office/drawing/2014/main" id="{49A03806-A4AD-450E-BD65-F79D606762B2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3" name="Freeform: Shape 302" title="Timeline Right Line Items">
                <a:extLst>
                  <a:ext uri="{FF2B5EF4-FFF2-40B4-BE49-F238E27FC236}">
                    <a16:creationId xmlns:a16="http://schemas.microsoft.com/office/drawing/2014/main" id="{F8AAF1A2-7AC2-4C87-AFA2-B218EC1DFF9A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4" name="Freeform: Shape 303" title="Timeline Right Line Items">
                <a:extLst>
                  <a:ext uri="{FF2B5EF4-FFF2-40B4-BE49-F238E27FC236}">
                    <a16:creationId xmlns:a16="http://schemas.microsoft.com/office/drawing/2014/main" id="{ADDF91DF-7207-43F6-8C50-3DFD584386F4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5" name="Freeform: Shape 304" title="Timeline Right Line Items">
                <a:extLst>
                  <a:ext uri="{FF2B5EF4-FFF2-40B4-BE49-F238E27FC236}">
                    <a16:creationId xmlns:a16="http://schemas.microsoft.com/office/drawing/2014/main" id="{57698A6D-9B33-47BC-BB1C-7A08B33CC44B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6" name="Freeform: Shape 305" title="Timeline Right Line Items">
                <a:extLst>
                  <a:ext uri="{FF2B5EF4-FFF2-40B4-BE49-F238E27FC236}">
                    <a16:creationId xmlns:a16="http://schemas.microsoft.com/office/drawing/2014/main" id="{55A12EC0-4A20-4051-92EF-A306DBADB0F9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7" name="Freeform: Shape 306" title="Timeline Right Line Items">
                <a:extLst>
                  <a:ext uri="{FF2B5EF4-FFF2-40B4-BE49-F238E27FC236}">
                    <a16:creationId xmlns:a16="http://schemas.microsoft.com/office/drawing/2014/main" id="{24C4CE2A-AB23-4F5B-B0E3-5C110EAF7602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8" name="Freeform: Shape 307" title="Timeline Right Line Items">
                <a:extLst>
                  <a:ext uri="{FF2B5EF4-FFF2-40B4-BE49-F238E27FC236}">
                    <a16:creationId xmlns:a16="http://schemas.microsoft.com/office/drawing/2014/main" id="{D2D328EF-56B8-4D33-ABC6-CE873C634578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9" name="Freeform: Shape 308" title="Timeline Right Line Items">
                <a:extLst>
                  <a:ext uri="{FF2B5EF4-FFF2-40B4-BE49-F238E27FC236}">
                    <a16:creationId xmlns:a16="http://schemas.microsoft.com/office/drawing/2014/main" id="{BD093A4C-383C-4FFE-B0C6-53BDE5379275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0" name="Freeform: Shape 309" title="Timeline Right Line Items">
                <a:extLst>
                  <a:ext uri="{FF2B5EF4-FFF2-40B4-BE49-F238E27FC236}">
                    <a16:creationId xmlns:a16="http://schemas.microsoft.com/office/drawing/2014/main" id="{DA61BB25-AC96-4AB8-8120-9089929100FB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1" name="Freeform: Shape 310" title="Timeline Right Line Items">
                <a:extLst>
                  <a:ext uri="{FF2B5EF4-FFF2-40B4-BE49-F238E27FC236}">
                    <a16:creationId xmlns:a16="http://schemas.microsoft.com/office/drawing/2014/main" id="{8E7D5D5B-0AE7-456B-B931-DABE2D8DBB75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6" name="Freeform: Shape 315" title="Timeline Right Line Items">
                <a:extLst>
                  <a:ext uri="{FF2B5EF4-FFF2-40B4-BE49-F238E27FC236}">
                    <a16:creationId xmlns:a16="http://schemas.microsoft.com/office/drawing/2014/main" id="{E2E71BBE-793C-46A9-B645-E1836CF53FFC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7" name="Freeform: Shape 316" title="Timeline Right Line Items">
                <a:extLst>
                  <a:ext uri="{FF2B5EF4-FFF2-40B4-BE49-F238E27FC236}">
                    <a16:creationId xmlns:a16="http://schemas.microsoft.com/office/drawing/2014/main" id="{7008DD4B-B02E-4C8B-8744-130496B5C519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8" name="Freeform: Shape 317" title="Timeline Right Line Items">
                <a:extLst>
                  <a:ext uri="{FF2B5EF4-FFF2-40B4-BE49-F238E27FC236}">
                    <a16:creationId xmlns:a16="http://schemas.microsoft.com/office/drawing/2014/main" id="{FC60B1F4-5590-459B-84F3-E4A6E60CBBAA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9" name="Freeform: Shape 318" title="Timeline Right Line Items">
                <a:extLst>
                  <a:ext uri="{FF2B5EF4-FFF2-40B4-BE49-F238E27FC236}">
                    <a16:creationId xmlns:a16="http://schemas.microsoft.com/office/drawing/2014/main" id="{D0270E62-5474-4D43-A2FB-C4964282EC4B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0" name="Freeform: Shape 319" title="Timeline Right Line Items">
                <a:extLst>
                  <a:ext uri="{FF2B5EF4-FFF2-40B4-BE49-F238E27FC236}">
                    <a16:creationId xmlns:a16="http://schemas.microsoft.com/office/drawing/2014/main" id="{7BF61D9A-247D-4D15-A7E5-66CC3010EBC8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1" name="Freeform: Shape 320" title="Timeline Right Line Items">
                <a:extLst>
                  <a:ext uri="{FF2B5EF4-FFF2-40B4-BE49-F238E27FC236}">
                    <a16:creationId xmlns:a16="http://schemas.microsoft.com/office/drawing/2014/main" id="{861FE93C-EC75-4667-A057-820D312A3B9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2" name="Freeform: Shape 321" title="Timeline Right Line Items">
                <a:extLst>
                  <a:ext uri="{FF2B5EF4-FFF2-40B4-BE49-F238E27FC236}">
                    <a16:creationId xmlns:a16="http://schemas.microsoft.com/office/drawing/2014/main" id="{B1B96501-66BE-480A-A8C2-5E555CB8713D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3" name="Freeform: Shape 322" title="Timeline Right Line Items">
                <a:extLst>
                  <a:ext uri="{FF2B5EF4-FFF2-40B4-BE49-F238E27FC236}">
                    <a16:creationId xmlns:a16="http://schemas.microsoft.com/office/drawing/2014/main" id="{4E38486C-FA80-4599-9AC6-C0828CE412C8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4" name="Freeform: Shape 323" title="Timeline Right Line Items">
                <a:extLst>
                  <a:ext uri="{FF2B5EF4-FFF2-40B4-BE49-F238E27FC236}">
                    <a16:creationId xmlns:a16="http://schemas.microsoft.com/office/drawing/2014/main" id="{4C05B7D4-ECB9-4BA4-92E8-70AEAE4230DD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5" name="Freeform: Shape 324" title="Timeline Right Line Items">
                <a:extLst>
                  <a:ext uri="{FF2B5EF4-FFF2-40B4-BE49-F238E27FC236}">
                    <a16:creationId xmlns:a16="http://schemas.microsoft.com/office/drawing/2014/main" id="{0B213EA9-3507-4758-8F10-709D04FD0BF4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6" name="Freeform: Shape 325" title="Timeline Right Line Items">
                <a:extLst>
                  <a:ext uri="{FF2B5EF4-FFF2-40B4-BE49-F238E27FC236}">
                    <a16:creationId xmlns:a16="http://schemas.microsoft.com/office/drawing/2014/main" id="{7ACDC299-D96E-4A88-A1A6-423843817061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7" name="Freeform: Shape 326" title="Timeline Right Line Items">
                <a:extLst>
                  <a:ext uri="{FF2B5EF4-FFF2-40B4-BE49-F238E27FC236}">
                    <a16:creationId xmlns:a16="http://schemas.microsoft.com/office/drawing/2014/main" id="{B004CF38-D479-4AB6-9265-8144386FEF0A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8" name="Freeform: Shape 327" title="Timeline Right Line Items">
                <a:extLst>
                  <a:ext uri="{FF2B5EF4-FFF2-40B4-BE49-F238E27FC236}">
                    <a16:creationId xmlns:a16="http://schemas.microsoft.com/office/drawing/2014/main" id="{A71A4586-9364-437F-8000-A90575B57979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9" name="Freeform: Shape 328" title="Timeline Right Line Items">
                <a:extLst>
                  <a:ext uri="{FF2B5EF4-FFF2-40B4-BE49-F238E27FC236}">
                    <a16:creationId xmlns:a16="http://schemas.microsoft.com/office/drawing/2014/main" id="{8742B7FC-4140-44AD-B535-AAE555F5132F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0" name="Freeform: Shape 329" title="Timeline Right Line Items">
                <a:extLst>
                  <a:ext uri="{FF2B5EF4-FFF2-40B4-BE49-F238E27FC236}">
                    <a16:creationId xmlns:a16="http://schemas.microsoft.com/office/drawing/2014/main" id="{6C770534-17BA-4CA0-A688-B261A447DFFF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Freeform: Shape 330" title="Timeline Right Line Items">
                <a:extLst>
                  <a:ext uri="{FF2B5EF4-FFF2-40B4-BE49-F238E27FC236}">
                    <a16:creationId xmlns:a16="http://schemas.microsoft.com/office/drawing/2014/main" id="{55711B0A-2080-4DF0-BFFA-A58D826A113B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2" name="Freeform: Shape 331" title="Timeline Right Line Items">
                <a:extLst>
                  <a:ext uri="{FF2B5EF4-FFF2-40B4-BE49-F238E27FC236}">
                    <a16:creationId xmlns:a16="http://schemas.microsoft.com/office/drawing/2014/main" id="{DB14AD87-9568-47D0-9214-D9BA75668ECD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3" name="Freeform: Shape 332" title="Timeline Right Line Items">
                <a:extLst>
                  <a:ext uri="{FF2B5EF4-FFF2-40B4-BE49-F238E27FC236}">
                    <a16:creationId xmlns:a16="http://schemas.microsoft.com/office/drawing/2014/main" id="{B29131D6-40B7-4DBB-A8D6-CE001B4E7127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4" name="Freeform: Shape 333" title="Timeline Right Line Items">
                <a:extLst>
                  <a:ext uri="{FF2B5EF4-FFF2-40B4-BE49-F238E27FC236}">
                    <a16:creationId xmlns:a16="http://schemas.microsoft.com/office/drawing/2014/main" id="{F5047D6C-A06E-47B7-AECA-716B537683CE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5" name="Freeform: Shape 334" title="Timeline Right Line Items">
                <a:extLst>
                  <a:ext uri="{FF2B5EF4-FFF2-40B4-BE49-F238E27FC236}">
                    <a16:creationId xmlns:a16="http://schemas.microsoft.com/office/drawing/2014/main" id="{4697E981-DE85-4C8D-ADEB-FC43CEF34121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6" name="Freeform: Shape 335" title="Timeline Right Line Items">
                <a:extLst>
                  <a:ext uri="{FF2B5EF4-FFF2-40B4-BE49-F238E27FC236}">
                    <a16:creationId xmlns:a16="http://schemas.microsoft.com/office/drawing/2014/main" id="{A351900D-16B7-4FEB-B59D-4104604A1327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7" name="Freeform: Shape 336" title="Timeline Right Line Items">
                <a:extLst>
                  <a:ext uri="{FF2B5EF4-FFF2-40B4-BE49-F238E27FC236}">
                    <a16:creationId xmlns:a16="http://schemas.microsoft.com/office/drawing/2014/main" id="{229FC1FC-8E08-479C-8AA4-269E138D52D5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8" name="Freeform: Shape 337" title="Timeline Right Line Items">
                <a:extLst>
                  <a:ext uri="{FF2B5EF4-FFF2-40B4-BE49-F238E27FC236}">
                    <a16:creationId xmlns:a16="http://schemas.microsoft.com/office/drawing/2014/main" id="{1B71B428-B7A7-40F6-A4FB-06853A9D79D6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9" name="Freeform: Shape 338" title="Timeline Right Line Items">
                <a:extLst>
                  <a:ext uri="{FF2B5EF4-FFF2-40B4-BE49-F238E27FC236}">
                    <a16:creationId xmlns:a16="http://schemas.microsoft.com/office/drawing/2014/main" id="{E52038DA-41DE-4E3D-BD7A-EDFB8FF4A744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0" name="Freeform: Shape 339" title="Timeline Right Line Items">
                <a:extLst>
                  <a:ext uri="{FF2B5EF4-FFF2-40B4-BE49-F238E27FC236}">
                    <a16:creationId xmlns:a16="http://schemas.microsoft.com/office/drawing/2014/main" id="{B087CDC9-3BC7-4669-9195-26295606A2A9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1" name="Freeform: Shape 340" title="Timeline Right Line Items">
                <a:extLst>
                  <a:ext uri="{FF2B5EF4-FFF2-40B4-BE49-F238E27FC236}">
                    <a16:creationId xmlns:a16="http://schemas.microsoft.com/office/drawing/2014/main" id="{EB29FE99-C12C-4A3E-9C5F-B3FA2021DAC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2" name="Freeform: Shape 341" title="Timeline Right Line Items">
                <a:extLst>
                  <a:ext uri="{FF2B5EF4-FFF2-40B4-BE49-F238E27FC236}">
                    <a16:creationId xmlns:a16="http://schemas.microsoft.com/office/drawing/2014/main" id="{7C836234-4397-416F-ACCB-C96DC8363C4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3" name="Freeform: Shape 342" title="Timeline Right Line Items">
                <a:extLst>
                  <a:ext uri="{FF2B5EF4-FFF2-40B4-BE49-F238E27FC236}">
                    <a16:creationId xmlns:a16="http://schemas.microsoft.com/office/drawing/2014/main" id="{BC730073-AA0D-4827-8AB0-DFF4FE8A05D9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" name="Group 52" title="Timeline Middle Line">
            <a:extLst>
              <a:ext uri="{FF2B5EF4-FFF2-40B4-BE49-F238E27FC236}">
                <a16:creationId xmlns:a16="http://schemas.microsoft.com/office/drawing/2014/main" id="{C96B2648-8134-43C0-958F-8E8A83DB986E}"/>
              </a:ext>
            </a:extLst>
          </p:cNvPr>
          <p:cNvGrpSpPr/>
          <p:nvPr/>
        </p:nvGrpSpPr>
        <p:grpSpPr>
          <a:xfrm>
            <a:off x="1343172" y="1383995"/>
            <a:ext cx="7857966" cy="4378699"/>
            <a:chOff x="1538271" y="1237353"/>
            <a:chExt cx="7857966" cy="4378699"/>
          </a:xfrm>
        </p:grpSpPr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35760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35760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9152869" y="4677989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 title="Timeline Middle Line Items">
              <a:extLst>
                <a:ext uri="{FF2B5EF4-FFF2-40B4-BE49-F238E27FC236}">
                  <a16:creationId xmlns:a16="http://schemas.microsoft.com/office/drawing/2014/main" id="{02FDAF83-747B-4972-AD07-20EF315466BA}"/>
                </a:ext>
              </a:extLst>
            </p:cNvPr>
            <p:cNvSpPr/>
            <p:nvPr/>
          </p:nvSpPr>
          <p:spPr>
            <a:xfrm>
              <a:off x="8217381" y="5396505"/>
              <a:ext cx="965748" cy="218903"/>
            </a:xfrm>
            <a:custGeom>
              <a:avLst/>
              <a:gdLst>
                <a:gd name="connsiteX0" fmla="*/ 483562 w 965747"/>
                <a:gd name="connsiteY0" fmla="*/ 220235 h 218902"/>
                <a:gd name="connsiteX1" fmla="*/ 3264 w 965747"/>
                <a:gd name="connsiteY1" fmla="*/ 26442 h 218902"/>
                <a:gd name="connsiteX2" fmla="*/ 25798 w 965747"/>
                <a:gd name="connsiteY2" fmla="*/ 3264 h 218902"/>
                <a:gd name="connsiteX3" fmla="*/ 484206 w 965747"/>
                <a:gd name="connsiteY3" fmla="*/ 188044 h 218902"/>
                <a:gd name="connsiteX4" fmla="*/ 940039 w 965747"/>
                <a:gd name="connsiteY4" fmla="*/ 5196 h 218902"/>
                <a:gd name="connsiteX5" fmla="*/ 962573 w 965747"/>
                <a:gd name="connsiteY5" fmla="*/ 28374 h 218902"/>
                <a:gd name="connsiteX6" fmla="*/ 483562 w 965747"/>
                <a:gd name="connsiteY6" fmla="*/ 220235 h 2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747" h="218902">
                  <a:moveTo>
                    <a:pt x="483562" y="220235"/>
                  </a:moveTo>
                  <a:cubicBezTo>
                    <a:pt x="303289" y="220235"/>
                    <a:pt x="132674" y="151345"/>
                    <a:pt x="3264" y="26442"/>
                  </a:cubicBezTo>
                  <a:lnTo>
                    <a:pt x="25798" y="3264"/>
                  </a:lnTo>
                  <a:cubicBezTo>
                    <a:pt x="149413" y="122373"/>
                    <a:pt x="312303" y="188044"/>
                    <a:pt x="484206" y="188044"/>
                  </a:cubicBezTo>
                  <a:cubicBezTo>
                    <a:pt x="654821" y="188044"/>
                    <a:pt x="817067" y="123017"/>
                    <a:pt x="940039" y="5196"/>
                  </a:cubicBezTo>
                  <a:lnTo>
                    <a:pt x="962573" y="28374"/>
                  </a:lnTo>
                  <a:cubicBezTo>
                    <a:pt x="831875" y="152633"/>
                    <a:pt x="662548" y="220235"/>
                    <a:pt x="483562" y="22023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 title="Timeline Middle Line Items">
              <a:extLst>
                <a:ext uri="{FF2B5EF4-FFF2-40B4-BE49-F238E27FC236}">
                  <a16:creationId xmlns:a16="http://schemas.microsoft.com/office/drawing/2014/main" id="{96677354-0E80-499F-BAC6-1A539C754910}"/>
                </a:ext>
              </a:extLst>
            </p:cNvPr>
            <p:cNvSpPr/>
            <p:nvPr/>
          </p:nvSpPr>
          <p:spPr>
            <a:xfrm>
              <a:off x="8004273" y="4677989"/>
              <a:ext cx="238218" cy="746845"/>
            </a:xfrm>
            <a:custGeom>
              <a:avLst/>
              <a:gdLst>
                <a:gd name="connsiteX0" fmla="*/ 215728 w 238217"/>
                <a:gd name="connsiteY0" fmla="*/ 744958 h 746844"/>
                <a:gd name="connsiteX1" fmla="*/ 3264 w 238217"/>
                <a:gd name="connsiteY1" fmla="*/ 245989 h 746844"/>
                <a:gd name="connsiteX2" fmla="*/ 3264 w 238217"/>
                <a:gd name="connsiteY2" fmla="*/ 3264 h 746844"/>
                <a:gd name="connsiteX3" fmla="*/ 35456 w 238217"/>
                <a:gd name="connsiteY3" fmla="*/ 3264 h 746844"/>
                <a:gd name="connsiteX4" fmla="*/ 35456 w 238217"/>
                <a:gd name="connsiteY4" fmla="*/ 246632 h 746844"/>
                <a:gd name="connsiteX5" fmla="*/ 237619 w 238217"/>
                <a:gd name="connsiteY5" fmla="*/ 722424 h 746844"/>
                <a:gd name="connsiteX6" fmla="*/ 215728 w 238217"/>
                <a:gd name="connsiteY6" fmla="*/ 744958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15728" y="744958"/>
                  </a:moveTo>
                  <a:cubicBezTo>
                    <a:pt x="78592" y="612973"/>
                    <a:pt x="3264" y="435919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27549"/>
                    <a:pt x="107564" y="596877"/>
                    <a:pt x="237619" y="722424"/>
                  </a:cubicBezTo>
                  <a:lnTo>
                    <a:pt x="215728" y="744958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 title="Timeline Middle Line Items">
              <a:extLst>
                <a:ext uri="{FF2B5EF4-FFF2-40B4-BE49-F238E27FC236}">
                  <a16:creationId xmlns:a16="http://schemas.microsoft.com/office/drawing/2014/main" id="{992A427E-6B78-4C3B-ADCF-F954E711DCAC}"/>
                </a:ext>
              </a:extLst>
            </p:cNvPr>
            <p:cNvSpPr/>
            <p:nvPr/>
          </p:nvSpPr>
          <p:spPr>
            <a:xfrm>
              <a:off x="800491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 title="Timeline Middle Line Items">
              <a:extLst>
                <a:ext uri="{FF2B5EF4-FFF2-40B4-BE49-F238E27FC236}">
                  <a16:creationId xmlns:a16="http://schemas.microsoft.com/office/drawing/2014/main" id="{CD4AB17E-E032-4D68-A3C4-AEED81320777}"/>
                </a:ext>
              </a:extLst>
            </p:cNvPr>
            <p:cNvSpPr/>
            <p:nvPr/>
          </p:nvSpPr>
          <p:spPr>
            <a:xfrm>
              <a:off x="800491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 title="Timeline Middle Line Items">
              <a:extLst>
                <a:ext uri="{FF2B5EF4-FFF2-40B4-BE49-F238E27FC236}">
                  <a16:creationId xmlns:a16="http://schemas.microsoft.com/office/drawing/2014/main" id="{A94B1E9F-F18C-47FC-857F-82CC92B5888D}"/>
                </a:ext>
              </a:extLst>
            </p:cNvPr>
            <p:cNvSpPr/>
            <p:nvPr/>
          </p:nvSpPr>
          <p:spPr>
            <a:xfrm>
              <a:off x="800491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 title="Timeline Middle Line Items">
              <a:extLst>
                <a:ext uri="{FF2B5EF4-FFF2-40B4-BE49-F238E27FC236}">
                  <a16:creationId xmlns:a16="http://schemas.microsoft.com/office/drawing/2014/main" id="{BEF5D178-7A70-43AD-9B2F-91BD9B1E405E}"/>
                </a:ext>
              </a:extLst>
            </p:cNvPr>
            <p:cNvSpPr/>
            <p:nvPr/>
          </p:nvSpPr>
          <p:spPr>
            <a:xfrm>
              <a:off x="800491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 title="Timeline Middle Line Items">
              <a:extLst>
                <a:ext uri="{FF2B5EF4-FFF2-40B4-BE49-F238E27FC236}">
                  <a16:creationId xmlns:a16="http://schemas.microsoft.com/office/drawing/2014/main" id="{96A4A977-ACA4-4719-BDAA-8FE7A8E4BE47}"/>
                </a:ext>
              </a:extLst>
            </p:cNvPr>
            <p:cNvSpPr/>
            <p:nvPr/>
          </p:nvSpPr>
          <p:spPr>
            <a:xfrm>
              <a:off x="7811123" y="1410543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 title="Timeline Middle Line Items">
              <a:extLst>
                <a:ext uri="{FF2B5EF4-FFF2-40B4-BE49-F238E27FC236}">
                  <a16:creationId xmlns:a16="http://schemas.microsoft.com/office/drawing/2014/main" id="{46EAD442-3D14-4528-8889-5F228F201636}"/>
                </a:ext>
              </a:extLst>
            </p:cNvPr>
            <p:cNvSpPr/>
            <p:nvPr/>
          </p:nvSpPr>
          <p:spPr>
            <a:xfrm>
              <a:off x="6953539" y="1237996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 title="Timeline Middle Line Items">
              <a:extLst>
                <a:ext uri="{FF2B5EF4-FFF2-40B4-BE49-F238E27FC236}">
                  <a16:creationId xmlns:a16="http://schemas.microsoft.com/office/drawing/2014/main" id="{6F9CC81B-5F92-4D6B-883D-62A4BD4F859B}"/>
                </a:ext>
              </a:extLst>
            </p:cNvPr>
            <p:cNvSpPr/>
            <p:nvPr/>
          </p:nvSpPr>
          <p:spPr>
            <a:xfrm>
              <a:off x="6751376" y="1413119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 title="Timeline Middle Line Items">
              <a:extLst>
                <a:ext uri="{FF2B5EF4-FFF2-40B4-BE49-F238E27FC236}">
                  <a16:creationId xmlns:a16="http://schemas.microsoft.com/office/drawing/2014/main" id="{30DFC1FA-1403-4A8E-BE1C-BC48E30B851B}"/>
                </a:ext>
              </a:extLst>
            </p:cNvPr>
            <p:cNvSpPr/>
            <p:nvPr/>
          </p:nvSpPr>
          <p:spPr>
            <a:xfrm>
              <a:off x="675137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 title="Timeline Middle Line Items">
              <a:extLst>
                <a:ext uri="{FF2B5EF4-FFF2-40B4-BE49-F238E27FC236}">
                  <a16:creationId xmlns:a16="http://schemas.microsoft.com/office/drawing/2014/main" id="{6174F759-0EC5-4829-9775-028C44D012C5}"/>
                </a:ext>
              </a:extLst>
            </p:cNvPr>
            <p:cNvSpPr/>
            <p:nvPr/>
          </p:nvSpPr>
          <p:spPr>
            <a:xfrm>
              <a:off x="675137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 title="Timeline Middle Line Items">
              <a:extLst>
                <a:ext uri="{FF2B5EF4-FFF2-40B4-BE49-F238E27FC236}">
                  <a16:creationId xmlns:a16="http://schemas.microsoft.com/office/drawing/2014/main" id="{BABE125B-4C54-4236-87A6-307451C685C3}"/>
                </a:ext>
              </a:extLst>
            </p:cNvPr>
            <p:cNvSpPr/>
            <p:nvPr/>
          </p:nvSpPr>
          <p:spPr>
            <a:xfrm>
              <a:off x="675137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 title="Timeline Middle Line Items">
              <a:extLst>
                <a:ext uri="{FF2B5EF4-FFF2-40B4-BE49-F238E27FC236}">
                  <a16:creationId xmlns:a16="http://schemas.microsoft.com/office/drawing/2014/main" id="{0F3909E3-0C93-4327-A575-64EEBAF2C002}"/>
                </a:ext>
              </a:extLst>
            </p:cNvPr>
            <p:cNvSpPr/>
            <p:nvPr/>
          </p:nvSpPr>
          <p:spPr>
            <a:xfrm>
              <a:off x="675137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 title="Timeline Middle Line Items">
              <a:extLst>
                <a:ext uri="{FF2B5EF4-FFF2-40B4-BE49-F238E27FC236}">
                  <a16:creationId xmlns:a16="http://schemas.microsoft.com/office/drawing/2014/main" id="{2C48517D-96AF-436C-A4B7-4A5A9F1CEFF1}"/>
                </a:ext>
              </a:extLst>
            </p:cNvPr>
            <p:cNvSpPr/>
            <p:nvPr/>
          </p:nvSpPr>
          <p:spPr>
            <a:xfrm>
              <a:off x="6533117" y="4677989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 title="Timeline Middle Line Items">
              <a:extLst>
                <a:ext uri="{FF2B5EF4-FFF2-40B4-BE49-F238E27FC236}">
                  <a16:creationId xmlns:a16="http://schemas.microsoft.com/office/drawing/2014/main" id="{A46B5838-7678-4417-B16B-2EC7B699C0CE}"/>
                </a:ext>
              </a:extLst>
            </p:cNvPr>
            <p:cNvSpPr/>
            <p:nvPr/>
          </p:nvSpPr>
          <p:spPr>
            <a:xfrm>
              <a:off x="562531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 title="Timeline Middle Line Items">
              <a:extLst>
                <a:ext uri="{FF2B5EF4-FFF2-40B4-BE49-F238E27FC236}">
                  <a16:creationId xmlns:a16="http://schemas.microsoft.com/office/drawing/2014/main" id="{8A8E90F4-2D47-4895-A816-F1089D80C61B}"/>
                </a:ext>
              </a:extLst>
            </p:cNvPr>
            <p:cNvSpPr/>
            <p:nvPr/>
          </p:nvSpPr>
          <p:spPr>
            <a:xfrm>
              <a:off x="5398686" y="4677989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 title="Timeline Middle Line Items">
              <a:extLst>
                <a:ext uri="{FF2B5EF4-FFF2-40B4-BE49-F238E27FC236}">
                  <a16:creationId xmlns:a16="http://schemas.microsoft.com/office/drawing/2014/main" id="{BB496BAF-AB74-4B2C-971A-FD9A7E77BB33}"/>
                </a:ext>
              </a:extLst>
            </p:cNvPr>
            <p:cNvSpPr/>
            <p:nvPr/>
          </p:nvSpPr>
          <p:spPr>
            <a:xfrm>
              <a:off x="539804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 title="Timeline Middle Line Items">
              <a:extLst>
                <a:ext uri="{FF2B5EF4-FFF2-40B4-BE49-F238E27FC236}">
                  <a16:creationId xmlns:a16="http://schemas.microsoft.com/office/drawing/2014/main" id="{22CCF473-2D0B-46A2-9003-C0CEDC968454}"/>
                </a:ext>
              </a:extLst>
            </p:cNvPr>
            <p:cNvSpPr/>
            <p:nvPr/>
          </p:nvSpPr>
          <p:spPr>
            <a:xfrm>
              <a:off x="539804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 title="Timeline Middle Line Items">
              <a:extLst>
                <a:ext uri="{FF2B5EF4-FFF2-40B4-BE49-F238E27FC236}">
                  <a16:creationId xmlns:a16="http://schemas.microsoft.com/office/drawing/2014/main" id="{01AA4705-43D9-4B25-97F4-C7FC1DD9A6B8}"/>
                </a:ext>
              </a:extLst>
            </p:cNvPr>
            <p:cNvSpPr/>
            <p:nvPr/>
          </p:nvSpPr>
          <p:spPr>
            <a:xfrm>
              <a:off x="539804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 title="Timeline Middle Line Items">
              <a:extLst>
                <a:ext uri="{FF2B5EF4-FFF2-40B4-BE49-F238E27FC236}">
                  <a16:creationId xmlns:a16="http://schemas.microsoft.com/office/drawing/2014/main" id="{BACF0630-4368-4DA1-9737-D8DF0228B900}"/>
                </a:ext>
              </a:extLst>
            </p:cNvPr>
            <p:cNvSpPr/>
            <p:nvPr/>
          </p:nvSpPr>
          <p:spPr>
            <a:xfrm>
              <a:off x="539804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 title="Timeline Middle Line Items">
              <a:extLst>
                <a:ext uri="{FF2B5EF4-FFF2-40B4-BE49-F238E27FC236}">
                  <a16:creationId xmlns:a16="http://schemas.microsoft.com/office/drawing/2014/main" id="{99FE814D-DAD7-47D1-AC3B-378ED005F3B7}"/>
                </a:ext>
              </a:extLst>
            </p:cNvPr>
            <p:cNvSpPr/>
            <p:nvPr/>
          </p:nvSpPr>
          <p:spPr>
            <a:xfrm>
              <a:off x="5218413" y="1425351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 title="Timeline Middle Line Items">
              <a:extLst>
                <a:ext uri="{FF2B5EF4-FFF2-40B4-BE49-F238E27FC236}">
                  <a16:creationId xmlns:a16="http://schemas.microsoft.com/office/drawing/2014/main" id="{60182AF9-56F7-4EB8-85F2-1BA8541F463C}"/>
                </a:ext>
              </a:extLst>
            </p:cNvPr>
            <p:cNvSpPr/>
            <p:nvPr/>
          </p:nvSpPr>
          <p:spPr>
            <a:xfrm>
              <a:off x="4333144" y="1237996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 title="Timeline Middle Line Items">
              <a:extLst>
                <a:ext uri="{FF2B5EF4-FFF2-40B4-BE49-F238E27FC236}">
                  <a16:creationId xmlns:a16="http://schemas.microsoft.com/office/drawing/2014/main" id="{492687F0-26DD-4ECA-B9FB-304567A2A51A}"/>
                </a:ext>
              </a:extLst>
            </p:cNvPr>
            <p:cNvSpPr/>
            <p:nvPr/>
          </p:nvSpPr>
          <p:spPr>
            <a:xfrm>
              <a:off x="4145145" y="1426639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 title="Timeline Middle Line Items">
              <a:extLst>
                <a:ext uri="{FF2B5EF4-FFF2-40B4-BE49-F238E27FC236}">
                  <a16:creationId xmlns:a16="http://schemas.microsoft.com/office/drawing/2014/main" id="{1C77ECEE-951D-4101-90A5-AD8D484BEFCB}"/>
                </a:ext>
              </a:extLst>
            </p:cNvPr>
            <p:cNvSpPr/>
            <p:nvPr/>
          </p:nvSpPr>
          <p:spPr>
            <a:xfrm>
              <a:off x="414514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 title="Timeline Middle Line Items">
              <a:extLst>
                <a:ext uri="{FF2B5EF4-FFF2-40B4-BE49-F238E27FC236}">
                  <a16:creationId xmlns:a16="http://schemas.microsoft.com/office/drawing/2014/main" id="{C3408454-5910-4E1A-9702-D42583B839DE}"/>
                </a:ext>
              </a:extLst>
            </p:cNvPr>
            <p:cNvSpPr/>
            <p:nvPr/>
          </p:nvSpPr>
          <p:spPr>
            <a:xfrm>
              <a:off x="414514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 title="Timeline Middle Line Items">
              <a:extLst>
                <a:ext uri="{FF2B5EF4-FFF2-40B4-BE49-F238E27FC236}">
                  <a16:creationId xmlns:a16="http://schemas.microsoft.com/office/drawing/2014/main" id="{B9DDC2B0-1D96-4CA0-A93B-0CEF0A9C1A0E}"/>
                </a:ext>
              </a:extLst>
            </p:cNvPr>
            <p:cNvSpPr/>
            <p:nvPr/>
          </p:nvSpPr>
          <p:spPr>
            <a:xfrm>
              <a:off x="414514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 title="Timeline Middle Line Items">
              <a:extLst>
                <a:ext uri="{FF2B5EF4-FFF2-40B4-BE49-F238E27FC236}">
                  <a16:creationId xmlns:a16="http://schemas.microsoft.com/office/drawing/2014/main" id="{1EDEAC20-2349-450B-B8E8-776D8661A3CB}"/>
                </a:ext>
              </a:extLst>
            </p:cNvPr>
            <p:cNvSpPr/>
            <p:nvPr/>
          </p:nvSpPr>
          <p:spPr>
            <a:xfrm>
              <a:off x="414514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 title="Timeline Middle Line Items">
              <a:extLst>
                <a:ext uri="{FF2B5EF4-FFF2-40B4-BE49-F238E27FC236}">
                  <a16:creationId xmlns:a16="http://schemas.microsoft.com/office/drawing/2014/main" id="{8ED17203-8757-4285-869A-61B0B97137F7}"/>
                </a:ext>
              </a:extLst>
            </p:cNvPr>
            <p:cNvSpPr/>
            <p:nvPr/>
          </p:nvSpPr>
          <p:spPr>
            <a:xfrm>
              <a:off x="3926886" y="4677989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 title="Timeline Middle Line Items">
              <a:extLst>
                <a:ext uri="{FF2B5EF4-FFF2-40B4-BE49-F238E27FC236}">
                  <a16:creationId xmlns:a16="http://schemas.microsoft.com/office/drawing/2014/main" id="{86BA913D-2D5A-4089-BA34-2E94B2CE8994}"/>
                </a:ext>
              </a:extLst>
            </p:cNvPr>
            <p:cNvSpPr/>
            <p:nvPr/>
          </p:nvSpPr>
          <p:spPr>
            <a:xfrm>
              <a:off x="301908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 title="Timeline Middle Line Items">
              <a:extLst>
                <a:ext uri="{FF2B5EF4-FFF2-40B4-BE49-F238E27FC236}">
                  <a16:creationId xmlns:a16="http://schemas.microsoft.com/office/drawing/2014/main" id="{54C326DD-3C87-45D7-B6D9-0761D6CD0F03}"/>
                </a:ext>
              </a:extLst>
            </p:cNvPr>
            <p:cNvSpPr/>
            <p:nvPr/>
          </p:nvSpPr>
          <p:spPr>
            <a:xfrm>
              <a:off x="2791811" y="4677989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 title="Timeline Middle Line Items">
              <a:extLst>
                <a:ext uri="{FF2B5EF4-FFF2-40B4-BE49-F238E27FC236}">
                  <a16:creationId xmlns:a16="http://schemas.microsoft.com/office/drawing/2014/main" id="{BE23E483-11DF-4F80-BB74-705150F0D5A8}"/>
                </a:ext>
              </a:extLst>
            </p:cNvPr>
            <p:cNvSpPr/>
            <p:nvPr/>
          </p:nvSpPr>
          <p:spPr>
            <a:xfrm>
              <a:off x="279181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 title="Timeline Middle Line Items">
              <a:extLst>
                <a:ext uri="{FF2B5EF4-FFF2-40B4-BE49-F238E27FC236}">
                  <a16:creationId xmlns:a16="http://schemas.microsoft.com/office/drawing/2014/main" id="{F8F69335-31C9-4D38-A2AC-5CB613D8D5D1}"/>
                </a:ext>
              </a:extLst>
            </p:cNvPr>
            <p:cNvSpPr/>
            <p:nvPr/>
          </p:nvSpPr>
          <p:spPr>
            <a:xfrm>
              <a:off x="279181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 title="Timeline Middle Line Items">
              <a:extLst>
                <a:ext uri="{FF2B5EF4-FFF2-40B4-BE49-F238E27FC236}">
                  <a16:creationId xmlns:a16="http://schemas.microsoft.com/office/drawing/2014/main" id="{95D1DD7B-7456-461B-B967-A97A0A76E504}"/>
                </a:ext>
              </a:extLst>
            </p:cNvPr>
            <p:cNvSpPr/>
            <p:nvPr/>
          </p:nvSpPr>
          <p:spPr>
            <a:xfrm>
              <a:off x="279181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 title="Timeline Middle Line Items">
              <a:extLst>
                <a:ext uri="{FF2B5EF4-FFF2-40B4-BE49-F238E27FC236}">
                  <a16:creationId xmlns:a16="http://schemas.microsoft.com/office/drawing/2014/main" id="{DCE88582-0F1E-4B47-9695-C5A935D04309}"/>
                </a:ext>
              </a:extLst>
            </p:cNvPr>
            <p:cNvSpPr/>
            <p:nvPr/>
          </p:nvSpPr>
          <p:spPr>
            <a:xfrm>
              <a:off x="279181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 title="Timeline Middle Line Items">
              <a:extLst>
                <a:ext uri="{FF2B5EF4-FFF2-40B4-BE49-F238E27FC236}">
                  <a16:creationId xmlns:a16="http://schemas.microsoft.com/office/drawing/2014/main" id="{5F078F64-759A-4ECA-82C3-211D71E2916F}"/>
                </a:ext>
              </a:extLst>
            </p:cNvPr>
            <p:cNvSpPr/>
            <p:nvPr/>
          </p:nvSpPr>
          <p:spPr>
            <a:xfrm>
              <a:off x="2610894" y="1424064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 title="Timeline Middle Line Items">
              <a:extLst>
                <a:ext uri="{FF2B5EF4-FFF2-40B4-BE49-F238E27FC236}">
                  <a16:creationId xmlns:a16="http://schemas.microsoft.com/office/drawing/2014/main" id="{50CBBE3E-3410-45C7-A333-A5011703D88B}"/>
                </a:ext>
              </a:extLst>
            </p:cNvPr>
            <p:cNvSpPr/>
            <p:nvPr/>
          </p:nvSpPr>
          <p:spPr>
            <a:xfrm>
              <a:off x="1727557" y="1237353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 title="Timeline Middle Line Items">
              <a:extLst>
                <a:ext uri="{FF2B5EF4-FFF2-40B4-BE49-F238E27FC236}">
                  <a16:creationId xmlns:a16="http://schemas.microsoft.com/office/drawing/2014/main" id="{422754E0-E479-4428-9DB4-C03C6AFFF5DF}"/>
                </a:ext>
              </a:extLst>
            </p:cNvPr>
            <p:cNvSpPr/>
            <p:nvPr/>
          </p:nvSpPr>
          <p:spPr>
            <a:xfrm>
              <a:off x="1538271" y="1425351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 title="Timeline Middle Line Items">
              <a:extLst>
                <a:ext uri="{FF2B5EF4-FFF2-40B4-BE49-F238E27FC236}">
                  <a16:creationId xmlns:a16="http://schemas.microsoft.com/office/drawing/2014/main" id="{5B16B4F8-482F-44C0-A0C5-E31CB02F9A5E}"/>
                </a:ext>
              </a:extLst>
            </p:cNvPr>
            <p:cNvSpPr/>
            <p:nvPr/>
          </p:nvSpPr>
          <p:spPr>
            <a:xfrm>
              <a:off x="1538914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 title="Timeline Middle Line Items">
              <a:extLst>
                <a:ext uri="{FF2B5EF4-FFF2-40B4-BE49-F238E27FC236}">
                  <a16:creationId xmlns:a16="http://schemas.microsoft.com/office/drawing/2014/main" id="{8028092C-6428-40FF-AF75-19C700B75B3C}"/>
                </a:ext>
              </a:extLst>
            </p:cNvPr>
            <p:cNvSpPr/>
            <p:nvPr/>
          </p:nvSpPr>
          <p:spPr>
            <a:xfrm>
              <a:off x="1538914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" name="Group 103" title="Timeline Left Line">
            <a:extLst>
              <a:ext uri="{FF2B5EF4-FFF2-40B4-BE49-F238E27FC236}">
                <a16:creationId xmlns:a16="http://schemas.microsoft.com/office/drawing/2014/main" id="{DB8793EA-CD18-4D71-9BB8-C1A1AC20A485}"/>
              </a:ext>
            </a:extLst>
          </p:cNvPr>
          <p:cNvGrpSpPr/>
          <p:nvPr/>
        </p:nvGrpSpPr>
        <p:grpSpPr>
          <a:xfrm>
            <a:off x="1276362" y="1301254"/>
            <a:ext cx="7857966" cy="4381275"/>
            <a:chOff x="1463586" y="1162668"/>
            <a:chExt cx="7857966" cy="4381275"/>
          </a:xfrm>
        </p:grpSpPr>
        <p:sp>
          <p:nvSpPr>
            <p:cNvPr id="54" name="Freeform: Shape 53" title="Timeline Left Line Items">
              <a:extLst>
                <a:ext uri="{FF2B5EF4-FFF2-40B4-BE49-F238E27FC236}">
                  <a16:creationId xmlns:a16="http://schemas.microsoft.com/office/drawing/2014/main" id="{B347B140-B780-4568-8EC1-D29A46F97C56}"/>
                </a:ext>
              </a:extLst>
            </p:cNvPr>
            <p:cNvSpPr/>
            <p:nvPr/>
          </p:nvSpPr>
          <p:spPr>
            <a:xfrm>
              <a:off x="146358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 title="Timeline Left Line Items">
              <a:extLst>
                <a:ext uri="{FF2B5EF4-FFF2-40B4-BE49-F238E27FC236}">
                  <a16:creationId xmlns:a16="http://schemas.microsoft.com/office/drawing/2014/main" id="{77FCEB39-02A4-466B-A1C3-C9DE27AB354A}"/>
                </a:ext>
              </a:extLst>
            </p:cNvPr>
            <p:cNvSpPr/>
            <p:nvPr/>
          </p:nvSpPr>
          <p:spPr>
            <a:xfrm>
              <a:off x="146358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 title="Timeline Left Line Items">
              <a:extLst>
                <a:ext uri="{FF2B5EF4-FFF2-40B4-BE49-F238E27FC236}">
                  <a16:creationId xmlns:a16="http://schemas.microsoft.com/office/drawing/2014/main" id="{AFC243AE-90D6-4A58-84B1-5933633D2125}"/>
                </a:ext>
              </a:extLst>
            </p:cNvPr>
            <p:cNvSpPr/>
            <p:nvPr/>
          </p:nvSpPr>
          <p:spPr>
            <a:xfrm>
              <a:off x="1463586" y="1372557"/>
              <a:ext cx="238218" cy="708215"/>
            </a:xfrm>
            <a:custGeom>
              <a:avLst/>
              <a:gdLst>
                <a:gd name="connsiteX0" fmla="*/ 35456 w 238217"/>
                <a:gd name="connsiteY0" fmla="*/ 710191 h 708214"/>
                <a:gd name="connsiteX1" fmla="*/ 3264 w 238217"/>
                <a:gd name="connsiteY1" fmla="*/ 710191 h 708214"/>
                <a:gd name="connsiteX2" fmla="*/ 3264 w 238217"/>
                <a:gd name="connsiteY2" fmla="*/ 511247 h 708214"/>
                <a:gd name="connsiteX3" fmla="*/ 213797 w 238217"/>
                <a:gd name="connsiteY3" fmla="*/ 3264 h 708214"/>
                <a:gd name="connsiteX4" fmla="*/ 236331 w 238217"/>
                <a:gd name="connsiteY4" fmla="*/ 25798 h 708214"/>
                <a:gd name="connsiteX5" fmla="*/ 35456 w 238217"/>
                <a:gd name="connsiteY5" fmla="*/ 511247 h 708214"/>
                <a:gd name="connsiteX6" fmla="*/ 35456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10191"/>
                  </a:moveTo>
                  <a:lnTo>
                    <a:pt x="3264" y="710191"/>
                  </a:lnTo>
                  <a:lnTo>
                    <a:pt x="3264" y="511247"/>
                  </a:lnTo>
                  <a:cubicBezTo>
                    <a:pt x="3264" y="319385"/>
                    <a:pt x="77948" y="139112"/>
                    <a:pt x="213797" y="3264"/>
                  </a:cubicBezTo>
                  <a:lnTo>
                    <a:pt x="236331" y="25798"/>
                  </a:lnTo>
                  <a:cubicBezTo>
                    <a:pt x="106921" y="155208"/>
                    <a:pt x="35456" y="327755"/>
                    <a:pt x="35456" y="511247"/>
                  </a:cubicBezTo>
                  <a:lnTo>
                    <a:pt x="35456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 title="Timeline Left Line Items">
              <a:extLst>
                <a:ext uri="{FF2B5EF4-FFF2-40B4-BE49-F238E27FC236}">
                  <a16:creationId xmlns:a16="http://schemas.microsoft.com/office/drawing/2014/main" id="{AB9F8340-FA50-4A41-A725-0D226512B1C2}"/>
                </a:ext>
              </a:extLst>
            </p:cNvPr>
            <p:cNvSpPr/>
            <p:nvPr/>
          </p:nvSpPr>
          <p:spPr>
            <a:xfrm>
              <a:off x="1674763" y="1163308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 title="Timeline Left Line Items">
              <a:extLst>
                <a:ext uri="{FF2B5EF4-FFF2-40B4-BE49-F238E27FC236}">
                  <a16:creationId xmlns:a16="http://schemas.microsoft.com/office/drawing/2014/main" id="{50A87694-43D2-4821-9E1A-3F22BEE77F9D}"/>
                </a:ext>
              </a:extLst>
            </p:cNvPr>
            <p:cNvSpPr/>
            <p:nvPr/>
          </p:nvSpPr>
          <p:spPr>
            <a:xfrm>
              <a:off x="2663688" y="1371270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 title="Timeline Left Line Items">
              <a:extLst>
                <a:ext uri="{FF2B5EF4-FFF2-40B4-BE49-F238E27FC236}">
                  <a16:creationId xmlns:a16="http://schemas.microsoft.com/office/drawing/2014/main" id="{6B459978-4C69-44D6-B56D-63EB19B70EE1}"/>
                </a:ext>
              </a:extLst>
            </p:cNvPr>
            <p:cNvSpPr/>
            <p:nvPr/>
          </p:nvSpPr>
          <p:spPr>
            <a:xfrm>
              <a:off x="286649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 title="Timeline Left Line Items">
              <a:extLst>
                <a:ext uri="{FF2B5EF4-FFF2-40B4-BE49-F238E27FC236}">
                  <a16:creationId xmlns:a16="http://schemas.microsoft.com/office/drawing/2014/main" id="{8F8AEB8C-397F-42EF-A307-983C92DF614E}"/>
                </a:ext>
              </a:extLst>
            </p:cNvPr>
            <p:cNvSpPr/>
            <p:nvPr/>
          </p:nvSpPr>
          <p:spPr>
            <a:xfrm>
              <a:off x="286649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 title="Timeline Left Line Items">
              <a:extLst>
                <a:ext uri="{FF2B5EF4-FFF2-40B4-BE49-F238E27FC236}">
                  <a16:creationId xmlns:a16="http://schemas.microsoft.com/office/drawing/2014/main" id="{B9560394-ACA9-476A-AA1C-98FA4D7EBC4F}"/>
                </a:ext>
              </a:extLst>
            </p:cNvPr>
            <p:cNvSpPr/>
            <p:nvPr/>
          </p:nvSpPr>
          <p:spPr>
            <a:xfrm>
              <a:off x="286649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 title="Timeline Left Line Items">
              <a:extLst>
                <a:ext uri="{FF2B5EF4-FFF2-40B4-BE49-F238E27FC236}">
                  <a16:creationId xmlns:a16="http://schemas.microsoft.com/office/drawing/2014/main" id="{3C1D1D21-CC1F-466A-8A30-D836796FFD2C}"/>
                </a:ext>
              </a:extLst>
            </p:cNvPr>
            <p:cNvSpPr/>
            <p:nvPr/>
          </p:nvSpPr>
          <p:spPr>
            <a:xfrm>
              <a:off x="286649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 title="Timeline Left Line Items">
              <a:extLst>
                <a:ext uri="{FF2B5EF4-FFF2-40B4-BE49-F238E27FC236}">
                  <a16:creationId xmlns:a16="http://schemas.microsoft.com/office/drawing/2014/main" id="{AFB7CAE6-295C-4229-9042-7A34235D2D84}"/>
                </a:ext>
              </a:extLst>
            </p:cNvPr>
            <p:cNvSpPr/>
            <p:nvPr/>
          </p:nvSpPr>
          <p:spPr>
            <a:xfrm>
              <a:off x="2867139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 title="Timeline Left Line Items">
              <a:extLst>
                <a:ext uri="{FF2B5EF4-FFF2-40B4-BE49-F238E27FC236}">
                  <a16:creationId xmlns:a16="http://schemas.microsoft.com/office/drawing/2014/main" id="{61B15418-BA1F-41EC-910B-C200570B42F0}"/>
                </a:ext>
              </a:extLst>
            </p:cNvPr>
            <p:cNvSpPr/>
            <p:nvPr/>
          </p:nvSpPr>
          <p:spPr>
            <a:xfrm>
              <a:off x="3072521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 title="Timeline Left Line Items">
              <a:extLst>
                <a:ext uri="{FF2B5EF4-FFF2-40B4-BE49-F238E27FC236}">
                  <a16:creationId xmlns:a16="http://schemas.microsoft.com/office/drawing/2014/main" id="{C5C5E154-57DA-44FF-A651-6A0986048138}"/>
                </a:ext>
              </a:extLst>
            </p:cNvPr>
            <p:cNvSpPr/>
            <p:nvPr/>
          </p:nvSpPr>
          <p:spPr>
            <a:xfrm>
              <a:off x="3874092" y="4677989"/>
              <a:ext cx="231779" cy="708215"/>
            </a:xfrm>
            <a:custGeom>
              <a:avLst/>
              <a:gdLst>
                <a:gd name="connsiteX0" fmla="*/ 24510 w 231779"/>
                <a:gd name="connsiteY0" fmla="*/ 707616 h 708214"/>
                <a:gd name="connsiteX1" fmla="*/ 3264 w 231779"/>
                <a:gd name="connsiteY1" fmla="*/ 683794 h 708214"/>
                <a:gd name="connsiteX2" fmla="*/ 198989 w 231779"/>
                <a:gd name="connsiteY2" fmla="*/ 246632 h 708214"/>
                <a:gd name="connsiteX3" fmla="*/ 198989 w 231779"/>
                <a:gd name="connsiteY3" fmla="*/ 3264 h 708214"/>
                <a:gd name="connsiteX4" fmla="*/ 231180 w 231779"/>
                <a:gd name="connsiteY4" fmla="*/ 3264 h 708214"/>
                <a:gd name="connsiteX5" fmla="*/ 231180 w 231779"/>
                <a:gd name="connsiteY5" fmla="*/ 246632 h 708214"/>
                <a:gd name="connsiteX6" fmla="*/ 24510 w 231779"/>
                <a:gd name="connsiteY6" fmla="*/ 707616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0" y="707616"/>
                  </a:moveTo>
                  <a:lnTo>
                    <a:pt x="3264" y="683794"/>
                  </a:lnTo>
                  <a:cubicBezTo>
                    <a:pt x="127524" y="572411"/>
                    <a:pt x="198989" y="413385"/>
                    <a:pt x="198989" y="246632"/>
                  </a:cubicBezTo>
                  <a:lnTo>
                    <a:pt x="198989" y="3264"/>
                  </a:lnTo>
                  <a:lnTo>
                    <a:pt x="231180" y="3264"/>
                  </a:lnTo>
                  <a:lnTo>
                    <a:pt x="231180" y="246632"/>
                  </a:lnTo>
                  <a:cubicBezTo>
                    <a:pt x="231180" y="422398"/>
                    <a:pt x="155852" y="590439"/>
                    <a:pt x="24510" y="707616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 title="Timeline Left Line Items">
              <a:extLst>
                <a:ext uri="{FF2B5EF4-FFF2-40B4-BE49-F238E27FC236}">
                  <a16:creationId xmlns:a16="http://schemas.microsoft.com/office/drawing/2014/main" id="{33D16DF1-EAB0-46F7-98FD-5602A0B43683}"/>
                </a:ext>
              </a:extLst>
            </p:cNvPr>
            <p:cNvSpPr/>
            <p:nvPr/>
          </p:nvSpPr>
          <p:spPr>
            <a:xfrm>
              <a:off x="406981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 title="Timeline Left Line Items">
              <a:extLst>
                <a:ext uri="{FF2B5EF4-FFF2-40B4-BE49-F238E27FC236}">
                  <a16:creationId xmlns:a16="http://schemas.microsoft.com/office/drawing/2014/main" id="{B2006248-6141-48F1-9749-702129FDEC87}"/>
                </a:ext>
              </a:extLst>
            </p:cNvPr>
            <p:cNvSpPr/>
            <p:nvPr/>
          </p:nvSpPr>
          <p:spPr>
            <a:xfrm>
              <a:off x="406981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 title="Timeline Left Line Items">
              <a:extLst>
                <a:ext uri="{FF2B5EF4-FFF2-40B4-BE49-F238E27FC236}">
                  <a16:creationId xmlns:a16="http://schemas.microsoft.com/office/drawing/2014/main" id="{6ACCF25C-D7F4-4CCE-B1DE-E7632C5B6564}"/>
                </a:ext>
              </a:extLst>
            </p:cNvPr>
            <p:cNvSpPr/>
            <p:nvPr/>
          </p:nvSpPr>
          <p:spPr>
            <a:xfrm>
              <a:off x="406981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 title="Timeline Left Line Items">
              <a:extLst>
                <a:ext uri="{FF2B5EF4-FFF2-40B4-BE49-F238E27FC236}">
                  <a16:creationId xmlns:a16="http://schemas.microsoft.com/office/drawing/2014/main" id="{55225299-87E4-4E5A-A59E-DBE166AD9F00}"/>
                </a:ext>
              </a:extLst>
            </p:cNvPr>
            <p:cNvSpPr/>
            <p:nvPr/>
          </p:nvSpPr>
          <p:spPr>
            <a:xfrm>
              <a:off x="406981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 title="Timeline Left Line Items">
              <a:extLst>
                <a:ext uri="{FF2B5EF4-FFF2-40B4-BE49-F238E27FC236}">
                  <a16:creationId xmlns:a16="http://schemas.microsoft.com/office/drawing/2014/main" id="{58F6394F-9515-4A91-8EC9-0A1060081C85}"/>
                </a:ext>
              </a:extLst>
            </p:cNvPr>
            <p:cNvSpPr/>
            <p:nvPr/>
          </p:nvSpPr>
          <p:spPr>
            <a:xfrm>
              <a:off x="4069817" y="1373201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 title="Timeline Left Line Items">
              <a:extLst>
                <a:ext uri="{FF2B5EF4-FFF2-40B4-BE49-F238E27FC236}">
                  <a16:creationId xmlns:a16="http://schemas.microsoft.com/office/drawing/2014/main" id="{68EDF71E-35DA-4A5F-B6C1-29F2E6D453E6}"/>
                </a:ext>
              </a:extLst>
            </p:cNvPr>
            <p:cNvSpPr/>
            <p:nvPr/>
          </p:nvSpPr>
          <p:spPr>
            <a:xfrm>
              <a:off x="4280350" y="1162668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 title="Timeline Left Line Items">
              <a:extLst>
                <a:ext uri="{FF2B5EF4-FFF2-40B4-BE49-F238E27FC236}">
                  <a16:creationId xmlns:a16="http://schemas.microsoft.com/office/drawing/2014/main" id="{85AAF9E7-0BBF-4FE8-A07B-43ABB0AECAF6}"/>
                </a:ext>
              </a:extLst>
            </p:cNvPr>
            <p:cNvSpPr/>
            <p:nvPr/>
          </p:nvSpPr>
          <p:spPr>
            <a:xfrm>
              <a:off x="5271851" y="1372557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 title="Timeline Left Line Items">
              <a:extLst>
                <a:ext uri="{FF2B5EF4-FFF2-40B4-BE49-F238E27FC236}">
                  <a16:creationId xmlns:a16="http://schemas.microsoft.com/office/drawing/2014/main" id="{820165A8-8F27-4FB2-A007-EE45AB67DAD4}"/>
                </a:ext>
              </a:extLst>
            </p:cNvPr>
            <p:cNvSpPr/>
            <p:nvPr/>
          </p:nvSpPr>
          <p:spPr>
            <a:xfrm>
              <a:off x="547337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 title="Timeline Left Line Items">
              <a:extLst>
                <a:ext uri="{FF2B5EF4-FFF2-40B4-BE49-F238E27FC236}">
                  <a16:creationId xmlns:a16="http://schemas.microsoft.com/office/drawing/2014/main" id="{BE934D53-FE84-41DB-8AB6-28DFCBB9076B}"/>
                </a:ext>
              </a:extLst>
            </p:cNvPr>
            <p:cNvSpPr/>
            <p:nvPr/>
          </p:nvSpPr>
          <p:spPr>
            <a:xfrm>
              <a:off x="547337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 title="Timeline Left Line Items">
              <a:extLst>
                <a:ext uri="{FF2B5EF4-FFF2-40B4-BE49-F238E27FC236}">
                  <a16:creationId xmlns:a16="http://schemas.microsoft.com/office/drawing/2014/main" id="{13FE953A-E778-4C70-81D6-119502163CC9}"/>
                </a:ext>
              </a:extLst>
            </p:cNvPr>
            <p:cNvSpPr/>
            <p:nvPr/>
          </p:nvSpPr>
          <p:spPr>
            <a:xfrm>
              <a:off x="547337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 title="Timeline Left Line Items">
              <a:extLst>
                <a:ext uri="{FF2B5EF4-FFF2-40B4-BE49-F238E27FC236}">
                  <a16:creationId xmlns:a16="http://schemas.microsoft.com/office/drawing/2014/main" id="{E6232C1F-F1B4-4564-8B83-15C748B85869}"/>
                </a:ext>
              </a:extLst>
            </p:cNvPr>
            <p:cNvSpPr/>
            <p:nvPr/>
          </p:nvSpPr>
          <p:spPr>
            <a:xfrm>
              <a:off x="547337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 title="Timeline Left Line Items">
              <a:extLst>
                <a:ext uri="{FF2B5EF4-FFF2-40B4-BE49-F238E27FC236}">
                  <a16:creationId xmlns:a16="http://schemas.microsoft.com/office/drawing/2014/main" id="{0A93FE8D-1FBD-4076-B548-4CAC7FEC5737}"/>
                </a:ext>
              </a:extLst>
            </p:cNvPr>
            <p:cNvSpPr/>
            <p:nvPr/>
          </p:nvSpPr>
          <p:spPr>
            <a:xfrm>
              <a:off x="5473370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6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9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6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 title="Timeline Left Line Items">
              <a:extLst>
                <a:ext uri="{FF2B5EF4-FFF2-40B4-BE49-F238E27FC236}">
                  <a16:creationId xmlns:a16="http://schemas.microsoft.com/office/drawing/2014/main" id="{C3977DBB-2635-4ECE-AD65-24F9FBBD288A}"/>
                </a:ext>
              </a:extLst>
            </p:cNvPr>
            <p:cNvSpPr/>
            <p:nvPr/>
          </p:nvSpPr>
          <p:spPr>
            <a:xfrm>
              <a:off x="5678752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 title="Timeline Left Line Items">
              <a:extLst>
                <a:ext uri="{FF2B5EF4-FFF2-40B4-BE49-F238E27FC236}">
                  <a16:creationId xmlns:a16="http://schemas.microsoft.com/office/drawing/2014/main" id="{31E53DA8-5403-4DE6-B981-23BE3CED2426}"/>
                </a:ext>
              </a:extLst>
            </p:cNvPr>
            <p:cNvSpPr/>
            <p:nvPr/>
          </p:nvSpPr>
          <p:spPr>
            <a:xfrm>
              <a:off x="6479679" y="4677989"/>
              <a:ext cx="231779" cy="708215"/>
            </a:xfrm>
            <a:custGeom>
              <a:avLst/>
              <a:gdLst>
                <a:gd name="connsiteX0" fmla="*/ 24511 w 231779"/>
                <a:gd name="connsiteY0" fmla="*/ 708260 h 708214"/>
                <a:gd name="connsiteX1" fmla="*/ 3264 w 231779"/>
                <a:gd name="connsiteY1" fmla="*/ 684438 h 708214"/>
                <a:gd name="connsiteX2" fmla="*/ 200277 w 231779"/>
                <a:gd name="connsiteY2" fmla="*/ 246632 h 708214"/>
                <a:gd name="connsiteX3" fmla="*/ 200277 w 231779"/>
                <a:gd name="connsiteY3" fmla="*/ 3264 h 708214"/>
                <a:gd name="connsiteX4" fmla="*/ 232468 w 231779"/>
                <a:gd name="connsiteY4" fmla="*/ 3264 h 708214"/>
                <a:gd name="connsiteX5" fmla="*/ 232468 w 231779"/>
                <a:gd name="connsiteY5" fmla="*/ 246632 h 708214"/>
                <a:gd name="connsiteX6" fmla="*/ 24511 w 231779"/>
                <a:gd name="connsiteY6" fmla="*/ 708260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1" y="708260"/>
                  </a:moveTo>
                  <a:lnTo>
                    <a:pt x="3264" y="684438"/>
                  </a:lnTo>
                  <a:cubicBezTo>
                    <a:pt x="128167" y="573055"/>
                    <a:pt x="200277" y="413385"/>
                    <a:pt x="200277" y="246632"/>
                  </a:cubicBezTo>
                  <a:lnTo>
                    <a:pt x="200277" y="3264"/>
                  </a:lnTo>
                  <a:lnTo>
                    <a:pt x="232468" y="3264"/>
                  </a:lnTo>
                  <a:lnTo>
                    <a:pt x="232468" y="246632"/>
                  </a:lnTo>
                  <a:cubicBezTo>
                    <a:pt x="232468" y="423042"/>
                    <a:pt x="156496" y="591082"/>
                    <a:pt x="24511" y="708260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 title="Timeline Left Line Items">
              <a:extLst>
                <a:ext uri="{FF2B5EF4-FFF2-40B4-BE49-F238E27FC236}">
                  <a16:creationId xmlns:a16="http://schemas.microsoft.com/office/drawing/2014/main" id="{C0AA8C58-C44D-4487-BA09-FE4F3DB030A1}"/>
                </a:ext>
              </a:extLst>
            </p:cNvPr>
            <p:cNvSpPr/>
            <p:nvPr/>
          </p:nvSpPr>
          <p:spPr>
            <a:xfrm>
              <a:off x="667669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 title="Timeline Left Line Items">
              <a:extLst>
                <a:ext uri="{FF2B5EF4-FFF2-40B4-BE49-F238E27FC236}">
                  <a16:creationId xmlns:a16="http://schemas.microsoft.com/office/drawing/2014/main" id="{80FF5084-4CD4-4675-9AB1-9B001E964BAF}"/>
                </a:ext>
              </a:extLst>
            </p:cNvPr>
            <p:cNvSpPr/>
            <p:nvPr/>
          </p:nvSpPr>
          <p:spPr>
            <a:xfrm>
              <a:off x="667669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 title="Timeline Left Line Items">
              <a:extLst>
                <a:ext uri="{FF2B5EF4-FFF2-40B4-BE49-F238E27FC236}">
                  <a16:creationId xmlns:a16="http://schemas.microsoft.com/office/drawing/2014/main" id="{BFA0696F-5ED6-4C32-8773-D92D8C33B751}"/>
                </a:ext>
              </a:extLst>
            </p:cNvPr>
            <p:cNvSpPr/>
            <p:nvPr/>
          </p:nvSpPr>
          <p:spPr>
            <a:xfrm>
              <a:off x="667669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 title="Timeline Left Line Items">
              <a:extLst>
                <a:ext uri="{FF2B5EF4-FFF2-40B4-BE49-F238E27FC236}">
                  <a16:creationId xmlns:a16="http://schemas.microsoft.com/office/drawing/2014/main" id="{B5DE0196-0B7C-432E-8353-57E239A281CC}"/>
                </a:ext>
              </a:extLst>
            </p:cNvPr>
            <p:cNvSpPr/>
            <p:nvPr/>
          </p:nvSpPr>
          <p:spPr>
            <a:xfrm>
              <a:off x="667669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 title="Timeline Left Line Items">
              <a:extLst>
                <a:ext uri="{FF2B5EF4-FFF2-40B4-BE49-F238E27FC236}">
                  <a16:creationId xmlns:a16="http://schemas.microsoft.com/office/drawing/2014/main" id="{C5F0E779-FE25-45AD-AFBA-FECC0ADA1A22}"/>
                </a:ext>
              </a:extLst>
            </p:cNvPr>
            <p:cNvSpPr/>
            <p:nvPr/>
          </p:nvSpPr>
          <p:spPr>
            <a:xfrm>
              <a:off x="6676692" y="1360324"/>
              <a:ext cx="251094" cy="721092"/>
            </a:xfrm>
            <a:custGeom>
              <a:avLst/>
              <a:gdLst>
                <a:gd name="connsiteX0" fmla="*/ 35456 w 251094"/>
                <a:gd name="connsiteY0" fmla="*/ 722424 h 721091"/>
                <a:gd name="connsiteX1" fmla="*/ 3264 w 251094"/>
                <a:gd name="connsiteY1" fmla="*/ 722424 h 721091"/>
                <a:gd name="connsiteX2" fmla="*/ 3264 w 251094"/>
                <a:gd name="connsiteY2" fmla="*/ 523480 h 721091"/>
                <a:gd name="connsiteX3" fmla="*/ 226674 w 251094"/>
                <a:gd name="connsiteY3" fmla="*/ 3264 h 721091"/>
                <a:gd name="connsiteX4" fmla="*/ 248564 w 251094"/>
                <a:gd name="connsiteY4" fmla="*/ 26442 h 721091"/>
                <a:gd name="connsiteX5" fmla="*/ 34811 w 251094"/>
                <a:gd name="connsiteY5" fmla="*/ 523480 h 721091"/>
                <a:gd name="connsiteX6" fmla="*/ 34811 w 251094"/>
                <a:gd name="connsiteY6" fmla="*/ 722424 h 72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1091">
                  <a:moveTo>
                    <a:pt x="35456" y="722424"/>
                  </a:moveTo>
                  <a:lnTo>
                    <a:pt x="3264" y="722424"/>
                  </a:lnTo>
                  <a:lnTo>
                    <a:pt x="3264" y="523480"/>
                  </a:lnTo>
                  <a:cubicBezTo>
                    <a:pt x="3264" y="324536"/>
                    <a:pt x="82455" y="139756"/>
                    <a:pt x="226674" y="3264"/>
                  </a:cubicBezTo>
                  <a:lnTo>
                    <a:pt x="248564" y="26442"/>
                  </a:lnTo>
                  <a:cubicBezTo>
                    <a:pt x="110784" y="157140"/>
                    <a:pt x="34811" y="333550"/>
                    <a:pt x="34811" y="523480"/>
                  </a:cubicBezTo>
                  <a:lnTo>
                    <a:pt x="34811" y="72242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 title="Timeline Left Line Items">
              <a:extLst>
                <a:ext uri="{FF2B5EF4-FFF2-40B4-BE49-F238E27FC236}">
                  <a16:creationId xmlns:a16="http://schemas.microsoft.com/office/drawing/2014/main" id="{A3342D6A-4A90-4B3B-B3A5-553D16F8BC0F}"/>
                </a:ext>
              </a:extLst>
            </p:cNvPr>
            <p:cNvSpPr/>
            <p:nvPr/>
          </p:nvSpPr>
          <p:spPr>
            <a:xfrm>
              <a:off x="6900101" y="1162668"/>
              <a:ext cx="991501" cy="225341"/>
            </a:xfrm>
            <a:custGeom>
              <a:avLst/>
              <a:gdLst>
                <a:gd name="connsiteX0" fmla="*/ 25154 w 991500"/>
                <a:gd name="connsiteY0" fmla="*/ 223454 h 225341"/>
                <a:gd name="connsiteX1" fmla="*/ 3264 w 991500"/>
                <a:gd name="connsiteY1" fmla="*/ 200276 h 225341"/>
                <a:gd name="connsiteX2" fmla="*/ 497083 w 991500"/>
                <a:gd name="connsiteY2" fmla="*/ 3264 h 225341"/>
                <a:gd name="connsiteX3" fmla="*/ 988970 w 991500"/>
                <a:gd name="connsiteY3" fmla="*/ 198345 h 225341"/>
                <a:gd name="connsiteX4" fmla="*/ 967080 w 991500"/>
                <a:gd name="connsiteY4" fmla="*/ 221523 h 225341"/>
                <a:gd name="connsiteX5" fmla="*/ 497083 w 991500"/>
                <a:gd name="connsiteY5" fmla="*/ 35456 h 225341"/>
                <a:gd name="connsiteX6" fmla="*/ 25154 w 991500"/>
                <a:gd name="connsiteY6" fmla="*/ 223454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500" h="225341">
                  <a:moveTo>
                    <a:pt x="25154" y="223454"/>
                  </a:moveTo>
                  <a:lnTo>
                    <a:pt x="3264" y="200276"/>
                  </a:lnTo>
                  <a:cubicBezTo>
                    <a:pt x="137181" y="73442"/>
                    <a:pt x="312947" y="3264"/>
                    <a:pt x="497083" y="3264"/>
                  </a:cubicBezTo>
                  <a:cubicBezTo>
                    <a:pt x="680575" y="3264"/>
                    <a:pt x="855053" y="72798"/>
                    <a:pt x="988970" y="198345"/>
                  </a:cubicBezTo>
                  <a:lnTo>
                    <a:pt x="967080" y="221523"/>
                  </a:lnTo>
                  <a:cubicBezTo>
                    <a:pt x="839601" y="101770"/>
                    <a:pt x="672849" y="35456"/>
                    <a:pt x="497083" y="35456"/>
                  </a:cubicBezTo>
                  <a:cubicBezTo>
                    <a:pt x="320673" y="35456"/>
                    <a:pt x="153277" y="102414"/>
                    <a:pt x="25154" y="223454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 title="Timeline Left Line Items">
              <a:extLst>
                <a:ext uri="{FF2B5EF4-FFF2-40B4-BE49-F238E27FC236}">
                  <a16:creationId xmlns:a16="http://schemas.microsoft.com/office/drawing/2014/main" id="{E9E63F96-8C8A-4843-AFC7-C62ED5E22DA0}"/>
                </a:ext>
              </a:extLst>
            </p:cNvPr>
            <p:cNvSpPr/>
            <p:nvPr/>
          </p:nvSpPr>
          <p:spPr>
            <a:xfrm>
              <a:off x="7863917" y="1358393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 title="Timeline Left Line Items">
              <a:extLst>
                <a:ext uri="{FF2B5EF4-FFF2-40B4-BE49-F238E27FC236}">
                  <a16:creationId xmlns:a16="http://schemas.microsoft.com/office/drawing/2014/main" id="{737DABA7-F960-43A0-BC5C-796AA693E70C}"/>
                </a:ext>
              </a:extLst>
            </p:cNvPr>
            <p:cNvSpPr/>
            <p:nvPr/>
          </p:nvSpPr>
          <p:spPr>
            <a:xfrm>
              <a:off x="807960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 title="Timeline Left Line Items">
              <a:extLst>
                <a:ext uri="{FF2B5EF4-FFF2-40B4-BE49-F238E27FC236}">
                  <a16:creationId xmlns:a16="http://schemas.microsoft.com/office/drawing/2014/main" id="{55780613-65B7-4C07-9732-3771FA7200B3}"/>
                </a:ext>
              </a:extLst>
            </p:cNvPr>
            <p:cNvSpPr/>
            <p:nvPr/>
          </p:nvSpPr>
          <p:spPr>
            <a:xfrm>
              <a:off x="807960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 title="Timeline Left Line Items">
              <a:extLst>
                <a:ext uri="{FF2B5EF4-FFF2-40B4-BE49-F238E27FC236}">
                  <a16:creationId xmlns:a16="http://schemas.microsoft.com/office/drawing/2014/main" id="{EDEC62D3-EF7E-4237-B3BC-730CE6469630}"/>
                </a:ext>
              </a:extLst>
            </p:cNvPr>
            <p:cNvSpPr/>
            <p:nvPr/>
          </p:nvSpPr>
          <p:spPr>
            <a:xfrm>
              <a:off x="807960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 title="Timeline Left Line Items">
              <a:extLst>
                <a:ext uri="{FF2B5EF4-FFF2-40B4-BE49-F238E27FC236}">
                  <a16:creationId xmlns:a16="http://schemas.microsoft.com/office/drawing/2014/main" id="{43D83AD0-2222-4079-88B6-71419DAE8EB7}"/>
                </a:ext>
              </a:extLst>
            </p:cNvPr>
            <p:cNvSpPr/>
            <p:nvPr/>
          </p:nvSpPr>
          <p:spPr>
            <a:xfrm>
              <a:off x="807960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 title="Timeline Left Line Items">
              <a:extLst>
                <a:ext uri="{FF2B5EF4-FFF2-40B4-BE49-F238E27FC236}">
                  <a16:creationId xmlns:a16="http://schemas.microsoft.com/office/drawing/2014/main" id="{BF00CB6A-C0D8-4DAD-A212-D5921DC26D73}"/>
                </a:ext>
              </a:extLst>
            </p:cNvPr>
            <p:cNvSpPr/>
            <p:nvPr/>
          </p:nvSpPr>
          <p:spPr>
            <a:xfrm>
              <a:off x="8079601" y="4677989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270175" y="5343711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9100718" y="4677989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28292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28292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5" name="Group 104" title="Timeline Right Line ">
            <a:extLst>
              <a:ext uri="{FF2B5EF4-FFF2-40B4-BE49-F238E27FC236}">
                <a16:creationId xmlns:a16="http://schemas.microsoft.com/office/drawing/2014/main" id="{A9CA32E9-A866-4023-A811-481BB69484F0}"/>
              </a:ext>
            </a:extLst>
          </p:cNvPr>
          <p:cNvGrpSpPr/>
          <p:nvPr/>
        </p:nvGrpSpPr>
        <p:grpSpPr>
          <a:xfrm>
            <a:off x="1270239" y="1278471"/>
            <a:ext cx="8021035" cy="4545631"/>
            <a:chOff x="1450530" y="1149612"/>
            <a:chExt cx="8021035" cy="4545631"/>
          </a:xfrm>
        </p:grpSpPr>
        <p:sp>
          <p:nvSpPr>
            <p:cNvPr id="106" name="Freeform: Shape 105" title="Timeline Right Line Items">
              <a:extLst>
                <a:ext uri="{FF2B5EF4-FFF2-40B4-BE49-F238E27FC236}">
                  <a16:creationId xmlns:a16="http://schemas.microsoft.com/office/drawing/2014/main" id="{DA461592-A455-47A3-891C-EB4DCF8022FF}"/>
                </a:ext>
              </a:extLst>
            </p:cNvPr>
            <p:cNvSpPr/>
            <p:nvPr/>
          </p:nvSpPr>
          <p:spPr>
            <a:xfrm>
              <a:off x="271712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 title="Timeline Right Line Items">
              <a:extLst>
                <a:ext uri="{FF2B5EF4-FFF2-40B4-BE49-F238E27FC236}">
                  <a16:creationId xmlns:a16="http://schemas.microsoft.com/office/drawing/2014/main" id="{6C47131F-FEF6-4EEF-89BA-D2F8EAB52BDB}"/>
                </a:ext>
              </a:extLst>
            </p:cNvPr>
            <p:cNvSpPr/>
            <p:nvPr/>
          </p:nvSpPr>
          <p:spPr>
            <a:xfrm>
              <a:off x="271712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 title="Timeline Right Line Items">
              <a:extLst>
                <a:ext uri="{FF2B5EF4-FFF2-40B4-BE49-F238E27FC236}">
                  <a16:creationId xmlns:a16="http://schemas.microsoft.com/office/drawing/2014/main" id="{4AB9794B-2ACD-4979-B0EA-BE9F337FA82D}"/>
                </a:ext>
              </a:extLst>
            </p:cNvPr>
            <p:cNvSpPr/>
            <p:nvPr/>
          </p:nvSpPr>
          <p:spPr>
            <a:xfrm>
              <a:off x="2558100" y="1476858"/>
              <a:ext cx="193150" cy="605202"/>
            </a:xfrm>
            <a:custGeom>
              <a:avLst/>
              <a:gdLst>
                <a:gd name="connsiteX0" fmla="*/ 162290 w 193149"/>
                <a:gd name="connsiteY0" fmla="*/ 605890 h 605201"/>
                <a:gd name="connsiteX1" fmla="*/ 162290 w 193149"/>
                <a:gd name="connsiteY1" fmla="*/ 406946 h 605201"/>
                <a:gd name="connsiteX2" fmla="*/ 3264 w 193149"/>
                <a:gd name="connsiteY2" fmla="*/ 26442 h 605201"/>
                <a:gd name="connsiteX3" fmla="*/ 25798 w 193149"/>
                <a:gd name="connsiteY3" fmla="*/ 3264 h 605201"/>
                <a:gd name="connsiteX4" fmla="*/ 193838 w 193149"/>
                <a:gd name="connsiteY4" fmla="*/ 406946 h 605201"/>
                <a:gd name="connsiteX5" fmla="*/ 193838 w 193149"/>
                <a:gd name="connsiteY5" fmla="*/ 605890 h 605201"/>
                <a:gd name="connsiteX6" fmla="*/ 162290 w 193149"/>
                <a:gd name="connsiteY6" fmla="*/ 605890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62290" y="605890"/>
                  </a:moveTo>
                  <a:lnTo>
                    <a:pt x="162290" y="406946"/>
                  </a:lnTo>
                  <a:cubicBezTo>
                    <a:pt x="162290" y="262728"/>
                    <a:pt x="105633" y="127523"/>
                    <a:pt x="3264" y="26442"/>
                  </a:cubicBezTo>
                  <a:lnTo>
                    <a:pt x="25798" y="3264"/>
                  </a:lnTo>
                  <a:cubicBezTo>
                    <a:pt x="134606" y="110784"/>
                    <a:pt x="193838" y="253714"/>
                    <a:pt x="193838" y="406946"/>
                  </a:cubicBezTo>
                  <a:lnTo>
                    <a:pt x="193838" y="605890"/>
                  </a:lnTo>
                  <a:lnTo>
                    <a:pt x="162290" y="605890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 title="Timeline Right Line Items">
              <a:extLst>
                <a:ext uri="{FF2B5EF4-FFF2-40B4-BE49-F238E27FC236}">
                  <a16:creationId xmlns:a16="http://schemas.microsoft.com/office/drawing/2014/main" id="{885C0306-B35F-448A-AC12-8591B8C6B45F}"/>
                </a:ext>
              </a:extLst>
            </p:cNvPr>
            <p:cNvSpPr/>
            <p:nvPr/>
          </p:nvSpPr>
          <p:spPr>
            <a:xfrm>
              <a:off x="1780351" y="1312681"/>
              <a:ext cx="804790" cy="193150"/>
            </a:xfrm>
            <a:custGeom>
              <a:avLst/>
              <a:gdLst>
                <a:gd name="connsiteX0" fmla="*/ 25798 w 804789"/>
                <a:gd name="connsiteY0" fmla="*/ 191263 h 193149"/>
                <a:gd name="connsiteX1" fmla="*/ 3264 w 804789"/>
                <a:gd name="connsiteY1" fmla="*/ 168729 h 193149"/>
                <a:gd name="connsiteX2" fmla="*/ 404371 w 804789"/>
                <a:gd name="connsiteY2" fmla="*/ 3264 h 193149"/>
                <a:gd name="connsiteX3" fmla="*/ 804191 w 804789"/>
                <a:gd name="connsiteY3" fmla="*/ 167441 h 193149"/>
                <a:gd name="connsiteX4" fmla="*/ 781657 w 804789"/>
                <a:gd name="connsiteY4" fmla="*/ 190619 h 193149"/>
                <a:gd name="connsiteX5" fmla="*/ 405015 w 804789"/>
                <a:gd name="connsiteY5" fmla="*/ 35456 h 193149"/>
                <a:gd name="connsiteX6" fmla="*/ 25798 w 804789"/>
                <a:gd name="connsiteY6" fmla="*/ 191263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1263"/>
                  </a:moveTo>
                  <a:lnTo>
                    <a:pt x="3264" y="168729"/>
                  </a:lnTo>
                  <a:cubicBezTo>
                    <a:pt x="110140" y="61853"/>
                    <a:pt x="253071" y="3264"/>
                    <a:pt x="404371" y="3264"/>
                  </a:cubicBezTo>
                  <a:cubicBezTo>
                    <a:pt x="555028" y="3264"/>
                    <a:pt x="696671" y="61853"/>
                    <a:pt x="804191" y="167441"/>
                  </a:cubicBezTo>
                  <a:lnTo>
                    <a:pt x="781657" y="190619"/>
                  </a:lnTo>
                  <a:cubicBezTo>
                    <a:pt x="680575" y="90825"/>
                    <a:pt x="546658" y="35456"/>
                    <a:pt x="405015" y="35456"/>
                  </a:cubicBezTo>
                  <a:cubicBezTo>
                    <a:pt x="261440" y="35456"/>
                    <a:pt x="126880" y="90825"/>
                    <a:pt x="25798" y="191263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 title="Timeline Right Line Items">
              <a:extLst>
                <a:ext uri="{FF2B5EF4-FFF2-40B4-BE49-F238E27FC236}">
                  <a16:creationId xmlns:a16="http://schemas.microsoft.com/office/drawing/2014/main" id="{292E6AFD-83E7-43BC-AB93-BEA894BFA8E7}"/>
                </a:ext>
              </a:extLst>
            </p:cNvPr>
            <p:cNvSpPr/>
            <p:nvPr/>
          </p:nvSpPr>
          <p:spPr>
            <a:xfrm>
              <a:off x="1613599" y="1478146"/>
              <a:ext cx="193150" cy="605202"/>
            </a:xfrm>
            <a:custGeom>
              <a:avLst/>
              <a:gdLst>
                <a:gd name="connsiteX0" fmla="*/ 35456 w 193149"/>
                <a:gd name="connsiteY0" fmla="*/ 604603 h 605201"/>
                <a:gd name="connsiteX1" fmla="*/ 3264 w 193149"/>
                <a:gd name="connsiteY1" fmla="*/ 604603 h 605201"/>
                <a:gd name="connsiteX2" fmla="*/ 3264 w 193149"/>
                <a:gd name="connsiteY2" fmla="*/ 405659 h 605201"/>
                <a:gd name="connsiteX3" fmla="*/ 170016 w 193149"/>
                <a:gd name="connsiteY3" fmla="*/ 3264 h 605201"/>
                <a:gd name="connsiteX4" fmla="*/ 192550 w 193149"/>
                <a:gd name="connsiteY4" fmla="*/ 25798 h 605201"/>
                <a:gd name="connsiteX5" fmla="*/ 34812 w 193149"/>
                <a:gd name="connsiteY5" fmla="*/ 405015 h 605201"/>
                <a:gd name="connsiteX6" fmla="*/ 34812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4603"/>
                  </a:moveTo>
                  <a:lnTo>
                    <a:pt x="3264" y="604603"/>
                  </a:lnTo>
                  <a:lnTo>
                    <a:pt x="3264" y="405659"/>
                  </a:lnTo>
                  <a:cubicBezTo>
                    <a:pt x="3264" y="253714"/>
                    <a:pt x="62496" y="110784"/>
                    <a:pt x="170016" y="3264"/>
                  </a:cubicBezTo>
                  <a:lnTo>
                    <a:pt x="192550" y="25798"/>
                  </a:lnTo>
                  <a:cubicBezTo>
                    <a:pt x="90825" y="126880"/>
                    <a:pt x="34812" y="262084"/>
                    <a:pt x="34812" y="405015"/>
                  </a:cubicBezTo>
                  <a:lnTo>
                    <a:pt x="34812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 title="Timeline Right Line Items">
              <a:extLst>
                <a:ext uri="{FF2B5EF4-FFF2-40B4-BE49-F238E27FC236}">
                  <a16:creationId xmlns:a16="http://schemas.microsoft.com/office/drawing/2014/main" id="{8837CC40-6634-4C6D-8AA6-1A5D9E8A36AF}"/>
                </a:ext>
              </a:extLst>
            </p:cNvPr>
            <p:cNvSpPr/>
            <p:nvPr/>
          </p:nvSpPr>
          <p:spPr>
            <a:xfrm>
              <a:off x="1613599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 title="Timeline Right Line Items">
              <a:extLst>
                <a:ext uri="{FF2B5EF4-FFF2-40B4-BE49-F238E27FC236}">
                  <a16:creationId xmlns:a16="http://schemas.microsoft.com/office/drawing/2014/main" id="{4E04E8C5-78A3-4F1C-A608-2FC65B895FE5}"/>
                </a:ext>
              </a:extLst>
            </p:cNvPr>
            <p:cNvSpPr/>
            <p:nvPr/>
          </p:nvSpPr>
          <p:spPr>
            <a:xfrm>
              <a:off x="1613599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43293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43293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206306" y="4677989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8163942" y="5449944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 title="Timeline Right Line Items">
              <a:extLst>
                <a:ext uri="{FF2B5EF4-FFF2-40B4-BE49-F238E27FC236}">
                  <a16:creationId xmlns:a16="http://schemas.microsoft.com/office/drawing/2014/main" id="{44653F96-4B42-448A-8926-DD243EDC43AB}"/>
                </a:ext>
              </a:extLst>
            </p:cNvPr>
            <p:cNvSpPr/>
            <p:nvPr/>
          </p:nvSpPr>
          <p:spPr>
            <a:xfrm>
              <a:off x="7929588" y="4677989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 title="Timeline Right Line Items">
              <a:extLst>
                <a:ext uri="{FF2B5EF4-FFF2-40B4-BE49-F238E27FC236}">
                  <a16:creationId xmlns:a16="http://schemas.microsoft.com/office/drawing/2014/main" id="{86063E08-AE98-4D73-8EF3-9AA78FE74A03}"/>
                </a:ext>
              </a:extLst>
            </p:cNvPr>
            <p:cNvSpPr/>
            <p:nvPr/>
          </p:nvSpPr>
          <p:spPr>
            <a:xfrm>
              <a:off x="7929588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 title="Timeline Right Line Items">
              <a:extLst>
                <a:ext uri="{FF2B5EF4-FFF2-40B4-BE49-F238E27FC236}">
                  <a16:creationId xmlns:a16="http://schemas.microsoft.com/office/drawing/2014/main" id="{D2F6BA74-4D75-49BD-A69B-17F82388FC78}"/>
                </a:ext>
              </a:extLst>
            </p:cNvPr>
            <p:cNvSpPr/>
            <p:nvPr/>
          </p:nvSpPr>
          <p:spPr>
            <a:xfrm>
              <a:off x="7929588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 title="Timeline Right Line Items">
              <a:extLst>
                <a:ext uri="{FF2B5EF4-FFF2-40B4-BE49-F238E27FC236}">
                  <a16:creationId xmlns:a16="http://schemas.microsoft.com/office/drawing/2014/main" id="{4FCF6BB0-E79B-40FA-8B3F-49DF1820AB06}"/>
                </a:ext>
              </a:extLst>
            </p:cNvPr>
            <p:cNvSpPr/>
            <p:nvPr/>
          </p:nvSpPr>
          <p:spPr>
            <a:xfrm>
              <a:off x="7929588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 title="Timeline Right Line Items">
              <a:extLst>
                <a:ext uri="{FF2B5EF4-FFF2-40B4-BE49-F238E27FC236}">
                  <a16:creationId xmlns:a16="http://schemas.microsoft.com/office/drawing/2014/main" id="{5C37007F-8A0B-43CF-95AF-8FF690D042BC}"/>
                </a:ext>
              </a:extLst>
            </p:cNvPr>
            <p:cNvSpPr/>
            <p:nvPr/>
          </p:nvSpPr>
          <p:spPr>
            <a:xfrm>
              <a:off x="7929588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 title="Timeline Right Line Items">
              <a:extLst>
                <a:ext uri="{FF2B5EF4-FFF2-40B4-BE49-F238E27FC236}">
                  <a16:creationId xmlns:a16="http://schemas.microsoft.com/office/drawing/2014/main" id="{42281BE5-6DD5-41DF-8233-6412BE7D86E7}"/>
                </a:ext>
              </a:extLst>
            </p:cNvPr>
            <p:cNvSpPr/>
            <p:nvPr/>
          </p:nvSpPr>
          <p:spPr>
            <a:xfrm>
              <a:off x="7757685" y="1463337"/>
              <a:ext cx="206026" cy="618078"/>
            </a:xfrm>
            <a:custGeom>
              <a:avLst/>
              <a:gdLst>
                <a:gd name="connsiteX0" fmla="*/ 207359 w 206026"/>
                <a:gd name="connsiteY0" fmla="*/ 619411 h 618078"/>
                <a:gd name="connsiteX1" fmla="*/ 175167 w 206026"/>
                <a:gd name="connsiteY1" fmla="*/ 619411 h 618078"/>
                <a:gd name="connsiteX2" fmla="*/ 175167 w 206026"/>
                <a:gd name="connsiteY2" fmla="*/ 420467 h 618078"/>
                <a:gd name="connsiteX3" fmla="*/ 3264 w 206026"/>
                <a:gd name="connsiteY3" fmla="*/ 27086 h 618078"/>
                <a:gd name="connsiteX4" fmla="*/ 25154 w 206026"/>
                <a:gd name="connsiteY4" fmla="*/ 3264 h 618078"/>
                <a:gd name="connsiteX5" fmla="*/ 207359 w 206026"/>
                <a:gd name="connsiteY5" fmla="*/ 419823 h 618078"/>
                <a:gd name="connsiteX6" fmla="*/ 207359 w 206026"/>
                <a:gd name="connsiteY6" fmla="*/ 619411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207359" y="619411"/>
                  </a:moveTo>
                  <a:lnTo>
                    <a:pt x="175167" y="619411"/>
                  </a:lnTo>
                  <a:lnTo>
                    <a:pt x="175167" y="420467"/>
                  </a:lnTo>
                  <a:cubicBezTo>
                    <a:pt x="175167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044" y="110140"/>
                    <a:pt x="207359" y="262084"/>
                    <a:pt x="207359" y="419823"/>
                  </a:cubicBezTo>
                  <a:lnTo>
                    <a:pt x="207359" y="61941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 title="Timeline Right Line Items">
              <a:extLst>
                <a:ext uri="{FF2B5EF4-FFF2-40B4-BE49-F238E27FC236}">
                  <a16:creationId xmlns:a16="http://schemas.microsoft.com/office/drawing/2014/main" id="{632B4049-4904-43C3-895B-169B54DBBB6B}"/>
                </a:ext>
              </a:extLst>
            </p:cNvPr>
            <p:cNvSpPr/>
            <p:nvPr/>
          </p:nvSpPr>
          <p:spPr>
            <a:xfrm>
              <a:off x="7006333" y="1312037"/>
              <a:ext cx="779036" cy="180273"/>
            </a:xfrm>
            <a:custGeom>
              <a:avLst/>
              <a:gdLst>
                <a:gd name="connsiteX0" fmla="*/ 25154 w 779036"/>
                <a:gd name="connsiteY0" fmla="*/ 180318 h 180272"/>
                <a:gd name="connsiteX1" fmla="*/ 3264 w 779036"/>
                <a:gd name="connsiteY1" fmla="*/ 156496 h 180272"/>
                <a:gd name="connsiteX2" fmla="*/ 391494 w 779036"/>
                <a:gd name="connsiteY2" fmla="*/ 3264 h 180272"/>
                <a:gd name="connsiteX3" fmla="*/ 777149 w 779036"/>
                <a:gd name="connsiteY3" fmla="*/ 154564 h 180272"/>
                <a:gd name="connsiteX4" fmla="*/ 755259 w 779036"/>
                <a:gd name="connsiteY4" fmla="*/ 178386 h 180272"/>
                <a:gd name="connsiteX5" fmla="*/ 391494 w 779036"/>
                <a:gd name="connsiteY5" fmla="*/ 36099 h 180272"/>
                <a:gd name="connsiteX6" fmla="*/ 25154 w 779036"/>
                <a:gd name="connsiteY6" fmla="*/ 180318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036" h="180272">
                  <a:moveTo>
                    <a:pt x="25154" y="180318"/>
                  </a:moveTo>
                  <a:lnTo>
                    <a:pt x="3264" y="156496"/>
                  </a:lnTo>
                  <a:cubicBezTo>
                    <a:pt x="108852" y="57990"/>
                    <a:pt x="246632" y="3264"/>
                    <a:pt x="391494" y="3264"/>
                  </a:cubicBezTo>
                  <a:cubicBezTo>
                    <a:pt x="535069" y="3264"/>
                    <a:pt x="672205" y="56702"/>
                    <a:pt x="777149" y="154564"/>
                  </a:cubicBezTo>
                  <a:lnTo>
                    <a:pt x="755259" y="178386"/>
                  </a:lnTo>
                  <a:cubicBezTo>
                    <a:pt x="656109" y="86318"/>
                    <a:pt x="526699" y="36099"/>
                    <a:pt x="391494" y="36099"/>
                  </a:cubicBezTo>
                  <a:cubicBezTo>
                    <a:pt x="254358" y="36099"/>
                    <a:pt x="124948" y="86962"/>
                    <a:pt x="25154" y="18031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 title="Timeline Right Line Items">
              <a:extLst>
                <a:ext uri="{FF2B5EF4-FFF2-40B4-BE49-F238E27FC236}">
                  <a16:creationId xmlns:a16="http://schemas.microsoft.com/office/drawing/2014/main" id="{505A1189-47AB-40D7-A1D8-F1344377A3B0}"/>
                </a:ext>
              </a:extLst>
            </p:cNvPr>
            <p:cNvSpPr/>
            <p:nvPr/>
          </p:nvSpPr>
          <p:spPr>
            <a:xfrm>
              <a:off x="6826061" y="1465913"/>
              <a:ext cx="206026" cy="618078"/>
            </a:xfrm>
            <a:custGeom>
              <a:avLst/>
              <a:gdLst>
                <a:gd name="connsiteX0" fmla="*/ 35456 w 206026"/>
                <a:gd name="connsiteY0" fmla="*/ 616836 h 618078"/>
                <a:gd name="connsiteX1" fmla="*/ 3264 w 206026"/>
                <a:gd name="connsiteY1" fmla="*/ 616836 h 618078"/>
                <a:gd name="connsiteX2" fmla="*/ 3264 w 206026"/>
                <a:gd name="connsiteY2" fmla="*/ 417892 h 618078"/>
                <a:gd name="connsiteX3" fmla="*/ 182893 w 206026"/>
                <a:gd name="connsiteY3" fmla="*/ 3264 h 618078"/>
                <a:gd name="connsiteX4" fmla="*/ 204783 w 206026"/>
                <a:gd name="connsiteY4" fmla="*/ 27086 h 618078"/>
                <a:gd name="connsiteX5" fmla="*/ 35456 w 206026"/>
                <a:gd name="connsiteY5" fmla="*/ 417892 h 618078"/>
                <a:gd name="connsiteX6" fmla="*/ 35456 w 206026"/>
                <a:gd name="connsiteY6" fmla="*/ 616836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6836"/>
                  </a:moveTo>
                  <a:lnTo>
                    <a:pt x="3264" y="616836"/>
                  </a:lnTo>
                  <a:lnTo>
                    <a:pt x="3264" y="417892"/>
                  </a:lnTo>
                  <a:cubicBezTo>
                    <a:pt x="3264" y="261440"/>
                    <a:pt x="68934" y="110140"/>
                    <a:pt x="182893" y="3264"/>
                  </a:cubicBezTo>
                  <a:lnTo>
                    <a:pt x="204783" y="27086"/>
                  </a:lnTo>
                  <a:cubicBezTo>
                    <a:pt x="97263" y="128167"/>
                    <a:pt x="35456" y="270454"/>
                    <a:pt x="35456" y="417892"/>
                  </a:cubicBezTo>
                  <a:lnTo>
                    <a:pt x="35456" y="61683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 title="Timeline Right Line Items">
              <a:extLst>
                <a:ext uri="{FF2B5EF4-FFF2-40B4-BE49-F238E27FC236}">
                  <a16:creationId xmlns:a16="http://schemas.microsoft.com/office/drawing/2014/main" id="{185CE171-3948-4238-AE19-711744192B81}"/>
                </a:ext>
              </a:extLst>
            </p:cNvPr>
            <p:cNvSpPr/>
            <p:nvPr/>
          </p:nvSpPr>
          <p:spPr>
            <a:xfrm>
              <a:off x="682606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 title="Timeline Right Line Items">
              <a:extLst>
                <a:ext uri="{FF2B5EF4-FFF2-40B4-BE49-F238E27FC236}">
                  <a16:creationId xmlns:a16="http://schemas.microsoft.com/office/drawing/2014/main" id="{CBD2CC21-C59E-46A1-BF0B-322E13182675}"/>
                </a:ext>
              </a:extLst>
            </p:cNvPr>
            <p:cNvSpPr/>
            <p:nvPr/>
          </p:nvSpPr>
          <p:spPr>
            <a:xfrm>
              <a:off x="682606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 title="Timeline Right Line Items">
              <a:extLst>
                <a:ext uri="{FF2B5EF4-FFF2-40B4-BE49-F238E27FC236}">
                  <a16:creationId xmlns:a16="http://schemas.microsoft.com/office/drawing/2014/main" id="{FB12A853-6E11-448C-B2C1-3465DF3FEE42}"/>
                </a:ext>
              </a:extLst>
            </p:cNvPr>
            <p:cNvSpPr/>
            <p:nvPr/>
          </p:nvSpPr>
          <p:spPr>
            <a:xfrm>
              <a:off x="682606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 title="Timeline Right Line Items">
              <a:extLst>
                <a:ext uri="{FF2B5EF4-FFF2-40B4-BE49-F238E27FC236}">
                  <a16:creationId xmlns:a16="http://schemas.microsoft.com/office/drawing/2014/main" id="{D7098037-0132-4E31-9585-08BDDA6301B7}"/>
                </a:ext>
              </a:extLst>
            </p:cNvPr>
            <p:cNvSpPr/>
            <p:nvPr/>
          </p:nvSpPr>
          <p:spPr>
            <a:xfrm>
              <a:off x="682606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 title="Timeline Right Line Items">
              <a:extLst>
                <a:ext uri="{FF2B5EF4-FFF2-40B4-BE49-F238E27FC236}">
                  <a16:creationId xmlns:a16="http://schemas.microsoft.com/office/drawing/2014/main" id="{033CB049-3CFD-4AC9-9C14-6DF43A54DBC6}"/>
                </a:ext>
              </a:extLst>
            </p:cNvPr>
            <p:cNvSpPr/>
            <p:nvPr/>
          </p:nvSpPr>
          <p:spPr>
            <a:xfrm>
              <a:off x="6585267" y="4677989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 title="Timeline Right Line Items">
              <a:extLst>
                <a:ext uri="{FF2B5EF4-FFF2-40B4-BE49-F238E27FC236}">
                  <a16:creationId xmlns:a16="http://schemas.microsoft.com/office/drawing/2014/main" id="{18DF8FC1-819E-49D5-879B-8E541F0BEF2A}"/>
                </a:ext>
              </a:extLst>
            </p:cNvPr>
            <p:cNvSpPr/>
            <p:nvPr/>
          </p:nvSpPr>
          <p:spPr>
            <a:xfrm>
              <a:off x="5572520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6011 w 1036569"/>
                <a:gd name="connsiteY4" fmla="*/ 5195 h 231779"/>
                <a:gd name="connsiteX5" fmla="*/ 1037902 w 1036569"/>
                <a:gd name="connsiteY5" fmla="*/ 29017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2" y="196413"/>
                    <a:pt x="521548" y="196413"/>
                  </a:cubicBezTo>
                  <a:cubicBezTo>
                    <a:pt x="705041" y="196413"/>
                    <a:pt x="880807" y="128811"/>
                    <a:pt x="1016011" y="5195"/>
                  </a:cubicBezTo>
                  <a:lnTo>
                    <a:pt x="1037902" y="29017"/>
                  </a:lnTo>
                  <a:cubicBezTo>
                    <a:pt x="896259" y="157784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 title="Timeline Right Line Items">
              <a:extLst>
                <a:ext uri="{FF2B5EF4-FFF2-40B4-BE49-F238E27FC236}">
                  <a16:creationId xmlns:a16="http://schemas.microsoft.com/office/drawing/2014/main" id="{12668320-0608-4434-AD8E-EF89F2B77534}"/>
                </a:ext>
              </a:extLst>
            </p:cNvPr>
            <p:cNvSpPr/>
            <p:nvPr/>
          </p:nvSpPr>
          <p:spPr>
            <a:xfrm>
              <a:off x="5323357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 title="Timeline Right Line Items">
              <a:extLst>
                <a:ext uri="{FF2B5EF4-FFF2-40B4-BE49-F238E27FC236}">
                  <a16:creationId xmlns:a16="http://schemas.microsoft.com/office/drawing/2014/main" id="{AE6E6BFF-03CC-4C64-AEE2-8A3AF6EA13CA}"/>
                </a:ext>
              </a:extLst>
            </p:cNvPr>
            <p:cNvSpPr/>
            <p:nvPr/>
          </p:nvSpPr>
          <p:spPr>
            <a:xfrm>
              <a:off x="532335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 title="Timeline Right Line Items">
              <a:extLst>
                <a:ext uri="{FF2B5EF4-FFF2-40B4-BE49-F238E27FC236}">
                  <a16:creationId xmlns:a16="http://schemas.microsoft.com/office/drawing/2014/main" id="{6C826D36-FA26-40E5-AFDB-6DB9A6F47A1D}"/>
                </a:ext>
              </a:extLst>
            </p:cNvPr>
            <p:cNvSpPr/>
            <p:nvPr/>
          </p:nvSpPr>
          <p:spPr>
            <a:xfrm>
              <a:off x="532335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 title="Timeline Right Line Items">
              <a:extLst>
                <a:ext uri="{FF2B5EF4-FFF2-40B4-BE49-F238E27FC236}">
                  <a16:creationId xmlns:a16="http://schemas.microsoft.com/office/drawing/2014/main" id="{4CDFCB1B-6402-4FB0-9461-BD2AE6ED62F1}"/>
                </a:ext>
              </a:extLst>
            </p:cNvPr>
            <p:cNvSpPr/>
            <p:nvPr/>
          </p:nvSpPr>
          <p:spPr>
            <a:xfrm>
              <a:off x="532335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 title="Timeline Right Line Items">
              <a:extLst>
                <a:ext uri="{FF2B5EF4-FFF2-40B4-BE49-F238E27FC236}">
                  <a16:creationId xmlns:a16="http://schemas.microsoft.com/office/drawing/2014/main" id="{33A273F8-C08C-41AC-B6A0-4A06D3E4F246}"/>
                </a:ext>
              </a:extLst>
            </p:cNvPr>
            <p:cNvSpPr/>
            <p:nvPr/>
          </p:nvSpPr>
          <p:spPr>
            <a:xfrm>
              <a:off x="532335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 title="Timeline Right Line Items">
              <a:extLst>
                <a:ext uri="{FF2B5EF4-FFF2-40B4-BE49-F238E27FC236}">
                  <a16:creationId xmlns:a16="http://schemas.microsoft.com/office/drawing/2014/main" id="{63228885-8482-43DE-BCE9-A532BCA610E9}"/>
                </a:ext>
              </a:extLst>
            </p:cNvPr>
            <p:cNvSpPr/>
            <p:nvPr/>
          </p:nvSpPr>
          <p:spPr>
            <a:xfrm>
              <a:off x="5165618" y="1478146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 title="Timeline Right Line Items">
              <a:extLst>
                <a:ext uri="{FF2B5EF4-FFF2-40B4-BE49-F238E27FC236}">
                  <a16:creationId xmlns:a16="http://schemas.microsoft.com/office/drawing/2014/main" id="{9118502D-3585-46B1-9166-5A69E74C7279}"/>
                </a:ext>
              </a:extLst>
            </p:cNvPr>
            <p:cNvSpPr/>
            <p:nvPr/>
          </p:nvSpPr>
          <p:spPr>
            <a:xfrm>
              <a:off x="4385938" y="1312681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 title="Timeline Right Line Items">
              <a:extLst>
                <a:ext uri="{FF2B5EF4-FFF2-40B4-BE49-F238E27FC236}">
                  <a16:creationId xmlns:a16="http://schemas.microsoft.com/office/drawing/2014/main" id="{B4227DE8-EFE2-406C-85D2-33B26862791E}"/>
                </a:ext>
              </a:extLst>
            </p:cNvPr>
            <p:cNvSpPr/>
            <p:nvPr/>
          </p:nvSpPr>
          <p:spPr>
            <a:xfrm>
              <a:off x="4219830" y="1479433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 title="Timeline Right Line Items">
              <a:extLst>
                <a:ext uri="{FF2B5EF4-FFF2-40B4-BE49-F238E27FC236}">
                  <a16:creationId xmlns:a16="http://schemas.microsoft.com/office/drawing/2014/main" id="{5BF2FF0B-14D1-46F0-86E3-550F200EEA97}"/>
                </a:ext>
              </a:extLst>
            </p:cNvPr>
            <p:cNvSpPr/>
            <p:nvPr/>
          </p:nvSpPr>
          <p:spPr>
            <a:xfrm>
              <a:off x="421983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 title="Timeline Right Line Items">
              <a:extLst>
                <a:ext uri="{FF2B5EF4-FFF2-40B4-BE49-F238E27FC236}">
                  <a16:creationId xmlns:a16="http://schemas.microsoft.com/office/drawing/2014/main" id="{3B21AD23-73AC-4ADF-A93C-51497A2D4AE8}"/>
                </a:ext>
              </a:extLst>
            </p:cNvPr>
            <p:cNvSpPr/>
            <p:nvPr/>
          </p:nvSpPr>
          <p:spPr>
            <a:xfrm>
              <a:off x="421983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 title="Timeline Right Line Items">
              <a:extLst>
                <a:ext uri="{FF2B5EF4-FFF2-40B4-BE49-F238E27FC236}">
                  <a16:creationId xmlns:a16="http://schemas.microsoft.com/office/drawing/2014/main" id="{8D2613F1-5465-4044-94F5-060353232EEF}"/>
                </a:ext>
              </a:extLst>
            </p:cNvPr>
            <p:cNvSpPr/>
            <p:nvPr/>
          </p:nvSpPr>
          <p:spPr>
            <a:xfrm>
              <a:off x="421983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 title="Timeline Right Line Items">
              <a:extLst>
                <a:ext uri="{FF2B5EF4-FFF2-40B4-BE49-F238E27FC236}">
                  <a16:creationId xmlns:a16="http://schemas.microsoft.com/office/drawing/2014/main" id="{C5F23A71-09DA-4EF1-A4A4-4539E1ED2181}"/>
                </a:ext>
              </a:extLst>
            </p:cNvPr>
            <p:cNvSpPr/>
            <p:nvPr/>
          </p:nvSpPr>
          <p:spPr>
            <a:xfrm>
              <a:off x="421983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 title="Timeline Right Line Items">
              <a:extLst>
                <a:ext uri="{FF2B5EF4-FFF2-40B4-BE49-F238E27FC236}">
                  <a16:creationId xmlns:a16="http://schemas.microsoft.com/office/drawing/2014/main" id="{E65F7673-10D2-4424-BBA5-AA98506B4FFA}"/>
                </a:ext>
              </a:extLst>
            </p:cNvPr>
            <p:cNvSpPr/>
            <p:nvPr/>
          </p:nvSpPr>
          <p:spPr>
            <a:xfrm>
              <a:off x="3979680" y="4677989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 title="Timeline Right Line Items">
              <a:extLst>
                <a:ext uri="{FF2B5EF4-FFF2-40B4-BE49-F238E27FC236}">
                  <a16:creationId xmlns:a16="http://schemas.microsoft.com/office/drawing/2014/main" id="{C139A653-733A-43B0-A4C3-44197E0C520D}"/>
                </a:ext>
              </a:extLst>
            </p:cNvPr>
            <p:cNvSpPr/>
            <p:nvPr/>
          </p:nvSpPr>
          <p:spPr>
            <a:xfrm>
              <a:off x="2966289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 title="Timeline Right Line Items">
              <a:extLst>
                <a:ext uri="{FF2B5EF4-FFF2-40B4-BE49-F238E27FC236}">
                  <a16:creationId xmlns:a16="http://schemas.microsoft.com/office/drawing/2014/main" id="{E7C436BC-D16F-4870-A59D-93C780C390FB}"/>
                </a:ext>
              </a:extLst>
            </p:cNvPr>
            <p:cNvSpPr/>
            <p:nvPr/>
          </p:nvSpPr>
          <p:spPr>
            <a:xfrm>
              <a:off x="2717126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 title="Timeline Right Line Items">
              <a:extLst>
                <a:ext uri="{FF2B5EF4-FFF2-40B4-BE49-F238E27FC236}">
                  <a16:creationId xmlns:a16="http://schemas.microsoft.com/office/drawing/2014/main" id="{98D27863-EA93-42CF-9C58-DA2CBC28A70E}"/>
                </a:ext>
              </a:extLst>
            </p:cNvPr>
            <p:cNvSpPr/>
            <p:nvPr/>
          </p:nvSpPr>
          <p:spPr>
            <a:xfrm>
              <a:off x="271712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 title="Timeline Right Line Items">
              <a:extLst>
                <a:ext uri="{FF2B5EF4-FFF2-40B4-BE49-F238E27FC236}">
                  <a16:creationId xmlns:a16="http://schemas.microsoft.com/office/drawing/2014/main" id="{5F0BB9FF-3719-4059-BB8D-660CA84B7B54}"/>
                </a:ext>
              </a:extLst>
            </p:cNvPr>
            <p:cNvSpPr/>
            <p:nvPr/>
          </p:nvSpPr>
          <p:spPr>
            <a:xfrm>
              <a:off x="271712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 title="Timeline Right Line Items">
              <a:extLst>
                <a:ext uri="{FF2B5EF4-FFF2-40B4-BE49-F238E27FC236}">
                  <a16:creationId xmlns:a16="http://schemas.microsoft.com/office/drawing/2014/main" id="{88FC6846-9161-46DD-8924-3647DE0054E4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 title="Timeline Right Line Items">
              <a:extLst>
                <a:ext uri="{FF2B5EF4-FFF2-40B4-BE49-F238E27FC236}">
                  <a16:creationId xmlns:a16="http://schemas.microsoft.com/office/drawing/2014/main" id="{D52A03E6-0E07-43D4-AC2A-C4398C4211AC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9" name="TextBox 458">
            <a:extLst>
              <a:ext uri="{FF2B5EF4-FFF2-40B4-BE49-F238E27FC236}">
                <a16:creationId xmlns:a16="http://schemas.microsoft.com/office/drawing/2014/main" id="{8C18F1BE-6AD8-F88C-8730-2764FE2C68F0}"/>
              </a:ext>
            </a:extLst>
          </p:cNvPr>
          <p:cNvSpPr txBox="1"/>
          <p:nvPr/>
        </p:nvSpPr>
        <p:spPr>
          <a:xfrm>
            <a:off x="1295641" y="1647157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2007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3A249EE-8DFB-E8BF-2A02-5CF5FE7F2388}"/>
              </a:ext>
            </a:extLst>
          </p:cNvPr>
          <p:cNvSpPr txBox="1"/>
          <p:nvPr/>
        </p:nvSpPr>
        <p:spPr>
          <a:xfrm>
            <a:off x="1439375" y="2802904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2008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779F4110-F9E2-AA9E-4438-7B1E95C66857}"/>
              </a:ext>
            </a:extLst>
          </p:cNvPr>
          <p:cNvSpPr txBox="1"/>
          <p:nvPr/>
        </p:nvSpPr>
        <p:spPr>
          <a:xfrm>
            <a:off x="1447472" y="4085993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1B4678ED-CA97-41FF-A4C3-FCAF464A5F58}"/>
              </a:ext>
            </a:extLst>
          </p:cNvPr>
          <p:cNvSpPr txBox="1"/>
          <p:nvPr/>
        </p:nvSpPr>
        <p:spPr>
          <a:xfrm>
            <a:off x="1668419" y="5614001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54B8F6DE-B25D-EACD-DAFF-946CDC1CE087}"/>
              </a:ext>
            </a:extLst>
          </p:cNvPr>
          <p:cNvSpPr txBox="1"/>
          <p:nvPr/>
        </p:nvSpPr>
        <p:spPr>
          <a:xfrm>
            <a:off x="2794335" y="4763011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C925CA7-4768-3128-39A6-4003CBFBB6C9}"/>
              </a:ext>
            </a:extLst>
          </p:cNvPr>
          <p:cNvSpPr txBox="1"/>
          <p:nvPr/>
        </p:nvSpPr>
        <p:spPr>
          <a:xfrm>
            <a:off x="2801732" y="343877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9822D4A-A769-C692-FF35-6C4F3F6FA0D6}"/>
              </a:ext>
            </a:extLst>
          </p:cNvPr>
          <p:cNvSpPr txBox="1"/>
          <p:nvPr/>
        </p:nvSpPr>
        <p:spPr>
          <a:xfrm>
            <a:off x="2797036" y="2158102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CE979FFA-B1CB-D4CC-145F-3E1855CF9603}"/>
              </a:ext>
            </a:extLst>
          </p:cNvPr>
          <p:cNvSpPr txBox="1"/>
          <p:nvPr/>
        </p:nvSpPr>
        <p:spPr>
          <a:xfrm>
            <a:off x="4130752" y="561056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5C6AC0A-03CB-D347-C7DA-AC086444C377}"/>
              </a:ext>
            </a:extLst>
          </p:cNvPr>
          <p:cNvSpPr txBox="1"/>
          <p:nvPr/>
        </p:nvSpPr>
        <p:spPr>
          <a:xfrm>
            <a:off x="6111766" y="3458867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E2CE31A2-2D5B-4FE4-6EDD-8A1D24B14615}"/>
              </a:ext>
            </a:extLst>
          </p:cNvPr>
          <p:cNvSpPr txBox="1"/>
          <p:nvPr/>
        </p:nvSpPr>
        <p:spPr>
          <a:xfrm>
            <a:off x="6129150" y="476921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</p:txBody>
      </p:sp>
      <p:cxnSp>
        <p:nvCxnSpPr>
          <p:cNvPr id="480" name="Straight Connector 479" title="Callout Line">
            <a:extLst>
              <a:ext uri="{FF2B5EF4-FFF2-40B4-BE49-F238E27FC236}">
                <a16:creationId xmlns:a16="http://schemas.microsoft.com/office/drawing/2014/main" id="{2ED42BE9-A3E3-6363-2033-803F9D28FA47}"/>
              </a:ext>
            </a:extLst>
          </p:cNvPr>
          <p:cNvCxnSpPr>
            <a:cxnSpLocks/>
          </p:cNvCxnSpPr>
          <p:nvPr/>
        </p:nvCxnSpPr>
        <p:spPr>
          <a:xfrm>
            <a:off x="6740562" y="3518686"/>
            <a:ext cx="1029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 title="Callout Line">
            <a:extLst>
              <a:ext uri="{FF2B5EF4-FFF2-40B4-BE49-F238E27FC236}">
                <a16:creationId xmlns:a16="http://schemas.microsoft.com/office/drawing/2014/main" id="{78341D9F-4E9A-8485-28B3-86A91A16BFFB}"/>
              </a:ext>
            </a:extLst>
          </p:cNvPr>
          <p:cNvCxnSpPr>
            <a:cxnSpLocks/>
          </p:cNvCxnSpPr>
          <p:nvPr/>
        </p:nvCxnSpPr>
        <p:spPr>
          <a:xfrm>
            <a:off x="8022282" y="4180807"/>
            <a:ext cx="1029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 title="Callout Line">
            <a:extLst>
              <a:ext uri="{FF2B5EF4-FFF2-40B4-BE49-F238E27FC236}">
                <a16:creationId xmlns:a16="http://schemas.microsoft.com/office/drawing/2014/main" id="{FE05EF23-3CF7-8EAD-FDDF-2301922E1E32}"/>
              </a:ext>
            </a:extLst>
          </p:cNvPr>
          <p:cNvCxnSpPr>
            <a:cxnSpLocks/>
          </p:cNvCxnSpPr>
          <p:nvPr/>
        </p:nvCxnSpPr>
        <p:spPr>
          <a:xfrm>
            <a:off x="7833010" y="5632405"/>
            <a:ext cx="1029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 title="Callout Line">
            <a:extLst>
              <a:ext uri="{FF2B5EF4-FFF2-40B4-BE49-F238E27FC236}">
                <a16:creationId xmlns:a16="http://schemas.microsoft.com/office/drawing/2014/main" id="{AC8553E3-229E-166C-ECBB-69378A0CE6A3}"/>
              </a:ext>
            </a:extLst>
          </p:cNvPr>
          <p:cNvCxnSpPr>
            <a:cxnSpLocks/>
          </p:cNvCxnSpPr>
          <p:nvPr/>
        </p:nvCxnSpPr>
        <p:spPr>
          <a:xfrm>
            <a:off x="9366603" y="4827207"/>
            <a:ext cx="1029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845D782F-E8A5-F218-B695-E802EB331ACC}"/>
              </a:ext>
            </a:extLst>
          </p:cNvPr>
          <p:cNvSpPr txBox="1"/>
          <p:nvPr/>
        </p:nvSpPr>
        <p:spPr>
          <a:xfrm>
            <a:off x="6711153" y="3570751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ACP-DL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ACPred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mACPred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4A798D2B-B786-C4E5-DC15-8638CB7CC980}"/>
              </a:ext>
            </a:extLst>
          </p:cNvPr>
          <p:cNvSpPr txBox="1"/>
          <p:nvPr/>
        </p:nvSpPr>
        <p:spPr>
          <a:xfrm>
            <a:off x="5597627" y="2429279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ACPred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-Fuse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DeepACP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DRACP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EnACP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BC7B872-80E3-A4AB-5377-6542D0702638}"/>
              </a:ext>
            </a:extLst>
          </p:cNvPr>
          <p:cNvSpPr txBox="1"/>
          <p:nvPr/>
        </p:nvSpPr>
        <p:spPr>
          <a:xfrm>
            <a:off x="7520041" y="2825895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891FD3C-26F9-1C8D-774C-6200940B2B70}"/>
              </a:ext>
            </a:extLst>
          </p:cNvPr>
          <p:cNvSpPr txBox="1"/>
          <p:nvPr/>
        </p:nvSpPr>
        <p:spPr>
          <a:xfrm>
            <a:off x="7976933" y="4250333"/>
            <a:ext cx="1074192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FastText+BiLSTM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LGBM-</a:t>
            </a: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ACP-BC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ACP-MLC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ANNprob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-ACPs</a:t>
            </a:r>
          </a:p>
          <a:p>
            <a:pPr algn="r"/>
            <a:endParaRPr lang="en-US" sz="1200" b="1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183D182A-A4DB-1F90-6925-3EE6FBC9DE83}"/>
              </a:ext>
            </a:extLst>
          </p:cNvPr>
          <p:cNvSpPr txBox="1"/>
          <p:nvPr/>
        </p:nvSpPr>
        <p:spPr>
          <a:xfrm>
            <a:off x="6750973" y="558643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9EC6B10C-60AC-16C3-F557-CFF62E17FA3A}"/>
              </a:ext>
            </a:extLst>
          </p:cNvPr>
          <p:cNvSpPr txBox="1"/>
          <p:nvPr/>
        </p:nvSpPr>
        <p:spPr>
          <a:xfrm>
            <a:off x="7434828" y="5686734"/>
            <a:ext cx="1074192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/>
              <a:t>ACP-ML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4D6D55EC-880C-BAF8-CEC7-4AE21E597761}"/>
              </a:ext>
            </a:extLst>
          </p:cNvPr>
          <p:cNvSpPr txBox="1"/>
          <p:nvPr/>
        </p:nvSpPr>
        <p:spPr>
          <a:xfrm>
            <a:off x="8734792" y="4782449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00" dirty="0"/>
              <a:t>2025</a:t>
            </a:r>
          </a:p>
          <a:p>
            <a:pPr algn="r">
              <a:lnSpc>
                <a:spcPts val="1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658AA0E-27DC-7B76-505A-BAD62786CDEE}"/>
              </a:ext>
            </a:extLst>
          </p:cNvPr>
          <p:cNvSpPr txBox="1"/>
          <p:nvPr/>
        </p:nvSpPr>
        <p:spPr>
          <a:xfrm>
            <a:off x="9352380" y="5118680"/>
            <a:ext cx="1773274" cy="121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800" b="1" dirty="0"/>
              <a:t>Advance LLM based model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800" b="1" dirty="0"/>
              <a:t>Cancer subtype specific anticancer peptide models such as Anti-Colon Cancer Peptide model, Anti Lung Cancer Peptide Model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73BE73D-9B72-C7B7-8B32-2E6829566F57}"/>
              </a:ext>
            </a:extLst>
          </p:cNvPr>
          <p:cNvSpPr txBox="1"/>
          <p:nvPr/>
        </p:nvSpPr>
        <p:spPr>
          <a:xfrm>
            <a:off x="4066186" y="444187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r">
              <a:buFont typeface="+mj-lt"/>
              <a:buAutoNum type="alphaLcParenR"/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iACP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42C62F5-F4BD-1A51-8A46-3749F98F0C9A}"/>
              </a:ext>
            </a:extLst>
          </p:cNvPr>
          <p:cNvSpPr txBox="1"/>
          <p:nvPr/>
        </p:nvSpPr>
        <p:spPr>
          <a:xfrm>
            <a:off x="5347883" y="2261570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PlantPepDB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5C12BE80-1771-D85C-877E-1A2C7C14702B}"/>
              </a:ext>
            </a:extLst>
          </p:cNvPr>
          <p:cNvSpPr txBox="1"/>
          <p:nvPr/>
        </p:nvSpPr>
        <p:spPr>
          <a:xfrm>
            <a:off x="6724949" y="1839313"/>
            <a:ext cx="906601" cy="21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DBAASP V3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ACD70C9C-B07F-BD6A-6890-8A11DEFA74D1}"/>
              </a:ext>
            </a:extLst>
          </p:cNvPr>
          <p:cNvSpPr txBox="1"/>
          <p:nvPr/>
        </p:nvSpPr>
        <p:spPr>
          <a:xfrm>
            <a:off x="3986025" y="4253422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DRAMP</a:t>
            </a:r>
          </a:p>
        </p:txBody>
      </p:sp>
    </p:spTree>
    <p:extLst>
      <p:ext uri="{BB962C8B-B14F-4D97-AF65-F5344CB8AC3E}">
        <p14:creationId xmlns:p14="http://schemas.microsoft.com/office/powerpoint/2010/main" val="42104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80"/>
      </a:accent1>
      <a:accent2>
        <a:srgbClr val="8F00FF"/>
      </a:accent2>
      <a:accent3>
        <a:srgbClr val="00D1FF"/>
      </a:accent3>
      <a:accent4>
        <a:srgbClr val="A5A5A5"/>
      </a:accent4>
      <a:accent5>
        <a:srgbClr val="FF0080"/>
      </a:accent5>
      <a:accent6>
        <a:srgbClr val="8F00FF"/>
      </a:accent6>
      <a:hlink>
        <a:srgbClr val="00D1FF"/>
      </a:hlink>
      <a:folHlink>
        <a:srgbClr val="00D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BEF848-D4E3-4C31-929B-2E9CF3681662}" vid="{6BDB10C1-1B77-4FDD-B2C4-1C9280D50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79C88F-3A1B-4DA2-80E2-659AD24973CF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DC219B-CDB2-4A13-8009-A28EB6AAA5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0A783A-E8B0-47D2-8B2E-191DDE67F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roadmap timeline </Template>
  <TotalTime>110</TotalTime>
  <Words>100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Sadik Bhattarai</dc:creator>
  <cp:lastModifiedBy>Sadik Bhattarai</cp:lastModifiedBy>
  <cp:revision>1</cp:revision>
  <dcterms:created xsi:type="dcterms:W3CDTF">2024-04-04T05:15:46Z</dcterms:created>
  <dcterms:modified xsi:type="dcterms:W3CDTF">2024-04-04T07:06:20Z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