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k Bhattarai" userId="86df55cf3dc6361f" providerId="LiveId" clId="{8A9CF2B1-E2E6-4854-B431-DD25104CE063}"/>
    <pc:docChg chg="undo custSel modSld">
      <pc:chgData name="Sadik Bhattarai" userId="86df55cf3dc6361f" providerId="LiveId" clId="{8A9CF2B1-E2E6-4854-B431-DD25104CE063}" dt="2024-04-02T06:24:36.413" v="1853" actId="1582"/>
      <pc:docMkLst>
        <pc:docMk/>
      </pc:docMkLst>
      <pc:sldChg chg="addSp delSp modSp mod">
        <pc:chgData name="Sadik Bhattarai" userId="86df55cf3dc6361f" providerId="LiveId" clId="{8A9CF2B1-E2E6-4854-B431-DD25104CE063}" dt="2024-04-02T06:24:36.413" v="1853" actId="1582"/>
        <pc:sldMkLst>
          <pc:docMk/>
          <pc:sldMk cId="2056558340" sldId="256"/>
        </pc:sldMkLst>
        <pc:spChg chg="add mod">
          <ac:chgData name="Sadik Bhattarai" userId="86df55cf3dc6361f" providerId="LiveId" clId="{8A9CF2B1-E2E6-4854-B431-DD25104CE063}" dt="2024-04-02T04:39:50.916" v="1" actId="1076"/>
          <ac:spMkLst>
            <pc:docMk/>
            <pc:sldMk cId="2056558340" sldId="256"/>
            <ac:spMk id="4" creationId="{259533FE-4594-49AA-6E19-5F8D2AC2D251}"/>
          </ac:spMkLst>
        </pc:spChg>
        <pc:spChg chg="add mod">
          <ac:chgData name="Sadik Bhattarai" userId="86df55cf3dc6361f" providerId="LiveId" clId="{8A9CF2B1-E2E6-4854-B431-DD25104CE063}" dt="2024-04-02T06:22:54.644" v="1843" actId="255"/>
          <ac:spMkLst>
            <pc:docMk/>
            <pc:sldMk cId="2056558340" sldId="256"/>
            <ac:spMk id="5" creationId="{17803D01-5E65-3F9D-226F-867036738AFC}"/>
          </ac:spMkLst>
        </pc:spChg>
        <pc:spChg chg="add mod">
          <ac:chgData name="Sadik Bhattarai" userId="86df55cf3dc6361f" providerId="LiveId" clId="{8A9CF2B1-E2E6-4854-B431-DD25104CE063}" dt="2024-04-02T04:43:10.251" v="73" actId="1076"/>
          <ac:spMkLst>
            <pc:docMk/>
            <pc:sldMk cId="2056558340" sldId="256"/>
            <ac:spMk id="6" creationId="{1B6F1F23-BF1D-9554-77CB-48036BE4C100}"/>
          </ac:spMkLst>
        </pc:spChg>
        <pc:spChg chg="add mod">
          <ac:chgData name="Sadik Bhattarai" userId="86df55cf3dc6361f" providerId="LiveId" clId="{8A9CF2B1-E2E6-4854-B431-DD25104CE063}" dt="2024-04-02T04:41:58.371" v="60" actId="1076"/>
          <ac:spMkLst>
            <pc:docMk/>
            <pc:sldMk cId="2056558340" sldId="256"/>
            <ac:spMk id="7" creationId="{8CD5F196-677A-F8AF-D876-8E9726D0A5E7}"/>
          </ac:spMkLst>
        </pc:spChg>
        <pc:spChg chg="add mod">
          <ac:chgData name="Sadik Bhattarai" userId="86df55cf3dc6361f" providerId="LiveId" clId="{8A9CF2B1-E2E6-4854-B431-DD25104CE063}" dt="2024-04-02T04:43:04.755" v="72" actId="1076"/>
          <ac:spMkLst>
            <pc:docMk/>
            <pc:sldMk cId="2056558340" sldId="256"/>
            <ac:spMk id="8" creationId="{C1FE4C2F-1C14-BBED-E27F-22A0F9CEF0C6}"/>
          </ac:spMkLst>
        </pc:spChg>
        <pc:spChg chg="add mod">
          <ac:chgData name="Sadik Bhattarai" userId="86df55cf3dc6361f" providerId="LiveId" clId="{8A9CF2B1-E2E6-4854-B431-DD25104CE063}" dt="2024-04-02T04:43:38.943" v="75" actId="13822"/>
          <ac:spMkLst>
            <pc:docMk/>
            <pc:sldMk cId="2056558340" sldId="256"/>
            <ac:spMk id="9" creationId="{94E5D1B6-9FD5-0703-FBAA-AE617E0E3AC3}"/>
          </ac:spMkLst>
        </pc:spChg>
        <pc:spChg chg="add mod">
          <ac:chgData name="Sadik Bhattarai" userId="86df55cf3dc6361f" providerId="LiveId" clId="{8A9CF2B1-E2E6-4854-B431-DD25104CE063}" dt="2024-04-02T04:43:50.739" v="78" actId="1076"/>
          <ac:spMkLst>
            <pc:docMk/>
            <pc:sldMk cId="2056558340" sldId="256"/>
            <ac:spMk id="10" creationId="{B819C4E8-291D-144B-C1F1-C3676F72258F}"/>
          </ac:spMkLst>
        </pc:spChg>
        <pc:spChg chg="add mod">
          <ac:chgData name="Sadik Bhattarai" userId="86df55cf3dc6361f" providerId="LiveId" clId="{8A9CF2B1-E2E6-4854-B431-DD25104CE063}" dt="2024-04-02T04:44:06.148" v="79" actId="1076"/>
          <ac:spMkLst>
            <pc:docMk/>
            <pc:sldMk cId="2056558340" sldId="256"/>
            <ac:spMk id="11" creationId="{53EBA862-BDC4-0885-8EC8-858B9945935B}"/>
          </ac:spMkLst>
        </pc:spChg>
        <pc:spChg chg="add mod ord">
          <ac:chgData name="Sadik Bhattarai" userId="86df55cf3dc6361f" providerId="LiveId" clId="{8A9CF2B1-E2E6-4854-B431-DD25104CE063}" dt="2024-04-02T06:24:36.413" v="1853" actId="1582"/>
          <ac:spMkLst>
            <pc:docMk/>
            <pc:sldMk cId="2056558340" sldId="256"/>
            <ac:spMk id="14" creationId="{D8B7BABA-258E-784C-0AE2-D17D8A49A940}"/>
          </ac:spMkLst>
        </pc:spChg>
        <pc:spChg chg="add mod">
          <ac:chgData name="Sadik Bhattarai" userId="86df55cf3dc6361f" providerId="LiveId" clId="{8A9CF2B1-E2E6-4854-B431-DD25104CE063}" dt="2024-04-02T05:01:02.101" v="566" actId="13822"/>
          <ac:spMkLst>
            <pc:docMk/>
            <pc:sldMk cId="2056558340" sldId="256"/>
            <ac:spMk id="20" creationId="{ABAE1255-0C8D-81F5-C20F-1FC721E99847}"/>
          </ac:spMkLst>
        </pc:spChg>
        <pc:spChg chg="add mod">
          <ac:chgData name="Sadik Bhattarai" userId="86df55cf3dc6361f" providerId="LiveId" clId="{8A9CF2B1-E2E6-4854-B431-DD25104CE063}" dt="2024-04-02T05:00:41.816" v="562" actId="13822"/>
          <ac:spMkLst>
            <pc:docMk/>
            <pc:sldMk cId="2056558340" sldId="256"/>
            <ac:spMk id="27" creationId="{D8CFD974-B0A8-E80E-B75B-21B41890CCE9}"/>
          </ac:spMkLst>
        </pc:spChg>
        <pc:spChg chg="add mod">
          <ac:chgData name="Sadik Bhattarai" userId="86df55cf3dc6361f" providerId="LiveId" clId="{8A9CF2B1-E2E6-4854-B431-DD25104CE063}" dt="2024-04-02T05:00:29.656" v="561" actId="13822"/>
          <ac:spMkLst>
            <pc:docMk/>
            <pc:sldMk cId="2056558340" sldId="256"/>
            <ac:spMk id="28" creationId="{869A686C-64DC-2E25-5A60-2D57E44022E8}"/>
          </ac:spMkLst>
        </pc:spChg>
        <pc:spChg chg="add mod">
          <ac:chgData name="Sadik Bhattarai" userId="86df55cf3dc6361f" providerId="LiveId" clId="{8A9CF2B1-E2E6-4854-B431-DD25104CE063}" dt="2024-04-02T04:58:47.883" v="537" actId="113"/>
          <ac:spMkLst>
            <pc:docMk/>
            <pc:sldMk cId="2056558340" sldId="256"/>
            <ac:spMk id="29" creationId="{00C29C43-B159-1058-4032-FE6F92A262A0}"/>
          </ac:spMkLst>
        </pc:spChg>
        <pc:spChg chg="add mod">
          <ac:chgData name="Sadik Bhattarai" userId="86df55cf3dc6361f" providerId="LiveId" clId="{8A9CF2B1-E2E6-4854-B431-DD25104CE063}" dt="2024-04-02T05:00:23.607" v="559" actId="13822"/>
          <ac:spMkLst>
            <pc:docMk/>
            <pc:sldMk cId="2056558340" sldId="256"/>
            <ac:spMk id="30" creationId="{D68B6CE1-8BDA-6FA3-909B-232FE916C1C1}"/>
          </ac:spMkLst>
        </pc:spChg>
        <pc:spChg chg="add mod">
          <ac:chgData name="Sadik Bhattarai" userId="86df55cf3dc6361f" providerId="LiveId" clId="{8A9CF2B1-E2E6-4854-B431-DD25104CE063}" dt="2024-04-02T04:59:56.940" v="551" actId="1076"/>
          <ac:spMkLst>
            <pc:docMk/>
            <pc:sldMk cId="2056558340" sldId="256"/>
            <ac:spMk id="31" creationId="{F4244741-E2B1-F83F-F1E6-EFC88132FC47}"/>
          </ac:spMkLst>
        </pc:spChg>
        <pc:spChg chg="add mod">
          <ac:chgData name="Sadik Bhattarai" userId="86df55cf3dc6361f" providerId="LiveId" clId="{8A9CF2B1-E2E6-4854-B431-DD25104CE063}" dt="2024-04-02T04:59:59.899" v="552" actId="1076"/>
          <ac:spMkLst>
            <pc:docMk/>
            <pc:sldMk cId="2056558340" sldId="256"/>
            <ac:spMk id="32" creationId="{988238E5-41F1-3D68-44B6-D81271592697}"/>
          </ac:spMkLst>
        </pc:spChg>
        <pc:spChg chg="add mod">
          <ac:chgData name="Sadik Bhattarai" userId="86df55cf3dc6361f" providerId="LiveId" clId="{8A9CF2B1-E2E6-4854-B431-DD25104CE063}" dt="2024-04-02T05:00:03.340" v="553" actId="1076"/>
          <ac:spMkLst>
            <pc:docMk/>
            <pc:sldMk cId="2056558340" sldId="256"/>
            <ac:spMk id="33" creationId="{2ED8DA5D-1469-5A08-99BA-3586E72B3C50}"/>
          </ac:spMkLst>
        </pc:spChg>
        <pc:spChg chg="add mod">
          <ac:chgData name="Sadik Bhattarai" userId="86df55cf3dc6361f" providerId="LiveId" clId="{8A9CF2B1-E2E6-4854-B431-DD25104CE063}" dt="2024-04-02T05:00:07.740" v="554" actId="1076"/>
          <ac:spMkLst>
            <pc:docMk/>
            <pc:sldMk cId="2056558340" sldId="256"/>
            <ac:spMk id="34" creationId="{1413D67D-10AE-8025-ED57-160CA7DAB734}"/>
          </ac:spMkLst>
        </pc:spChg>
        <pc:spChg chg="add mod">
          <ac:chgData name="Sadik Bhattarai" userId="86df55cf3dc6361f" providerId="LiveId" clId="{8A9CF2B1-E2E6-4854-B431-DD25104CE063}" dt="2024-04-02T05:00:14.420" v="556" actId="1076"/>
          <ac:spMkLst>
            <pc:docMk/>
            <pc:sldMk cId="2056558340" sldId="256"/>
            <ac:spMk id="35" creationId="{DABE021D-90DD-5920-9FA0-9B20D66C4D6F}"/>
          </ac:spMkLst>
        </pc:spChg>
        <pc:spChg chg="add mod">
          <ac:chgData name="Sadik Bhattarai" userId="86df55cf3dc6361f" providerId="LiveId" clId="{8A9CF2B1-E2E6-4854-B431-DD25104CE063}" dt="2024-04-02T05:00:20.844" v="558" actId="1076"/>
          <ac:spMkLst>
            <pc:docMk/>
            <pc:sldMk cId="2056558340" sldId="256"/>
            <ac:spMk id="36" creationId="{9217E536-E227-856C-0D01-E37F2358A3AC}"/>
          </ac:spMkLst>
        </pc:spChg>
        <pc:spChg chg="add del">
          <ac:chgData name="Sadik Bhattarai" userId="86df55cf3dc6361f" providerId="LiveId" clId="{8A9CF2B1-E2E6-4854-B431-DD25104CE063}" dt="2024-04-02T05:00:57.971" v="565" actId="11529"/>
          <ac:spMkLst>
            <pc:docMk/>
            <pc:sldMk cId="2056558340" sldId="256"/>
            <ac:spMk id="37" creationId="{A811B917-3932-178A-7892-6751EBC5EE1F}"/>
          </ac:spMkLst>
        </pc:spChg>
        <pc:spChg chg="add mod">
          <ac:chgData name="Sadik Bhattarai" userId="86df55cf3dc6361f" providerId="LiveId" clId="{8A9CF2B1-E2E6-4854-B431-DD25104CE063}" dt="2024-04-02T05:57:46.544" v="1511" actId="115"/>
          <ac:spMkLst>
            <pc:docMk/>
            <pc:sldMk cId="2056558340" sldId="256"/>
            <ac:spMk id="38" creationId="{13784FDC-9AD0-3AB6-F577-758AD65CDB74}"/>
          </ac:spMkLst>
        </pc:spChg>
        <pc:spChg chg="add mod">
          <ac:chgData name="Sadik Bhattarai" userId="86df55cf3dc6361f" providerId="LiveId" clId="{8A9CF2B1-E2E6-4854-B431-DD25104CE063}" dt="2024-04-02T05:04:25.428" v="602" actId="1076"/>
          <ac:spMkLst>
            <pc:docMk/>
            <pc:sldMk cId="2056558340" sldId="256"/>
            <ac:spMk id="39" creationId="{1FBEEB25-A7D3-E4E2-E92B-1ED0A923BBFB}"/>
          </ac:spMkLst>
        </pc:spChg>
        <pc:spChg chg="add mod">
          <ac:chgData name="Sadik Bhattarai" userId="86df55cf3dc6361f" providerId="LiveId" clId="{8A9CF2B1-E2E6-4854-B431-DD25104CE063}" dt="2024-04-02T06:22:36.405" v="1840" actId="255"/>
          <ac:spMkLst>
            <pc:docMk/>
            <pc:sldMk cId="2056558340" sldId="256"/>
            <ac:spMk id="40" creationId="{FA7F0BEB-2490-B636-4C2B-85294D86AB82}"/>
          </ac:spMkLst>
        </pc:spChg>
        <pc:spChg chg="add mod">
          <ac:chgData name="Sadik Bhattarai" userId="86df55cf3dc6361f" providerId="LiveId" clId="{8A9CF2B1-E2E6-4854-B431-DD25104CE063}" dt="2024-04-02T05:05:02.836" v="608" actId="1076"/>
          <ac:spMkLst>
            <pc:docMk/>
            <pc:sldMk cId="2056558340" sldId="256"/>
            <ac:spMk id="41" creationId="{2DB53686-4BAE-3EB1-C60A-952555241FB0}"/>
          </ac:spMkLst>
        </pc:spChg>
        <pc:spChg chg="add mod">
          <ac:chgData name="Sadik Bhattarai" userId="86df55cf3dc6361f" providerId="LiveId" clId="{8A9CF2B1-E2E6-4854-B431-DD25104CE063}" dt="2024-04-02T05:05:53.143" v="621" actId="13822"/>
          <ac:spMkLst>
            <pc:docMk/>
            <pc:sldMk cId="2056558340" sldId="256"/>
            <ac:spMk id="42" creationId="{9F6CA843-B598-BBB2-8F0F-B710BDE25F01}"/>
          </ac:spMkLst>
        </pc:spChg>
        <pc:spChg chg="add mod">
          <ac:chgData name="Sadik Bhattarai" userId="86df55cf3dc6361f" providerId="LiveId" clId="{8A9CF2B1-E2E6-4854-B431-DD25104CE063}" dt="2024-04-02T05:05:50.555" v="620" actId="13822"/>
          <ac:spMkLst>
            <pc:docMk/>
            <pc:sldMk cId="2056558340" sldId="256"/>
            <ac:spMk id="43" creationId="{1897EA97-F08A-4623-EA94-D3FACDD1F96E}"/>
          </ac:spMkLst>
        </pc:spChg>
        <pc:spChg chg="add mod">
          <ac:chgData name="Sadik Bhattarai" userId="86df55cf3dc6361f" providerId="LiveId" clId="{8A9CF2B1-E2E6-4854-B431-DD25104CE063}" dt="2024-04-02T05:05:47.535" v="619" actId="13822"/>
          <ac:spMkLst>
            <pc:docMk/>
            <pc:sldMk cId="2056558340" sldId="256"/>
            <ac:spMk id="44" creationId="{07EF4ADD-EAA1-76D2-F13B-A5FE33DAA94F}"/>
          </ac:spMkLst>
        </pc:spChg>
        <pc:spChg chg="add mod">
          <ac:chgData name="Sadik Bhattarai" userId="86df55cf3dc6361f" providerId="LiveId" clId="{8A9CF2B1-E2E6-4854-B431-DD25104CE063}" dt="2024-04-02T05:57:33.808" v="1508" actId="115"/>
          <ac:spMkLst>
            <pc:docMk/>
            <pc:sldMk cId="2056558340" sldId="256"/>
            <ac:spMk id="45" creationId="{7FD47657-F264-CDA1-445C-12A9828B406B}"/>
          </ac:spMkLst>
        </pc:spChg>
        <pc:spChg chg="add">
          <ac:chgData name="Sadik Bhattarai" userId="86df55cf3dc6361f" providerId="LiveId" clId="{8A9CF2B1-E2E6-4854-B431-DD25104CE063}" dt="2024-04-02T05:07:05.728" v="656" actId="11529"/>
          <ac:spMkLst>
            <pc:docMk/>
            <pc:sldMk cId="2056558340" sldId="256"/>
            <ac:spMk id="46" creationId="{03CF0852-3383-F308-6E71-DB35B9B141CA}"/>
          </ac:spMkLst>
        </pc:spChg>
        <pc:spChg chg="add mod">
          <ac:chgData name="Sadik Bhattarai" userId="86df55cf3dc6361f" providerId="LiveId" clId="{8A9CF2B1-E2E6-4854-B431-DD25104CE063}" dt="2024-04-02T06:22:41.350" v="1841" actId="255"/>
          <ac:spMkLst>
            <pc:docMk/>
            <pc:sldMk cId="2056558340" sldId="256"/>
            <ac:spMk id="47" creationId="{86250E39-47C0-94E3-0D0C-BD90C35C331A}"/>
          </ac:spMkLst>
        </pc:spChg>
        <pc:spChg chg="add mod">
          <ac:chgData name="Sadik Bhattarai" userId="86df55cf3dc6361f" providerId="LiveId" clId="{8A9CF2B1-E2E6-4854-B431-DD25104CE063}" dt="2024-04-02T05:08:00.292" v="695" actId="1076"/>
          <ac:spMkLst>
            <pc:docMk/>
            <pc:sldMk cId="2056558340" sldId="256"/>
            <ac:spMk id="48" creationId="{B4DDC388-0660-50AB-C2C6-947A9EE96628}"/>
          </ac:spMkLst>
        </pc:spChg>
        <pc:spChg chg="add mod">
          <ac:chgData name="Sadik Bhattarai" userId="86df55cf3dc6361f" providerId="LiveId" clId="{8A9CF2B1-E2E6-4854-B431-DD25104CE063}" dt="2024-04-02T06:22:47.044" v="1842" actId="255"/>
          <ac:spMkLst>
            <pc:docMk/>
            <pc:sldMk cId="2056558340" sldId="256"/>
            <ac:spMk id="49" creationId="{A04C5F75-807C-5AA8-ECA8-126078A9808E}"/>
          </ac:spMkLst>
        </pc:spChg>
        <pc:spChg chg="add mod">
          <ac:chgData name="Sadik Bhattarai" userId="86df55cf3dc6361f" providerId="LiveId" clId="{8A9CF2B1-E2E6-4854-B431-DD25104CE063}" dt="2024-04-02T05:11:39.701" v="744" actId="1076"/>
          <ac:spMkLst>
            <pc:docMk/>
            <pc:sldMk cId="2056558340" sldId="256"/>
            <ac:spMk id="50" creationId="{9CE2AF18-5613-EF9A-896A-552A94DB6433}"/>
          </ac:spMkLst>
        </pc:spChg>
        <pc:spChg chg="add mod">
          <ac:chgData name="Sadik Bhattarai" userId="86df55cf3dc6361f" providerId="LiveId" clId="{8A9CF2B1-E2E6-4854-B431-DD25104CE063}" dt="2024-04-02T05:11:51.516" v="745" actId="1076"/>
          <ac:spMkLst>
            <pc:docMk/>
            <pc:sldMk cId="2056558340" sldId="256"/>
            <ac:spMk id="51" creationId="{D5C1F6F6-359B-CD88-CECB-29C7BBA27ACD}"/>
          </ac:spMkLst>
        </pc:spChg>
        <pc:spChg chg="add mod">
          <ac:chgData name="Sadik Bhattarai" userId="86df55cf3dc6361f" providerId="LiveId" clId="{8A9CF2B1-E2E6-4854-B431-DD25104CE063}" dt="2024-04-02T06:15:48.453" v="1781" actId="1076"/>
          <ac:spMkLst>
            <pc:docMk/>
            <pc:sldMk cId="2056558340" sldId="256"/>
            <ac:spMk id="52" creationId="{1C74813D-F64E-B82F-3F9D-3F899F5B0B00}"/>
          </ac:spMkLst>
        </pc:spChg>
        <pc:spChg chg="add mod">
          <ac:chgData name="Sadik Bhattarai" userId="86df55cf3dc6361f" providerId="LiveId" clId="{8A9CF2B1-E2E6-4854-B431-DD25104CE063}" dt="2024-04-02T06:15:41.925" v="1780" actId="1076"/>
          <ac:spMkLst>
            <pc:docMk/>
            <pc:sldMk cId="2056558340" sldId="256"/>
            <ac:spMk id="53" creationId="{FCC56FE9-941B-538D-9E7D-87626DCCF60C}"/>
          </ac:spMkLst>
        </pc:spChg>
        <pc:spChg chg="add mod">
          <ac:chgData name="Sadik Bhattarai" userId="86df55cf3dc6361f" providerId="LiveId" clId="{8A9CF2B1-E2E6-4854-B431-DD25104CE063}" dt="2024-04-02T05:16:20.045" v="807" actId="1076"/>
          <ac:spMkLst>
            <pc:docMk/>
            <pc:sldMk cId="2056558340" sldId="256"/>
            <ac:spMk id="54" creationId="{3D1B5D45-3546-36A7-F62A-6625BB0286FB}"/>
          </ac:spMkLst>
        </pc:spChg>
        <pc:spChg chg="add mod">
          <ac:chgData name="Sadik Bhattarai" userId="86df55cf3dc6361f" providerId="LiveId" clId="{8A9CF2B1-E2E6-4854-B431-DD25104CE063}" dt="2024-04-02T05:15:01.500" v="791" actId="1076"/>
          <ac:spMkLst>
            <pc:docMk/>
            <pc:sldMk cId="2056558340" sldId="256"/>
            <ac:spMk id="55" creationId="{49ED806C-00A5-06E0-943D-6052EA4FEDDE}"/>
          </ac:spMkLst>
        </pc:spChg>
        <pc:spChg chg="add mod">
          <ac:chgData name="Sadik Bhattarai" userId="86df55cf3dc6361f" providerId="LiveId" clId="{8A9CF2B1-E2E6-4854-B431-DD25104CE063}" dt="2024-04-02T05:14:41.260" v="788" actId="14100"/>
          <ac:spMkLst>
            <pc:docMk/>
            <pc:sldMk cId="2056558340" sldId="256"/>
            <ac:spMk id="56" creationId="{049965C9-581F-CD7A-72D1-27A6C6FF62B4}"/>
          </ac:spMkLst>
        </pc:spChg>
        <pc:spChg chg="add mod">
          <ac:chgData name="Sadik Bhattarai" userId="86df55cf3dc6361f" providerId="LiveId" clId="{8A9CF2B1-E2E6-4854-B431-DD25104CE063}" dt="2024-04-02T05:15:06.692" v="792" actId="1076"/>
          <ac:spMkLst>
            <pc:docMk/>
            <pc:sldMk cId="2056558340" sldId="256"/>
            <ac:spMk id="57" creationId="{6DBB59A1-5608-87E8-4852-FA4F4AD31CB5}"/>
          </ac:spMkLst>
        </pc:spChg>
        <pc:spChg chg="add mod">
          <ac:chgData name="Sadik Bhattarai" userId="86df55cf3dc6361f" providerId="LiveId" clId="{8A9CF2B1-E2E6-4854-B431-DD25104CE063}" dt="2024-04-02T05:15:23.919" v="794" actId="13822"/>
          <ac:spMkLst>
            <pc:docMk/>
            <pc:sldMk cId="2056558340" sldId="256"/>
            <ac:spMk id="58" creationId="{0C0992DE-AB30-F464-A424-DBEADAAE0A83}"/>
          </ac:spMkLst>
        </pc:spChg>
        <pc:spChg chg="add mod">
          <ac:chgData name="Sadik Bhattarai" userId="86df55cf3dc6361f" providerId="LiveId" clId="{8A9CF2B1-E2E6-4854-B431-DD25104CE063}" dt="2024-04-02T05:15:45.164" v="798" actId="1076"/>
          <ac:spMkLst>
            <pc:docMk/>
            <pc:sldMk cId="2056558340" sldId="256"/>
            <ac:spMk id="59" creationId="{3E36FDC3-B8D0-0155-8600-83703B69B293}"/>
          </ac:spMkLst>
        </pc:spChg>
        <pc:spChg chg="add mod">
          <ac:chgData name="Sadik Bhattarai" userId="86df55cf3dc6361f" providerId="LiveId" clId="{8A9CF2B1-E2E6-4854-B431-DD25104CE063}" dt="2024-04-02T05:16:12.364" v="806" actId="1076"/>
          <ac:spMkLst>
            <pc:docMk/>
            <pc:sldMk cId="2056558340" sldId="256"/>
            <ac:spMk id="60" creationId="{FC256CA0-B807-BB1E-C306-1DA4ECC8B3F7}"/>
          </ac:spMkLst>
        </pc:spChg>
        <pc:spChg chg="add mod">
          <ac:chgData name="Sadik Bhattarai" userId="86df55cf3dc6361f" providerId="LiveId" clId="{8A9CF2B1-E2E6-4854-B431-DD25104CE063}" dt="2024-04-02T05:58:05.952" v="1515" actId="115"/>
          <ac:spMkLst>
            <pc:docMk/>
            <pc:sldMk cId="2056558340" sldId="256"/>
            <ac:spMk id="61" creationId="{BE3C4507-F67F-315F-9F68-58C978F5BABE}"/>
          </ac:spMkLst>
        </pc:spChg>
        <pc:spChg chg="add mod">
          <ac:chgData name="Sadik Bhattarai" userId="86df55cf3dc6361f" providerId="LiveId" clId="{8A9CF2B1-E2E6-4854-B431-DD25104CE063}" dt="2024-04-02T05:58:09.688" v="1516" actId="115"/>
          <ac:spMkLst>
            <pc:docMk/>
            <pc:sldMk cId="2056558340" sldId="256"/>
            <ac:spMk id="62" creationId="{AAD64172-3152-CF05-EF50-3C70808B94D2}"/>
          </ac:spMkLst>
        </pc:spChg>
        <pc:spChg chg="add mod">
          <ac:chgData name="Sadik Bhattarai" userId="86df55cf3dc6361f" providerId="LiveId" clId="{8A9CF2B1-E2E6-4854-B431-DD25104CE063}" dt="2024-04-02T05:18:01.804" v="871" actId="14100"/>
          <ac:spMkLst>
            <pc:docMk/>
            <pc:sldMk cId="2056558340" sldId="256"/>
            <ac:spMk id="65" creationId="{39BBD181-8DD7-08EB-D293-A528F0BE238C}"/>
          </ac:spMkLst>
        </pc:spChg>
        <pc:spChg chg="add mod">
          <ac:chgData name="Sadik Bhattarai" userId="86df55cf3dc6361f" providerId="LiveId" clId="{8A9CF2B1-E2E6-4854-B431-DD25104CE063}" dt="2024-04-02T05:19:11.528" v="884" actId="13822"/>
          <ac:spMkLst>
            <pc:docMk/>
            <pc:sldMk cId="2056558340" sldId="256"/>
            <ac:spMk id="66" creationId="{A666065E-2832-5C0A-1DE6-15DDA9A97DE4}"/>
          </ac:spMkLst>
        </pc:spChg>
        <pc:spChg chg="add mod">
          <ac:chgData name="Sadik Bhattarai" userId="86df55cf3dc6361f" providerId="LiveId" clId="{8A9CF2B1-E2E6-4854-B431-DD25104CE063}" dt="2024-04-02T05:19:14.951" v="885" actId="13822"/>
          <ac:spMkLst>
            <pc:docMk/>
            <pc:sldMk cId="2056558340" sldId="256"/>
            <ac:spMk id="67" creationId="{357D6130-7327-4C41-609B-11EEAF81A6DB}"/>
          </ac:spMkLst>
        </pc:spChg>
        <pc:spChg chg="add mod">
          <ac:chgData name="Sadik Bhattarai" userId="86df55cf3dc6361f" providerId="LiveId" clId="{8A9CF2B1-E2E6-4854-B431-DD25104CE063}" dt="2024-04-02T05:58:30.288" v="1518" actId="115"/>
          <ac:spMkLst>
            <pc:docMk/>
            <pc:sldMk cId="2056558340" sldId="256"/>
            <ac:spMk id="68" creationId="{A04B21FE-695D-C11A-3BAA-43A577DEA994}"/>
          </ac:spMkLst>
        </pc:spChg>
        <pc:spChg chg="add mod">
          <ac:chgData name="Sadik Bhattarai" userId="86df55cf3dc6361f" providerId="LiveId" clId="{8A9CF2B1-E2E6-4854-B431-DD25104CE063}" dt="2024-04-02T05:58:14.272" v="1517" actId="115"/>
          <ac:spMkLst>
            <pc:docMk/>
            <pc:sldMk cId="2056558340" sldId="256"/>
            <ac:spMk id="69" creationId="{2DC5D9BC-05E0-E20B-602F-7EEEA64B5B1D}"/>
          </ac:spMkLst>
        </pc:spChg>
        <pc:spChg chg="add mod">
          <ac:chgData name="Sadik Bhattarai" userId="86df55cf3dc6361f" providerId="LiveId" clId="{8A9CF2B1-E2E6-4854-B431-DD25104CE063}" dt="2024-04-02T05:22:05.436" v="993" actId="1076"/>
          <ac:spMkLst>
            <pc:docMk/>
            <pc:sldMk cId="2056558340" sldId="256"/>
            <ac:spMk id="70" creationId="{911DEA14-CE86-31D4-EB3C-2432FD536B95}"/>
          </ac:spMkLst>
        </pc:spChg>
        <pc:spChg chg="add mod">
          <ac:chgData name="Sadik Bhattarai" userId="86df55cf3dc6361f" providerId="LiveId" clId="{8A9CF2B1-E2E6-4854-B431-DD25104CE063}" dt="2024-04-02T06:21:55.377" v="1839" actId="1582"/>
          <ac:spMkLst>
            <pc:docMk/>
            <pc:sldMk cId="2056558340" sldId="256"/>
            <ac:spMk id="71" creationId="{5BFFFA4E-A559-6BB9-0E6A-95A8AD0395F6}"/>
          </ac:spMkLst>
        </pc:spChg>
        <pc:spChg chg="add mod">
          <ac:chgData name="Sadik Bhattarai" userId="86df55cf3dc6361f" providerId="LiveId" clId="{8A9CF2B1-E2E6-4854-B431-DD25104CE063}" dt="2024-04-02T05:29:08.516" v="1108" actId="1076"/>
          <ac:spMkLst>
            <pc:docMk/>
            <pc:sldMk cId="2056558340" sldId="256"/>
            <ac:spMk id="72" creationId="{84544470-D8B8-2FF4-FD7F-6DF737FFD363}"/>
          </ac:spMkLst>
        </pc:spChg>
        <pc:spChg chg="add del mod">
          <ac:chgData name="Sadik Bhattarai" userId="86df55cf3dc6361f" providerId="LiveId" clId="{8A9CF2B1-E2E6-4854-B431-DD25104CE063}" dt="2024-04-02T05:29:24.235" v="1112" actId="478"/>
          <ac:spMkLst>
            <pc:docMk/>
            <pc:sldMk cId="2056558340" sldId="256"/>
            <ac:spMk id="73" creationId="{919793AD-E2B4-7E64-FD8F-F15436727BB7}"/>
          </ac:spMkLst>
        </pc:spChg>
        <pc:spChg chg="add mod">
          <ac:chgData name="Sadik Bhattarai" userId="86df55cf3dc6361f" providerId="LiveId" clId="{8A9CF2B1-E2E6-4854-B431-DD25104CE063}" dt="2024-04-02T05:31:47.732" v="1139" actId="1076"/>
          <ac:spMkLst>
            <pc:docMk/>
            <pc:sldMk cId="2056558340" sldId="256"/>
            <ac:spMk id="80" creationId="{A06BD2B2-9113-4A7D-3675-16E2C88E5D5C}"/>
          </ac:spMkLst>
        </pc:spChg>
        <pc:spChg chg="add mod">
          <ac:chgData name="Sadik Bhattarai" userId="86df55cf3dc6361f" providerId="LiveId" clId="{8A9CF2B1-E2E6-4854-B431-DD25104CE063}" dt="2024-04-02T05:46:24.597" v="1330" actId="1076"/>
          <ac:spMkLst>
            <pc:docMk/>
            <pc:sldMk cId="2056558340" sldId="256"/>
            <ac:spMk id="84" creationId="{62198435-53B7-29E5-62E5-5E9D6A946CB5}"/>
          </ac:spMkLst>
        </pc:spChg>
        <pc:spChg chg="add mod">
          <ac:chgData name="Sadik Bhattarai" userId="86df55cf3dc6361f" providerId="LiveId" clId="{8A9CF2B1-E2E6-4854-B431-DD25104CE063}" dt="2024-04-02T05:46:28.285" v="1331" actId="1076"/>
          <ac:spMkLst>
            <pc:docMk/>
            <pc:sldMk cId="2056558340" sldId="256"/>
            <ac:spMk id="85" creationId="{9A77B809-89A4-0CE0-ED89-12441484C54C}"/>
          </ac:spMkLst>
        </pc:spChg>
        <pc:spChg chg="add mod">
          <ac:chgData name="Sadik Bhattarai" userId="86df55cf3dc6361f" providerId="LiveId" clId="{8A9CF2B1-E2E6-4854-B431-DD25104CE063}" dt="2024-04-02T05:46:35.805" v="1333" actId="1076"/>
          <ac:spMkLst>
            <pc:docMk/>
            <pc:sldMk cId="2056558340" sldId="256"/>
            <ac:spMk id="86" creationId="{EE4A09E8-C31E-670F-B1EB-F7F40AEF741F}"/>
          </ac:spMkLst>
        </pc:spChg>
        <pc:spChg chg="add mod">
          <ac:chgData name="Sadik Bhattarai" userId="86df55cf3dc6361f" providerId="LiveId" clId="{8A9CF2B1-E2E6-4854-B431-DD25104CE063}" dt="2024-04-02T05:45:23.038" v="1314" actId="20577"/>
          <ac:spMkLst>
            <pc:docMk/>
            <pc:sldMk cId="2056558340" sldId="256"/>
            <ac:spMk id="88" creationId="{A453F7E7-BF7C-1937-A595-36ED65D8C0AF}"/>
          </ac:spMkLst>
        </pc:spChg>
        <pc:spChg chg="add mod">
          <ac:chgData name="Sadik Bhattarai" userId="86df55cf3dc6361f" providerId="LiveId" clId="{8A9CF2B1-E2E6-4854-B431-DD25104CE063}" dt="2024-04-02T05:48:40.374" v="1381" actId="20577"/>
          <ac:spMkLst>
            <pc:docMk/>
            <pc:sldMk cId="2056558340" sldId="256"/>
            <ac:spMk id="90" creationId="{45559633-3A8C-C67E-A8B5-061B9ED1F3E6}"/>
          </ac:spMkLst>
        </pc:spChg>
        <pc:spChg chg="add mod">
          <ac:chgData name="Sadik Bhattarai" userId="86df55cf3dc6361f" providerId="LiveId" clId="{8A9CF2B1-E2E6-4854-B431-DD25104CE063}" dt="2024-04-02T05:57:13.862" v="1506" actId="207"/>
          <ac:spMkLst>
            <pc:docMk/>
            <pc:sldMk cId="2056558340" sldId="256"/>
            <ac:spMk id="91" creationId="{37C78F1C-0EFE-7076-CFE1-B5B60C10F4BB}"/>
          </ac:spMkLst>
        </pc:spChg>
        <pc:spChg chg="add mod">
          <ac:chgData name="Sadik Bhattarai" userId="86df55cf3dc6361f" providerId="LiveId" clId="{8A9CF2B1-E2E6-4854-B431-DD25104CE063}" dt="2024-04-02T05:59:39.424" v="1527" actId="115"/>
          <ac:spMkLst>
            <pc:docMk/>
            <pc:sldMk cId="2056558340" sldId="256"/>
            <ac:spMk id="92" creationId="{86C538CE-2CA2-4DDC-F8AF-EBF7570696D9}"/>
          </ac:spMkLst>
        </pc:spChg>
        <pc:spChg chg="add mod">
          <ac:chgData name="Sadik Bhattarai" userId="86df55cf3dc6361f" providerId="LiveId" clId="{8A9CF2B1-E2E6-4854-B431-DD25104CE063}" dt="2024-04-02T05:57:56.152" v="1513" actId="115"/>
          <ac:spMkLst>
            <pc:docMk/>
            <pc:sldMk cId="2056558340" sldId="256"/>
            <ac:spMk id="93" creationId="{790877AD-8431-03E2-DF77-7598B02A222F}"/>
          </ac:spMkLst>
        </pc:spChg>
        <pc:spChg chg="add mod">
          <ac:chgData name="Sadik Bhattarai" userId="86df55cf3dc6361f" providerId="LiveId" clId="{8A9CF2B1-E2E6-4854-B431-DD25104CE063}" dt="2024-04-02T05:58:01.792" v="1514" actId="115"/>
          <ac:spMkLst>
            <pc:docMk/>
            <pc:sldMk cId="2056558340" sldId="256"/>
            <ac:spMk id="94" creationId="{35A4D5E2-A33F-9239-C83C-E65C475F0499}"/>
          </ac:spMkLst>
        </pc:spChg>
        <pc:spChg chg="add mod">
          <ac:chgData name="Sadik Bhattarai" userId="86df55cf3dc6361f" providerId="LiveId" clId="{8A9CF2B1-E2E6-4854-B431-DD25104CE063}" dt="2024-04-02T05:54:56.181" v="1496" actId="1076"/>
          <ac:spMkLst>
            <pc:docMk/>
            <pc:sldMk cId="2056558340" sldId="256"/>
            <ac:spMk id="95" creationId="{2DF1AC7A-D1DF-9D4B-D2BA-BE8C7D92C1F8}"/>
          </ac:spMkLst>
        </pc:spChg>
        <pc:spChg chg="add mod">
          <ac:chgData name="Sadik Bhattarai" userId="86df55cf3dc6361f" providerId="LiveId" clId="{8A9CF2B1-E2E6-4854-B431-DD25104CE063}" dt="2024-04-02T05:55:43.518" v="1500" actId="1076"/>
          <ac:spMkLst>
            <pc:docMk/>
            <pc:sldMk cId="2056558340" sldId="256"/>
            <ac:spMk id="96" creationId="{A2C34236-28D4-FF8D-AA22-1998DEB6ADCC}"/>
          </ac:spMkLst>
        </pc:spChg>
        <pc:spChg chg="add mod">
          <ac:chgData name="Sadik Bhattarai" userId="86df55cf3dc6361f" providerId="LiveId" clId="{8A9CF2B1-E2E6-4854-B431-DD25104CE063}" dt="2024-04-02T06:01:51.073" v="1528"/>
          <ac:spMkLst>
            <pc:docMk/>
            <pc:sldMk cId="2056558340" sldId="256"/>
            <ac:spMk id="98" creationId="{23E7DB40-81EE-E61D-40BB-F266A02AF822}"/>
          </ac:spMkLst>
        </pc:spChg>
        <pc:spChg chg="add mod">
          <ac:chgData name="Sadik Bhattarai" userId="86df55cf3dc6361f" providerId="LiveId" clId="{8A9CF2B1-E2E6-4854-B431-DD25104CE063}" dt="2024-04-02T06:01:51.073" v="1528"/>
          <ac:spMkLst>
            <pc:docMk/>
            <pc:sldMk cId="2056558340" sldId="256"/>
            <ac:spMk id="99" creationId="{8A6EA624-0D75-5450-78AA-609E6F66ABE3}"/>
          </ac:spMkLst>
        </pc:spChg>
        <pc:spChg chg="add mod">
          <ac:chgData name="Sadik Bhattarai" userId="86df55cf3dc6361f" providerId="LiveId" clId="{8A9CF2B1-E2E6-4854-B431-DD25104CE063}" dt="2024-04-02T06:01:51.073" v="1528"/>
          <ac:spMkLst>
            <pc:docMk/>
            <pc:sldMk cId="2056558340" sldId="256"/>
            <ac:spMk id="100" creationId="{D271E108-BDBC-0C60-2E94-8DAE811C5AC7}"/>
          </ac:spMkLst>
        </pc:spChg>
        <pc:spChg chg="add mod">
          <ac:chgData name="Sadik Bhattarai" userId="86df55cf3dc6361f" providerId="LiveId" clId="{8A9CF2B1-E2E6-4854-B431-DD25104CE063}" dt="2024-04-02T06:01:51.073" v="1528"/>
          <ac:spMkLst>
            <pc:docMk/>
            <pc:sldMk cId="2056558340" sldId="256"/>
            <ac:spMk id="101" creationId="{56A60AD2-41DE-8F5E-0097-6715157FB656}"/>
          </ac:spMkLst>
        </pc:spChg>
        <pc:spChg chg="add mod">
          <ac:chgData name="Sadik Bhattarai" userId="86df55cf3dc6361f" providerId="LiveId" clId="{8A9CF2B1-E2E6-4854-B431-DD25104CE063}" dt="2024-04-02T06:01:51.073" v="1528"/>
          <ac:spMkLst>
            <pc:docMk/>
            <pc:sldMk cId="2056558340" sldId="256"/>
            <ac:spMk id="102" creationId="{9BC765AE-2291-C646-D6BD-362293C307F1}"/>
          </ac:spMkLst>
        </pc:spChg>
        <pc:spChg chg="add mod">
          <ac:chgData name="Sadik Bhattarai" userId="86df55cf3dc6361f" providerId="LiveId" clId="{8A9CF2B1-E2E6-4854-B431-DD25104CE063}" dt="2024-04-02T06:01:51.073" v="1528"/>
          <ac:spMkLst>
            <pc:docMk/>
            <pc:sldMk cId="2056558340" sldId="256"/>
            <ac:spMk id="103" creationId="{8BA38AFF-D7AD-BB0B-2D67-3E8189E8D18C}"/>
          </ac:spMkLst>
        </pc:spChg>
        <pc:spChg chg="add mod">
          <ac:chgData name="Sadik Bhattarai" userId="86df55cf3dc6361f" providerId="LiveId" clId="{8A9CF2B1-E2E6-4854-B431-DD25104CE063}" dt="2024-04-02T06:02:13.811" v="1531" actId="1076"/>
          <ac:spMkLst>
            <pc:docMk/>
            <pc:sldMk cId="2056558340" sldId="256"/>
            <ac:spMk id="105" creationId="{8CA94C5D-57F5-F6BD-EB2B-426A518ADBB4}"/>
          </ac:spMkLst>
        </pc:spChg>
        <pc:spChg chg="add mod">
          <ac:chgData name="Sadik Bhattarai" userId="86df55cf3dc6361f" providerId="LiveId" clId="{8A9CF2B1-E2E6-4854-B431-DD25104CE063}" dt="2024-04-02T06:02:13.811" v="1531" actId="1076"/>
          <ac:spMkLst>
            <pc:docMk/>
            <pc:sldMk cId="2056558340" sldId="256"/>
            <ac:spMk id="106" creationId="{952E882D-3983-E163-CEE8-095F2B001234}"/>
          </ac:spMkLst>
        </pc:spChg>
        <pc:spChg chg="add mod">
          <ac:chgData name="Sadik Bhattarai" userId="86df55cf3dc6361f" providerId="LiveId" clId="{8A9CF2B1-E2E6-4854-B431-DD25104CE063}" dt="2024-04-02T06:02:13.811" v="1531" actId="1076"/>
          <ac:spMkLst>
            <pc:docMk/>
            <pc:sldMk cId="2056558340" sldId="256"/>
            <ac:spMk id="107" creationId="{8550BDBC-C3F3-C160-5438-FBACF4ADED5A}"/>
          </ac:spMkLst>
        </pc:spChg>
        <pc:spChg chg="add mod">
          <ac:chgData name="Sadik Bhattarai" userId="86df55cf3dc6361f" providerId="LiveId" clId="{8A9CF2B1-E2E6-4854-B431-DD25104CE063}" dt="2024-04-02T06:02:13.811" v="1531" actId="1076"/>
          <ac:spMkLst>
            <pc:docMk/>
            <pc:sldMk cId="2056558340" sldId="256"/>
            <ac:spMk id="108" creationId="{55EEB2F2-67A3-F1FC-46CB-245D262D7D26}"/>
          </ac:spMkLst>
        </pc:spChg>
        <pc:spChg chg="add mod">
          <ac:chgData name="Sadik Bhattarai" userId="86df55cf3dc6361f" providerId="LiveId" clId="{8A9CF2B1-E2E6-4854-B431-DD25104CE063}" dt="2024-04-02T06:02:13.811" v="1531" actId="1076"/>
          <ac:spMkLst>
            <pc:docMk/>
            <pc:sldMk cId="2056558340" sldId="256"/>
            <ac:spMk id="109" creationId="{50341906-DC39-856F-0177-1446EB961F1C}"/>
          </ac:spMkLst>
        </pc:spChg>
        <pc:spChg chg="add mod">
          <ac:chgData name="Sadik Bhattarai" userId="86df55cf3dc6361f" providerId="LiveId" clId="{8A9CF2B1-E2E6-4854-B431-DD25104CE063}" dt="2024-04-02T06:02:13.811" v="1531" actId="1076"/>
          <ac:spMkLst>
            <pc:docMk/>
            <pc:sldMk cId="2056558340" sldId="256"/>
            <ac:spMk id="110" creationId="{D5D76807-1249-4588-A10D-70BB7BAB5233}"/>
          </ac:spMkLst>
        </pc:spChg>
        <pc:spChg chg="add mod">
          <ac:chgData name="Sadik Bhattarai" userId="86df55cf3dc6361f" providerId="LiveId" clId="{8A9CF2B1-E2E6-4854-B431-DD25104CE063}" dt="2024-04-02T06:02:46.531" v="1532"/>
          <ac:spMkLst>
            <pc:docMk/>
            <pc:sldMk cId="2056558340" sldId="256"/>
            <ac:spMk id="112" creationId="{496438A4-0C2E-8502-6434-3CBCB5F797BB}"/>
          </ac:spMkLst>
        </pc:spChg>
        <pc:spChg chg="add mod">
          <ac:chgData name="Sadik Bhattarai" userId="86df55cf3dc6361f" providerId="LiveId" clId="{8A9CF2B1-E2E6-4854-B431-DD25104CE063}" dt="2024-04-02T06:04:07.053" v="1561" actId="20577"/>
          <ac:spMkLst>
            <pc:docMk/>
            <pc:sldMk cId="2056558340" sldId="256"/>
            <ac:spMk id="113" creationId="{4555188C-E713-A773-BB03-6CFE9C1D4F98}"/>
          </ac:spMkLst>
        </pc:spChg>
        <pc:spChg chg="mod">
          <ac:chgData name="Sadik Bhattarai" userId="86df55cf3dc6361f" providerId="LiveId" clId="{8A9CF2B1-E2E6-4854-B431-DD25104CE063}" dt="2024-04-02T06:04:14.438" v="1562"/>
          <ac:spMkLst>
            <pc:docMk/>
            <pc:sldMk cId="2056558340" sldId="256"/>
            <ac:spMk id="115" creationId="{56087DB5-5F37-66CE-AB21-1051724B81F0}"/>
          </ac:spMkLst>
        </pc:spChg>
        <pc:spChg chg="mod">
          <ac:chgData name="Sadik Bhattarai" userId="86df55cf3dc6361f" providerId="LiveId" clId="{8A9CF2B1-E2E6-4854-B431-DD25104CE063}" dt="2024-04-02T06:05:12.781" v="1604" actId="14100"/>
          <ac:spMkLst>
            <pc:docMk/>
            <pc:sldMk cId="2056558340" sldId="256"/>
            <ac:spMk id="116" creationId="{0E5C74FF-0B9C-C6D7-476E-EE2E90FDD19A}"/>
          </ac:spMkLst>
        </pc:spChg>
        <pc:spChg chg="mod">
          <ac:chgData name="Sadik Bhattarai" userId="86df55cf3dc6361f" providerId="LiveId" clId="{8A9CF2B1-E2E6-4854-B431-DD25104CE063}" dt="2024-04-02T06:06:26.425" v="1623"/>
          <ac:spMkLst>
            <pc:docMk/>
            <pc:sldMk cId="2056558340" sldId="256"/>
            <ac:spMk id="118" creationId="{03303F60-0995-E01D-D3D4-726B8DEF3299}"/>
          </ac:spMkLst>
        </pc:spChg>
        <pc:spChg chg="mod">
          <ac:chgData name="Sadik Bhattarai" userId="86df55cf3dc6361f" providerId="LiveId" clId="{8A9CF2B1-E2E6-4854-B431-DD25104CE063}" dt="2024-04-02T06:06:26.425" v="1623"/>
          <ac:spMkLst>
            <pc:docMk/>
            <pc:sldMk cId="2056558340" sldId="256"/>
            <ac:spMk id="119" creationId="{D270D546-284E-4073-169C-575CAF2A8C3F}"/>
          </ac:spMkLst>
        </pc:spChg>
        <pc:spChg chg="add mod">
          <ac:chgData name="Sadik Bhattarai" userId="86df55cf3dc6361f" providerId="LiveId" clId="{8A9CF2B1-E2E6-4854-B431-DD25104CE063}" dt="2024-04-02T06:06:26.425" v="1623"/>
          <ac:spMkLst>
            <pc:docMk/>
            <pc:sldMk cId="2056558340" sldId="256"/>
            <ac:spMk id="120" creationId="{175098F8-85F7-BD92-DCA6-479CB947B5D8}"/>
          </ac:spMkLst>
        </pc:spChg>
        <pc:spChg chg="mod">
          <ac:chgData name="Sadik Bhattarai" userId="86df55cf3dc6361f" providerId="LiveId" clId="{8A9CF2B1-E2E6-4854-B431-DD25104CE063}" dt="2024-04-02T06:06:32.243" v="1624"/>
          <ac:spMkLst>
            <pc:docMk/>
            <pc:sldMk cId="2056558340" sldId="256"/>
            <ac:spMk id="122" creationId="{A0F7AC6B-AF1E-79F3-0CEA-B141606704A5}"/>
          </ac:spMkLst>
        </pc:spChg>
        <pc:spChg chg="mod">
          <ac:chgData name="Sadik Bhattarai" userId="86df55cf3dc6361f" providerId="LiveId" clId="{8A9CF2B1-E2E6-4854-B431-DD25104CE063}" dt="2024-04-02T06:06:32.243" v="1624"/>
          <ac:spMkLst>
            <pc:docMk/>
            <pc:sldMk cId="2056558340" sldId="256"/>
            <ac:spMk id="123" creationId="{558AA3D1-EE49-FEA9-D65A-843215448CA9}"/>
          </ac:spMkLst>
        </pc:spChg>
        <pc:spChg chg="add mod">
          <ac:chgData name="Sadik Bhattarai" userId="86df55cf3dc6361f" providerId="LiveId" clId="{8A9CF2B1-E2E6-4854-B431-DD25104CE063}" dt="2024-04-02T06:09:17.733" v="1659" actId="1076"/>
          <ac:spMkLst>
            <pc:docMk/>
            <pc:sldMk cId="2056558340" sldId="256"/>
            <ac:spMk id="124" creationId="{A270B09C-3DFB-4D9C-321B-98BA9D49B6B5}"/>
          </ac:spMkLst>
        </pc:spChg>
        <pc:spChg chg="add mod">
          <ac:chgData name="Sadik Bhattarai" userId="86df55cf3dc6361f" providerId="LiveId" clId="{8A9CF2B1-E2E6-4854-B431-DD25104CE063}" dt="2024-04-02T06:12:42.589" v="1728" actId="14100"/>
          <ac:spMkLst>
            <pc:docMk/>
            <pc:sldMk cId="2056558340" sldId="256"/>
            <ac:spMk id="125" creationId="{2A1EC6DE-FD75-A2CA-E343-1F4506DC79A3}"/>
          </ac:spMkLst>
        </pc:spChg>
        <pc:spChg chg="add mod">
          <ac:chgData name="Sadik Bhattarai" userId="86df55cf3dc6361f" providerId="LiveId" clId="{8A9CF2B1-E2E6-4854-B431-DD25104CE063}" dt="2024-04-02T06:14:19.940" v="1743" actId="207"/>
          <ac:spMkLst>
            <pc:docMk/>
            <pc:sldMk cId="2056558340" sldId="256"/>
            <ac:spMk id="126" creationId="{51A88902-D77D-0CC9-C86A-8DCBA61B30D7}"/>
          </ac:spMkLst>
        </pc:spChg>
        <pc:spChg chg="add mod">
          <ac:chgData name="Sadik Bhattarai" userId="86df55cf3dc6361f" providerId="LiveId" clId="{8A9CF2B1-E2E6-4854-B431-DD25104CE063}" dt="2024-04-02T06:14:14.284" v="1742" actId="207"/>
          <ac:spMkLst>
            <pc:docMk/>
            <pc:sldMk cId="2056558340" sldId="256"/>
            <ac:spMk id="127" creationId="{C02F3ADC-1EE2-4292-CFB3-ADB28C109066}"/>
          </ac:spMkLst>
        </pc:spChg>
        <pc:spChg chg="add mod">
          <ac:chgData name="Sadik Bhattarai" userId="86df55cf3dc6361f" providerId="LiveId" clId="{8A9CF2B1-E2E6-4854-B431-DD25104CE063}" dt="2024-04-02T06:14:06.492" v="1741" actId="207"/>
          <ac:spMkLst>
            <pc:docMk/>
            <pc:sldMk cId="2056558340" sldId="256"/>
            <ac:spMk id="128" creationId="{E88FA6D8-DB05-0D9A-D006-D16B507D80C2}"/>
          </ac:spMkLst>
        </pc:spChg>
        <pc:spChg chg="add mod">
          <ac:chgData name="Sadik Bhattarai" userId="86df55cf3dc6361f" providerId="LiveId" clId="{8A9CF2B1-E2E6-4854-B431-DD25104CE063}" dt="2024-04-02T06:14:00.788" v="1740" actId="207"/>
          <ac:spMkLst>
            <pc:docMk/>
            <pc:sldMk cId="2056558340" sldId="256"/>
            <ac:spMk id="129" creationId="{C5821DCE-0061-29C4-688F-39B95B5E4306}"/>
          </ac:spMkLst>
        </pc:spChg>
        <pc:spChg chg="add mod">
          <ac:chgData name="Sadik Bhattarai" userId="86df55cf3dc6361f" providerId="LiveId" clId="{8A9CF2B1-E2E6-4854-B431-DD25104CE063}" dt="2024-04-02T06:20:22.966" v="1837" actId="1076"/>
          <ac:spMkLst>
            <pc:docMk/>
            <pc:sldMk cId="2056558340" sldId="256"/>
            <ac:spMk id="130" creationId="{F3DFEB6C-6183-5531-6526-B5894C0C31E2}"/>
          </ac:spMkLst>
        </pc:spChg>
        <pc:spChg chg="add mod">
          <ac:chgData name="Sadik Bhattarai" userId="86df55cf3dc6361f" providerId="LiveId" clId="{8A9CF2B1-E2E6-4854-B431-DD25104CE063}" dt="2024-04-02T06:15:01.395" v="1777" actId="20577"/>
          <ac:spMkLst>
            <pc:docMk/>
            <pc:sldMk cId="2056558340" sldId="256"/>
            <ac:spMk id="131" creationId="{8B61FEF7-0F0D-BFAD-0475-BD14BF757147}"/>
          </ac:spMkLst>
        </pc:spChg>
        <pc:spChg chg="add mod">
          <ac:chgData name="Sadik Bhattarai" userId="86df55cf3dc6361f" providerId="LiveId" clId="{8A9CF2B1-E2E6-4854-B431-DD25104CE063}" dt="2024-04-02T06:20:12.981" v="1836" actId="1076"/>
          <ac:spMkLst>
            <pc:docMk/>
            <pc:sldMk cId="2056558340" sldId="256"/>
            <ac:spMk id="140" creationId="{5B3E0B6C-9F21-EEB8-D920-055ADBA35C6C}"/>
          </ac:spMkLst>
        </pc:spChg>
        <pc:grpChg chg="add del mod">
          <ac:chgData name="Sadik Bhattarai" userId="86df55cf3dc6361f" providerId="LiveId" clId="{8A9CF2B1-E2E6-4854-B431-DD25104CE063}" dt="2024-04-02T06:07:46.921" v="1641" actId="478"/>
          <ac:grpSpMkLst>
            <pc:docMk/>
            <pc:sldMk cId="2056558340" sldId="256"/>
            <ac:grpSpMk id="111" creationId="{EE8D93C9-0272-46B1-664A-0742C5D4FB75}"/>
          </ac:grpSpMkLst>
        </pc:grpChg>
        <pc:grpChg chg="add del mod">
          <ac:chgData name="Sadik Bhattarai" userId="86df55cf3dc6361f" providerId="LiveId" clId="{8A9CF2B1-E2E6-4854-B431-DD25104CE063}" dt="2024-04-02T06:07:44.435" v="1638" actId="478"/>
          <ac:grpSpMkLst>
            <pc:docMk/>
            <pc:sldMk cId="2056558340" sldId="256"/>
            <ac:grpSpMk id="114" creationId="{47CE5FA6-CA5B-4019-4F21-A873C96D4558}"/>
          </ac:grpSpMkLst>
        </pc:grpChg>
        <pc:grpChg chg="add del mod">
          <ac:chgData name="Sadik Bhattarai" userId="86df55cf3dc6361f" providerId="LiveId" clId="{8A9CF2B1-E2E6-4854-B431-DD25104CE063}" dt="2024-04-02T06:07:45.399" v="1639" actId="478"/>
          <ac:grpSpMkLst>
            <pc:docMk/>
            <pc:sldMk cId="2056558340" sldId="256"/>
            <ac:grpSpMk id="117" creationId="{EC20264A-84DB-DF99-9556-0D00A3B2D7EC}"/>
          </ac:grpSpMkLst>
        </pc:grpChg>
        <pc:grpChg chg="add del mod">
          <ac:chgData name="Sadik Bhattarai" userId="86df55cf3dc6361f" providerId="LiveId" clId="{8A9CF2B1-E2E6-4854-B431-DD25104CE063}" dt="2024-04-02T06:07:46.161" v="1640" actId="478"/>
          <ac:grpSpMkLst>
            <pc:docMk/>
            <pc:sldMk cId="2056558340" sldId="256"/>
            <ac:grpSpMk id="121" creationId="{FC743EA0-A546-BD9B-8A9F-5836B07FA6A6}"/>
          </ac:grpSpMkLst>
        </pc:grpChg>
        <pc:graphicFrameChg chg="add mod modGraphic">
          <ac:chgData name="Sadik Bhattarai" userId="86df55cf3dc6361f" providerId="LiveId" clId="{8A9CF2B1-E2E6-4854-B431-DD25104CE063}" dt="2024-04-02T05:56:33.647" v="1502" actId="207"/>
          <ac:graphicFrameMkLst>
            <pc:docMk/>
            <pc:sldMk cId="2056558340" sldId="256"/>
            <ac:graphicFrameMk id="82" creationId="{326FE820-16F4-B1FA-E218-68B4ECE66D61}"/>
          </ac:graphicFrameMkLst>
        </pc:graphicFrameChg>
        <pc:graphicFrameChg chg="add mod">
          <ac:chgData name="Sadik Bhattarai" userId="86df55cf3dc6361f" providerId="LiveId" clId="{8A9CF2B1-E2E6-4854-B431-DD25104CE063}" dt="2024-04-02T05:56:41.831" v="1503" actId="207"/>
          <ac:graphicFrameMkLst>
            <pc:docMk/>
            <pc:sldMk cId="2056558340" sldId="256"/>
            <ac:graphicFrameMk id="83" creationId="{FA9808B5-5AD6-6F65-0D52-31E5DCB3582B}"/>
          </ac:graphicFrameMkLst>
        </pc:graphicFrameChg>
        <pc:graphicFrameChg chg="add mod">
          <ac:chgData name="Sadik Bhattarai" userId="86df55cf3dc6361f" providerId="LiveId" clId="{8A9CF2B1-E2E6-4854-B431-DD25104CE063}" dt="2024-04-02T05:56:45.976" v="1504" actId="207"/>
          <ac:graphicFrameMkLst>
            <pc:docMk/>
            <pc:sldMk cId="2056558340" sldId="256"/>
            <ac:graphicFrameMk id="87" creationId="{40D212F1-C7E3-572A-EFE5-A9A48E98E75C}"/>
          </ac:graphicFrameMkLst>
        </pc:graphicFrameChg>
        <pc:graphicFrameChg chg="add mod">
          <ac:chgData name="Sadik Bhattarai" userId="86df55cf3dc6361f" providerId="LiveId" clId="{8A9CF2B1-E2E6-4854-B431-DD25104CE063}" dt="2024-04-02T05:56:58.490" v="1505" actId="207"/>
          <ac:graphicFrameMkLst>
            <pc:docMk/>
            <pc:sldMk cId="2056558340" sldId="256"/>
            <ac:graphicFrameMk id="89" creationId="{B574E6C0-C925-BB5D-D652-BC45ACAAD13B}"/>
          </ac:graphicFrameMkLst>
        </pc:graphicFrameChg>
        <pc:graphicFrameChg chg="add mod">
          <ac:chgData name="Sadik Bhattarai" userId="86df55cf3dc6361f" providerId="LiveId" clId="{8A9CF2B1-E2E6-4854-B431-DD25104CE063}" dt="2024-04-02T06:01:51.073" v="1528"/>
          <ac:graphicFrameMkLst>
            <pc:docMk/>
            <pc:sldMk cId="2056558340" sldId="256"/>
            <ac:graphicFrameMk id="97" creationId="{0CB7190B-DEF7-4EBF-95CF-94B7F157F900}"/>
          </ac:graphicFrameMkLst>
        </pc:graphicFrameChg>
        <pc:graphicFrameChg chg="add mod">
          <ac:chgData name="Sadik Bhattarai" userId="86df55cf3dc6361f" providerId="LiveId" clId="{8A9CF2B1-E2E6-4854-B431-DD25104CE063}" dt="2024-04-02T06:02:13.811" v="1531" actId="1076"/>
          <ac:graphicFrameMkLst>
            <pc:docMk/>
            <pc:sldMk cId="2056558340" sldId="256"/>
            <ac:graphicFrameMk id="104" creationId="{5C35AD51-A85A-74D5-01F0-CFF57E900FF8}"/>
          </ac:graphicFrameMkLst>
        </pc:graphicFrameChg>
        <pc:cxnChg chg="add mod">
          <ac:chgData name="Sadik Bhattarai" userId="86df55cf3dc6361f" providerId="LiveId" clId="{8A9CF2B1-E2E6-4854-B431-DD25104CE063}" dt="2024-04-02T04:44:45.387" v="84" actId="1076"/>
          <ac:cxnSpMkLst>
            <pc:docMk/>
            <pc:sldMk cId="2056558340" sldId="256"/>
            <ac:cxnSpMk id="13" creationId="{D6F2FAF2-01BD-FE4F-3C05-2DEFFCC658F2}"/>
          </ac:cxnSpMkLst>
        </pc:cxnChg>
        <pc:cxnChg chg="add mod">
          <ac:chgData name="Sadik Bhattarai" userId="86df55cf3dc6361f" providerId="LiveId" clId="{8A9CF2B1-E2E6-4854-B431-DD25104CE063}" dt="2024-04-02T04:46:36.404" v="125" actId="1076"/>
          <ac:cxnSpMkLst>
            <pc:docMk/>
            <pc:sldMk cId="2056558340" sldId="256"/>
            <ac:cxnSpMk id="15" creationId="{A98CA8E4-7563-7285-7083-A01D8EE34DB4}"/>
          </ac:cxnSpMkLst>
        </pc:cxnChg>
        <pc:cxnChg chg="add del mod">
          <ac:chgData name="Sadik Bhattarai" userId="86df55cf3dc6361f" providerId="LiveId" clId="{8A9CF2B1-E2E6-4854-B431-DD25104CE063}" dt="2024-04-02T04:50:04.279" v="206" actId="478"/>
          <ac:cxnSpMkLst>
            <pc:docMk/>
            <pc:sldMk cId="2056558340" sldId="256"/>
            <ac:cxnSpMk id="17" creationId="{C2C0B723-EE46-E6D8-DBCC-37090B658890}"/>
          </ac:cxnSpMkLst>
        </pc:cxnChg>
        <pc:cxnChg chg="add del">
          <ac:chgData name="Sadik Bhattarai" userId="86df55cf3dc6361f" providerId="LiveId" clId="{8A9CF2B1-E2E6-4854-B431-DD25104CE063}" dt="2024-04-02T04:50:19.979" v="208" actId="11529"/>
          <ac:cxnSpMkLst>
            <pc:docMk/>
            <pc:sldMk cId="2056558340" sldId="256"/>
            <ac:cxnSpMk id="22" creationId="{1DCA5495-D340-769E-BF00-D372C09C5FC2}"/>
          </ac:cxnSpMkLst>
        </pc:cxnChg>
        <pc:cxnChg chg="add del mod">
          <ac:chgData name="Sadik Bhattarai" userId="86df55cf3dc6361f" providerId="LiveId" clId="{8A9CF2B1-E2E6-4854-B431-DD25104CE063}" dt="2024-04-02T04:50:32.239" v="210" actId="11529"/>
          <ac:cxnSpMkLst>
            <pc:docMk/>
            <pc:sldMk cId="2056558340" sldId="256"/>
            <ac:cxnSpMk id="24" creationId="{355B1D23-891E-CA8C-3D1E-1BA5FB87E2DA}"/>
          </ac:cxnSpMkLst>
        </pc:cxnChg>
        <pc:cxnChg chg="add del mod">
          <ac:chgData name="Sadik Bhattarai" userId="86df55cf3dc6361f" providerId="LiveId" clId="{8A9CF2B1-E2E6-4854-B431-DD25104CE063}" dt="2024-04-02T04:50:42.871" v="212" actId="11529"/>
          <ac:cxnSpMkLst>
            <pc:docMk/>
            <pc:sldMk cId="2056558340" sldId="256"/>
            <ac:cxnSpMk id="26" creationId="{4CC1593A-F33D-F02C-2F81-C9F41758CAF8}"/>
          </ac:cxnSpMkLst>
        </pc:cxnChg>
        <pc:cxnChg chg="add">
          <ac:chgData name="Sadik Bhattarai" userId="86df55cf3dc6361f" providerId="LiveId" clId="{8A9CF2B1-E2E6-4854-B431-DD25104CE063}" dt="2024-04-02T05:17:36.191" v="865" actId="11529"/>
          <ac:cxnSpMkLst>
            <pc:docMk/>
            <pc:sldMk cId="2056558340" sldId="256"/>
            <ac:cxnSpMk id="64" creationId="{07C7E14E-A95D-F7E8-CB6C-7DB0A33ACB2D}"/>
          </ac:cxnSpMkLst>
        </pc:cxnChg>
        <pc:cxnChg chg="add del mod">
          <ac:chgData name="Sadik Bhattarai" userId="86df55cf3dc6361f" providerId="LiveId" clId="{8A9CF2B1-E2E6-4854-B431-DD25104CE063}" dt="2024-04-02T05:30:02.209" v="1126" actId="11529"/>
          <ac:cxnSpMkLst>
            <pc:docMk/>
            <pc:sldMk cId="2056558340" sldId="256"/>
            <ac:cxnSpMk id="75" creationId="{4C4159DC-847D-1F7E-6327-720BCCFAA238}"/>
          </ac:cxnSpMkLst>
        </pc:cxnChg>
        <pc:cxnChg chg="add mod">
          <ac:chgData name="Sadik Bhattarai" userId="86df55cf3dc6361f" providerId="LiveId" clId="{8A9CF2B1-E2E6-4854-B431-DD25104CE063}" dt="2024-04-02T05:32:46.702" v="1145" actId="13822"/>
          <ac:cxnSpMkLst>
            <pc:docMk/>
            <pc:sldMk cId="2056558340" sldId="256"/>
            <ac:cxnSpMk id="77" creationId="{525E4C07-8F67-2123-CB00-059BA60C9F34}"/>
          </ac:cxnSpMkLst>
        </pc:cxnChg>
        <pc:cxnChg chg="add del">
          <ac:chgData name="Sadik Bhattarai" userId="86df55cf3dc6361f" providerId="LiveId" clId="{8A9CF2B1-E2E6-4854-B431-DD25104CE063}" dt="2024-04-02T06:16:18.564" v="1783" actId="11529"/>
          <ac:cxnSpMkLst>
            <pc:docMk/>
            <pc:sldMk cId="2056558340" sldId="256"/>
            <ac:cxnSpMk id="133" creationId="{0239F9FC-AB83-E6E6-4AAF-44D839334804}"/>
          </ac:cxnSpMkLst>
        </pc:cxnChg>
        <pc:cxnChg chg="add mod">
          <ac:chgData name="Sadik Bhattarai" userId="86df55cf3dc6361f" providerId="LiveId" clId="{8A9CF2B1-E2E6-4854-B431-DD25104CE063}" dt="2024-04-02T06:17:14.467" v="1787" actId="1582"/>
          <ac:cxnSpMkLst>
            <pc:docMk/>
            <pc:sldMk cId="2056558340" sldId="256"/>
            <ac:cxnSpMk id="135" creationId="{6D1D5F8A-4C7B-02A9-9712-85471FFD9E5D}"/>
          </ac:cxnSpMkLst>
        </pc:cxnChg>
        <pc:cxnChg chg="add del">
          <ac:chgData name="Sadik Bhattarai" userId="86df55cf3dc6361f" providerId="LiveId" clId="{8A9CF2B1-E2E6-4854-B431-DD25104CE063}" dt="2024-04-02T06:17:34.452" v="1789" actId="11529"/>
          <ac:cxnSpMkLst>
            <pc:docMk/>
            <pc:sldMk cId="2056558340" sldId="256"/>
            <ac:cxnSpMk id="137" creationId="{23C32FEF-0A85-9793-4F16-024A97E8C64F}"/>
          </ac:cxnSpMkLst>
        </pc:cxnChg>
        <pc:cxnChg chg="add mod">
          <ac:chgData name="Sadik Bhattarai" userId="86df55cf3dc6361f" providerId="LiveId" clId="{8A9CF2B1-E2E6-4854-B431-DD25104CE063}" dt="2024-04-02T06:18:38.713" v="1795" actId="693"/>
          <ac:cxnSpMkLst>
            <pc:docMk/>
            <pc:sldMk cId="2056558340" sldId="256"/>
            <ac:cxnSpMk id="139" creationId="{D3891CE0-F85D-7075-58A8-5772E610A65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0C489-5F1A-43A5-9552-254EC77ECD1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595A7-64A0-42D6-8E17-6792988452A0}">
      <dgm:prSet phldrT="[Text]"/>
      <dgm:spPr>
        <a:solidFill>
          <a:schemeClr val="accent3"/>
        </a:solidFill>
      </dgm:spPr>
      <dgm:t>
        <a:bodyPr/>
        <a:lstStyle/>
        <a:p>
          <a:endParaRPr lang="en-US" dirty="0"/>
        </a:p>
      </dgm:t>
    </dgm:pt>
    <dgm:pt modelId="{A6D5DF08-C6F7-47A5-AA8E-408949F3678A}" type="parTrans" cxnId="{A45927C4-B7CE-426A-9272-76FE2DB9BDBC}">
      <dgm:prSet/>
      <dgm:spPr/>
      <dgm:t>
        <a:bodyPr/>
        <a:lstStyle/>
        <a:p>
          <a:endParaRPr lang="en-US"/>
        </a:p>
      </dgm:t>
    </dgm:pt>
    <dgm:pt modelId="{D3A154D8-7D7B-4AC0-A7B2-CF2CD2C51F7E}" type="sibTrans" cxnId="{A45927C4-B7CE-426A-9272-76FE2DB9BDBC}">
      <dgm:prSet/>
      <dgm:spPr/>
      <dgm:t>
        <a:bodyPr/>
        <a:lstStyle/>
        <a:p>
          <a:endParaRPr lang="en-US"/>
        </a:p>
      </dgm:t>
    </dgm:pt>
    <dgm:pt modelId="{A53D6F02-4406-4ABC-BA1E-A865C0A13E6A}">
      <dgm:prSet phldrT="[Text]"/>
      <dgm:spPr>
        <a:solidFill>
          <a:schemeClr val="accent3"/>
        </a:solidFill>
      </dgm:spPr>
      <dgm:t>
        <a:bodyPr/>
        <a:lstStyle/>
        <a:p>
          <a:endParaRPr lang="en-US" dirty="0"/>
        </a:p>
      </dgm:t>
    </dgm:pt>
    <dgm:pt modelId="{9B893216-1328-4DD9-AF7D-99A94BB17EB4}" type="parTrans" cxnId="{C0CB8FCF-3E2E-4F9A-A21C-F0A6B29C1073}">
      <dgm:prSet/>
      <dgm:spPr/>
      <dgm:t>
        <a:bodyPr/>
        <a:lstStyle/>
        <a:p>
          <a:endParaRPr lang="en-US"/>
        </a:p>
      </dgm:t>
    </dgm:pt>
    <dgm:pt modelId="{9F2DAAFE-2018-47A7-8BB0-6F508A1FEE70}" type="sibTrans" cxnId="{C0CB8FCF-3E2E-4F9A-A21C-F0A6B29C1073}">
      <dgm:prSet/>
      <dgm:spPr/>
      <dgm:t>
        <a:bodyPr/>
        <a:lstStyle/>
        <a:p>
          <a:endParaRPr lang="en-US"/>
        </a:p>
      </dgm:t>
    </dgm:pt>
    <dgm:pt modelId="{B87578CD-2A56-480D-B5A5-98758A4C5D25}" type="pres">
      <dgm:prSet presAssocID="{26C0C489-5F1A-43A5-9552-254EC77ECD1D}" presName="Name0" presStyleCnt="0">
        <dgm:presLayoutVars>
          <dgm:dir/>
          <dgm:resizeHandles val="exact"/>
        </dgm:presLayoutVars>
      </dgm:prSet>
      <dgm:spPr/>
    </dgm:pt>
    <dgm:pt modelId="{0843C15E-37EE-46DE-8D9C-B68CAEB96797}" type="pres">
      <dgm:prSet presAssocID="{726595A7-64A0-42D6-8E17-6792988452A0}" presName="node" presStyleLbl="node1" presStyleIdx="0" presStyleCnt="2" custLinFactX="-162256" custLinFactNeighborX="-200000">
        <dgm:presLayoutVars>
          <dgm:bulletEnabled val="1"/>
        </dgm:presLayoutVars>
      </dgm:prSet>
      <dgm:spPr/>
    </dgm:pt>
    <dgm:pt modelId="{9622A1F4-5015-4FB8-A28B-5BC0E0CAB859}" type="pres">
      <dgm:prSet presAssocID="{D3A154D8-7D7B-4AC0-A7B2-CF2CD2C51F7E}" presName="sibTrans" presStyleCnt="0"/>
      <dgm:spPr/>
    </dgm:pt>
    <dgm:pt modelId="{93D1B12A-F0E6-4954-BCFA-9B70272C4072}" type="pres">
      <dgm:prSet presAssocID="{A53D6F02-4406-4ABC-BA1E-A865C0A13E6A}" presName="node" presStyleLbl="node1" presStyleIdx="1" presStyleCnt="2" custLinFactNeighborX="52489" custLinFactNeighborY="-4523">
        <dgm:presLayoutVars>
          <dgm:bulletEnabled val="1"/>
        </dgm:presLayoutVars>
      </dgm:prSet>
      <dgm:spPr/>
    </dgm:pt>
  </dgm:ptLst>
  <dgm:cxnLst>
    <dgm:cxn modelId="{74469F5B-D540-4AFF-BEC2-70094250CC79}" type="presOf" srcId="{A53D6F02-4406-4ABC-BA1E-A865C0A13E6A}" destId="{93D1B12A-F0E6-4954-BCFA-9B70272C4072}" srcOrd="0" destOrd="0" presId="urn:microsoft.com/office/officeart/2005/8/layout/hList6"/>
    <dgm:cxn modelId="{A45927C4-B7CE-426A-9272-76FE2DB9BDBC}" srcId="{26C0C489-5F1A-43A5-9552-254EC77ECD1D}" destId="{726595A7-64A0-42D6-8E17-6792988452A0}" srcOrd="0" destOrd="0" parTransId="{A6D5DF08-C6F7-47A5-AA8E-408949F3678A}" sibTransId="{D3A154D8-7D7B-4AC0-A7B2-CF2CD2C51F7E}"/>
    <dgm:cxn modelId="{C0CB8FCF-3E2E-4F9A-A21C-F0A6B29C1073}" srcId="{26C0C489-5F1A-43A5-9552-254EC77ECD1D}" destId="{A53D6F02-4406-4ABC-BA1E-A865C0A13E6A}" srcOrd="1" destOrd="0" parTransId="{9B893216-1328-4DD9-AF7D-99A94BB17EB4}" sibTransId="{9F2DAAFE-2018-47A7-8BB0-6F508A1FEE70}"/>
    <dgm:cxn modelId="{29DC35E3-ED2D-4D07-AAAF-73CA438206BF}" type="presOf" srcId="{26C0C489-5F1A-43A5-9552-254EC77ECD1D}" destId="{B87578CD-2A56-480D-B5A5-98758A4C5D25}" srcOrd="0" destOrd="0" presId="urn:microsoft.com/office/officeart/2005/8/layout/hList6"/>
    <dgm:cxn modelId="{9EEE93F3-C825-4AA8-9E03-824181C20855}" type="presOf" srcId="{726595A7-64A0-42D6-8E17-6792988452A0}" destId="{0843C15E-37EE-46DE-8D9C-B68CAEB96797}" srcOrd="0" destOrd="0" presId="urn:microsoft.com/office/officeart/2005/8/layout/hList6"/>
    <dgm:cxn modelId="{D0CDDA85-4EA0-4F2C-A421-6056960CA61A}" type="presParOf" srcId="{B87578CD-2A56-480D-B5A5-98758A4C5D25}" destId="{0843C15E-37EE-46DE-8D9C-B68CAEB96797}" srcOrd="0" destOrd="0" presId="urn:microsoft.com/office/officeart/2005/8/layout/hList6"/>
    <dgm:cxn modelId="{0D48F91E-2395-4103-9E97-40D258004857}" type="presParOf" srcId="{B87578CD-2A56-480D-B5A5-98758A4C5D25}" destId="{9622A1F4-5015-4FB8-A28B-5BC0E0CAB859}" srcOrd="1" destOrd="0" presId="urn:microsoft.com/office/officeart/2005/8/layout/hList6"/>
    <dgm:cxn modelId="{183B2DFF-DBC8-4417-921C-19E672C2CDBD}" type="presParOf" srcId="{B87578CD-2A56-480D-B5A5-98758A4C5D25}" destId="{93D1B12A-F0E6-4954-BCFA-9B70272C407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0C489-5F1A-43A5-9552-254EC77ECD1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73F7B-1CD1-4FB2-B817-23D636803226}">
      <dgm:prSet phldrT="[Text]"/>
      <dgm:spPr>
        <a:solidFill>
          <a:schemeClr val="accent3"/>
        </a:solidFill>
      </dgm:spPr>
      <dgm:t>
        <a:bodyPr/>
        <a:lstStyle/>
        <a:p>
          <a:endParaRPr lang="en-US" dirty="0"/>
        </a:p>
      </dgm:t>
    </dgm:pt>
    <dgm:pt modelId="{09CDA0F5-928D-4A64-B80A-0388FE8EA4F0}" type="parTrans" cxnId="{A5F2D925-4E9D-48C3-8082-FF2E907CCA0E}">
      <dgm:prSet/>
      <dgm:spPr/>
      <dgm:t>
        <a:bodyPr/>
        <a:lstStyle/>
        <a:p>
          <a:endParaRPr lang="en-US"/>
        </a:p>
      </dgm:t>
    </dgm:pt>
    <dgm:pt modelId="{DEA9DE50-D87F-432F-958F-25B9464FDA5F}" type="sibTrans" cxnId="{A5F2D925-4E9D-48C3-8082-FF2E907CCA0E}">
      <dgm:prSet/>
      <dgm:spPr/>
      <dgm:t>
        <a:bodyPr/>
        <a:lstStyle/>
        <a:p>
          <a:endParaRPr lang="en-US"/>
        </a:p>
      </dgm:t>
    </dgm:pt>
    <dgm:pt modelId="{B87578CD-2A56-480D-B5A5-98758A4C5D25}" type="pres">
      <dgm:prSet presAssocID="{26C0C489-5F1A-43A5-9552-254EC77ECD1D}" presName="Name0" presStyleCnt="0">
        <dgm:presLayoutVars>
          <dgm:dir/>
          <dgm:resizeHandles val="exact"/>
        </dgm:presLayoutVars>
      </dgm:prSet>
      <dgm:spPr/>
    </dgm:pt>
    <dgm:pt modelId="{C0986464-0431-4B25-8049-17D3F9E8408D}" type="pres">
      <dgm:prSet presAssocID="{5AE73F7B-1CD1-4FB2-B817-23D636803226}" presName="node" presStyleLbl="node1" presStyleIdx="0" presStyleCnt="1" custLinFactNeighborX="-3511" custLinFactNeighborY="-3909">
        <dgm:presLayoutVars>
          <dgm:bulletEnabled val="1"/>
        </dgm:presLayoutVars>
      </dgm:prSet>
      <dgm:spPr/>
    </dgm:pt>
  </dgm:ptLst>
  <dgm:cxnLst>
    <dgm:cxn modelId="{A5F2D925-4E9D-48C3-8082-FF2E907CCA0E}" srcId="{26C0C489-5F1A-43A5-9552-254EC77ECD1D}" destId="{5AE73F7B-1CD1-4FB2-B817-23D636803226}" srcOrd="0" destOrd="0" parTransId="{09CDA0F5-928D-4A64-B80A-0388FE8EA4F0}" sibTransId="{DEA9DE50-D87F-432F-958F-25B9464FDA5F}"/>
    <dgm:cxn modelId="{5AF494B6-0681-413C-99DB-99CEE51CAD78}" type="presOf" srcId="{5AE73F7B-1CD1-4FB2-B817-23D636803226}" destId="{C0986464-0431-4B25-8049-17D3F9E8408D}" srcOrd="0" destOrd="0" presId="urn:microsoft.com/office/officeart/2005/8/layout/hList6"/>
    <dgm:cxn modelId="{29DC35E3-ED2D-4D07-AAAF-73CA438206BF}" type="presOf" srcId="{26C0C489-5F1A-43A5-9552-254EC77ECD1D}" destId="{B87578CD-2A56-480D-B5A5-98758A4C5D25}" srcOrd="0" destOrd="0" presId="urn:microsoft.com/office/officeart/2005/8/layout/hList6"/>
    <dgm:cxn modelId="{1ECD8CA3-989F-47FD-95F6-581780D880D9}" type="presParOf" srcId="{B87578CD-2A56-480D-B5A5-98758A4C5D25}" destId="{C0986464-0431-4B25-8049-17D3F9E8408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C0C489-5F1A-43A5-9552-254EC77ECD1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73F7B-1CD1-4FB2-B817-23D636803226}">
      <dgm:prSet phldrT="[Text]"/>
      <dgm:spPr>
        <a:solidFill>
          <a:schemeClr val="accent3"/>
        </a:solidFill>
      </dgm:spPr>
      <dgm:t>
        <a:bodyPr/>
        <a:lstStyle/>
        <a:p>
          <a:endParaRPr lang="en-US" dirty="0"/>
        </a:p>
      </dgm:t>
    </dgm:pt>
    <dgm:pt modelId="{09CDA0F5-928D-4A64-B80A-0388FE8EA4F0}" type="parTrans" cxnId="{A5F2D925-4E9D-48C3-8082-FF2E907CCA0E}">
      <dgm:prSet/>
      <dgm:spPr/>
      <dgm:t>
        <a:bodyPr/>
        <a:lstStyle/>
        <a:p>
          <a:endParaRPr lang="en-US"/>
        </a:p>
      </dgm:t>
    </dgm:pt>
    <dgm:pt modelId="{DEA9DE50-D87F-432F-958F-25B9464FDA5F}" type="sibTrans" cxnId="{A5F2D925-4E9D-48C3-8082-FF2E907CCA0E}">
      <dgm:prSet/>
      <dgm:spPr/>
      <dgm:t>
        <a:bodyPr/>
        <a:lstStyle/>
        <a:p>
          <a:endParaRPr lang="en-US"/>
        </a:p>
      </dgm:t>
    </dgm:pt>
    <dgm:pt modelId="{B87578CD-2A56-480D-B5A5-98758A4C5D25}" type="pres">
      <dgm:prSet presAssocID="{26C0C489-5F1A-43A5-9552-254EC77ECD1D}" presName="Name0" presStyleCnt="0">
        <dgm:presLayoutVars>
          <dgm:dir/>
          <dgm:resizeHandles val="exact"/>
        </dgm:presLayoutVars>
      </dgm:prSet>
      <dgm:spPr/>
    </dgm:pt>
    <dgm:pt modelId="{C0986464-0431-4B25-8049-17D3F9E8408D}" type="pres">
      <dgm:prSet presAssocID="{5AE73F7B-1CD1-4FB2-B817-23D636803226}" presName="node" presStyleLbl="node1" presStyleIdx="0" presStyleCnt="1" custLinFactNeighborX="-14328" custLinFactNeighborY="-1983">
        <dgm:presLayoutVars>
          <dgm:bulletEnabled val="1"/>
        </dgm:presLayoutVars>
      </dgm:prSet>
      <dgm:spPr/>
    </dgm:pt>
  </dgm:ptLst>
  <dgm:cxnLst>
    <dgm:cxn modelId="{A5F2D925-4E9D-48C3-8082-FF2E907CCA0E}" srcId="{26C0C489-5F1A-43A5-9552-254EC77ECD1D}" destId="{5AE73F7B-1CD1-4FB2-B817-23D636803226}" srcOrd="0" destOrd="0" parTransId="{09CDA0F5-928D-4A64-B80A-0388FE8EA4F0}" sibTransId="{DEA9DE50-D87F-432F-958F-25B9464FDA5F}"/>
    <dgm:cxn modelId="{5AF494B6-0681-413C-99DB-99CEE51CAD78}" type="presOf" srcId="{5AE73F7B-1CD1-4FB2-B817-23D636803226}" destId="{C0986464-0431-4B25-8049-17D3F9E8408D}" srcOrd="0" destOrd="0" presId="urn:microsoft.com/office/officeart/2005/8/layout/hList6"/>
    <dgm:cxn modelId="{29DC35E3-ED2D-4D07-AAAF-73CA438206BF}" type="presOf" srcId="{26C0C489-5F1A-43A5-9552-254EC77ECD1D}" destId="{B87578CD-2A56-480D-B5A5-98758A4C5D25}" srcOrd="0" destOrd="0" presId="urn:microsoft.com/office/officeart/2005/8/layout/hList6"/>
    <dgm:cxn modelId="{1ECD8CA3-989F-47FD-95F6-581780D880D9}" type="presParOf" srcId="{B87578CD-2A56-480D-B5A5-98758A4C5D25}" destId="{C0986464-0431-4B25-8049-17D3F9E8408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0C489-5F1A-43A5-9552-254EC77ECD1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73F7B-1CD1-4FB2-B817-23D636803226}">
      <dgm:prSet phldrT="[Text]"/>
      <dgm:spPr>
        <a:solidFill>
          <a:schemeClr val="accent3"/>
        </a:solidFill>
      </dgm:spPr>
      <dgm:t>
        <a:bodyPr/>
        <a:lstStyle/>
        <a:p>
          <a:endParaRPr lang="en-US" dirty="0"/>
        </a:p>
      </dgm:t>
    </dgm:pt>
    <dgm:pt modelId="{09CDA0F5-928D-4A64-B80A-0388FE8EA4F0}" type="parTrans" cxnId="{A5F2D925-4E9D-48C3-8082-FF2E907CCA0E}">
      <dgm:prSet/>
      <dgm:spPr/>
      <dgm:t>
        <a:bodyPr/>
        <a:lstStyle/>
        <a:p>
          <a:endParaRPr lang="en-US"/>
        </a:p>
      </dgm:t>
    </dgm:pt>
    <dgm:pt modelId="{DEA9DE50-D87F-432F-958F-25B9464FDA5F}" type="sibTrans" cxnId="{A5F2D925-4E9D-48C3-8082-FF2E907CCA0E}">
      <dgm:prSet/>
      <dgm:spPr/>
      <dgm:t>
        <a:bodyPr/>
        <a:lstStyle/>
        <a:p>
          <a:endParaRPr lang="en-US"/>
        </a:p>
      </dgm:t>
    </dgm:pt>
    <dgm:pt modelId="{B87578CD-2A56-480D-B5A5-98758A4C5D25}" type="pres">
      <dgm:prSet presAssocID="{26C0C489-5F1A-43A5-9552-254EC77ECD1D}" presName="Name0" presStyleCnt="0">
        <dgm:presLayoutVars>
          <dgm:dir/>
          <dgm:resizeHandles val="exact"/>
        </dgm:presLayoutVars>
      </dgm:prSet>
      <dgm:spPr/>
    </dgm:pt>
    <dgm:pt modelId="{C0986464-0431-4B25-8049-17D3F9E8408D}" type="pres">
      <dgm:prSet presAssocID="{5AE73F7B-1CD1-4FB2-B817-23D636803226}" presName="node" presStyleLbl="node1" presStyleIdx="0" presStyleCnt="1" custLinFactNeighborX="1628" custLinFactNeighborY="-10367">
        <dgm:presLayoutVars>
          <dgm:bulletEnabled val="1"/>
        </dgm:presLayoutVars>
      </dgm:prSet>
      <dgm:spPr/>
    </dgm:pt>
  </dgm:ptLst>
  <dgm:cxnLst>
    <dgm:cxn modelId="{A5F2D925-4E9D-48C3-8082-FF2E907CCA0E}" srcId="{26C0C489-5F1A-43A5-9552-254EC77ECD1D}" destId="{5AE73F7B-1CD1-4FB2-B817-23D636803226}" srcOrd="0" destOrd="0" parTransId="{09CDA0F5-928D-4A64-B80A-0388FE8EA4F0}" sibTransId="{DEA9DE50-D87F-432F-958F-25B9464FDA5F}"/>
    <dgm:cxn modelId="{5AF494B6-0681-413C-99DB-99CEE51CAD78}" type="presOf" srcId="{5AE73F7B-1CD1-4FB2-B817-23D636803226}" destId="{C0986464-0431-4B25-8049-17D3F9E8408D}" srcOrd="0" destOrd="0" presId="urn:microsoft.com/office/officeart/2005/8/layout/hList6"/>
    <dgm:cxn modelId="{29DC35E3-ED2D-4D07-AAAF-73CA438206BF}" type="presOf" srcId="{26C0C489-5F1A-43A5-9552-254EC77ECD1D}" destId="{B87578CD-2A56-480D-B5A5-98758A4C5D25}" srcOrd="0" destOrd="0" presId="urn:microsoft.com/office/officeart/2005/8/layout/hList6"/>
    <dgm:cxn modelId="{1ECD8CA3-989F-47FD-95F6-581780D880D9}" type="presParOf" srcId="{B87578CD-2A56-480D-B5A5-98758A4C5D25}" destId="{C0986464-0431-4B25-8049-17D3F9E8408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3C15E-37EE-46DE-8D9C-B68CAEB96797}">
      <dsp:nvSpPr>
        <dsp:cNvPr id="0" name=""/>
        <dsp:cNvSpPr/>
      </dsp:nvSpPr>
      <dsp:spPr>
        <a:xfrm rot="16200000">
          <a:off x="-407188" y="407188"/>
          <a:ext cx="1297174" cy="482796"/>
        </a:xfrm>
        <a:prstGeom prst="flowChartManualOperati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0" tIns="0" rIns="347266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 rot="5400000">
        <a:off x="1" y="259434"/>
        <a:ext cx="482796" cy="778304"/>
      </dsp:txXfrm>
    </dsp:sp>
    <dsp:sp modelId="{93D1B12A-F0E6-4954-BCFA-9B70272C4072}">
      <dsp:nvSpPr>
        <dsp:cNvPr id="0" name=""/>
        <dsp:cNvSpPr/>
      </dsp:nvSpPr>
      <dsp:spPr>
        <a:xfrm rot="16200000">
          <a:off x="112820" y="407188"/>
          <a:ext cx="1297174" cy="482796"/>
        </a:xfrm>
        <a:prstGeom prst="flowChartManualOperati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0" tIns="0" rIns="347266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 rot="5400000">
        <a:off x="520009" y="259434"/>
        <a:ext cx="482796" cy="778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6464-0431-4B25-8049-17D3F9E8408D}">
      <dsp:nvSpPr>
        <dsp:cNvPr id="0" name=""/>
        <dsp:cNvSpPr/>
      </dsp:nvSpPr>
      <dsp:spPr>
        <a:xfrm rot="16200000">
          <a:off x="-485985" y="485985"/>
          <a:ext cx="1513250" cy="541280"/>
        </a:xfrm>
        <a:prstGeom prst="flowChartManualOperati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5400000">
        <a:off x="0" y="302650"/>
        <a:ext cx="541280" cy="907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6464-0431-4B25-8049-17D3F9E8408D}">
      <dsp:nvSpPr>
        <dsp:cNvPr id="0" name=""/>
        <dsp:cNvSpPr/>
      </dsp:nvSpPr>
      <dsp:spPr>
        <a:xfrm rot="16200000">
          <a:off x="-603333" y="603333"/>
          <a:ext cx="1708884" cy="502217"/>
        </a:xfrm>
        <a:prstGeom prst="flowChartManualOperati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5400000">
        <a:off x="0" y="341777"/>
        <a:ext cx="502217" cy="102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6464-0431-4B25-8049-17D3F9E8408D}">
      <dsp:nvSpPr>
        <dsp:cNvPr id="0" name=""/>
        <dsp:cNvSpPr/>
      </dsp:nvSpPr>
      <dsp:spPr>
        <a:xfrm rot="16200000">
          <a:off x="-675772" y="675772"/>
          <a:ext cx="1891048" cy="539503"/>
        </a:xfrm>
        <a:prstGeom prst="flowChartManualOperati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 rot="5400000">
        <a:off x="0" y="378210"/>
        <a:ext cx="539503" cy="113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E864-E771-AB10-D210-411A5D1C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4AB5C-3277-B776-A94D-FDBA8C5B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8CD9-C4CD-0B7C-06E3-71B5CBB6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6866-80A2-1817-894D-B33C905B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CD14-A95A-BC22-F479-EE6610C1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C317-9DC3-6A3E-BE05-F28561D3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4AE76-B36C-98C0-5736-792A26CC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D354-0004-6D7F-DAB7-95DCC388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EACF-CA95-9C34-E3B3-E07E8676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664A-674D-77A9-7951-109B85F9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4F255-11D6-C7EB-DEA4-4999D7A8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F827-0EAC-AF24-3665-C1B1CB729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BAD0-5346-44E4-32FB-41B63C7A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2B0D-C29A-A51F-4CB4-2E74A024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D03F-8C27-6A97-18ED-E1A737BC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0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59EE-FCBF-ED8E-1EDB-C16D7446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B74C-F93A-5039-88E6-847B9538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63DA-B69E-CE8A-362D-BCE73777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6ACA-3FA2-3DC1-5DC6-D1D61FC3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025E-3390-84EE-D5DF-5E2746B6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DA8-E787-1A1B-299D-5AC38AFE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A0DF-B02C-ED4C-84C8-5DD3484D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F4B7-FB08-A3D1-EB67-549840D6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20A3-1268-3D9E-4CD3-675A054C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109D-1B11-D6E1-9506-943F80E7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A37B-2B02-E178-60D9-12D26E73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0842-4B3E-6C60-57D8-5547A18E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EBFD-C83A-9CF8-4809-747527258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F818-09B4-CC38-3B3A-DC8DB9A0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F645-08C0-8C79-C844-A9BDC8F6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E263-2221-79D5-4FEC-D4091545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401C-42F9-5193-1D92-B0EE33E3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2817-4848-457C-2256-7DD12E53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3EBD-14A6-F03B-594F-1D88A768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B1EE7-62AA-1DF0-FB18-1988731EA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9010D-B892-3602-9E2E-138F0826A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8DB72-63D7-C990-C650-EEEE7052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57CAB-D612-4746-A916-6F837AE8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2A754-BD0C-A4C1-EF04-A39BB7B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A495-59F3-986D-EA88-3B9ADA38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E40F7-44E7-0C2D-84BC-AED353E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0489-82B4-BD0F-E3E6-A6FED132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F0E5B-5D12-C545-CD9C-4A5644C7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7109E-22E3-FD1C-3BAC-1B56421A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B4CDC-B9CA-0083-A892-AC07DA5E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CF8D-215E-60A6-8F3B-75983ED6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52EA-C068-543D-3DB4-6B8C3A10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1253-9F3A-95FA-3104-84A3D63E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D962-56AC-F674-5518-38DD4B39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24D6-7658-00CF-2644-6C0E18D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FF20-E904-8C57-2507-32CD3CEB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C286-69E2-B7AA-60BB-97FC1A48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EEB-CCBD-EFBC-1B0E-90D96CDE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B829-C912-6295-371A-09096CA8A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48C51-8E44-44A4-3117-45F3B0E59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0AEF-A062-34FF-425B-B7CCF79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2DFE-8061-2BEB-51F3-AB2FC770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2473-544D-995E-3603-1D42F546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BD6ED-83CA-B6F3-99D7-CFEC110A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A012-A8CF-A903-37D8-F05EC95A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FF9-9795-425E-CDC3-FF7A8FCC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DF0A-36EE-4A22-9DB8-D772A3FF48E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7FAB-C2EC-A244-AA27-CA8C02CE7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0BF7-F308-6912-8D56-D7F15E53C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9C94-130D-43AE-AFE4-B4EC7EFC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9533FE-4594-49AA-6E19-5F8D2AC2D251}"/>
              </a:ext>
            </a:extLst>
          </p:cNvPr>
          <p:cNvSpPr/>
          <p:nvPr/>
        </p:nvSpPr>
        <p:spPr>
          <a:xfrm>
            <a:off x="1029810" y="914400"/>
            <a:ext cx="2769833" cy="2885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03D01-5E65-3F9D-226F-867036738AFC}"/>
              </a:ext>
            </a:extLst>
          </p:cNvPr>
          <p:cNvSpPr/>
          <p:nvPr/>
        </p:nvSpPr>
        <p:spPr>
          <a:xfrm>
            <a:off x="1428121" y="787130"/>
            <a:ext cx="1983049" cy="2965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ACPs, AMPs and Non-ACPs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F1F23-BF1D-9554-77CB-48036BE4C100}"/>
              </a:ext>
            </a:extLst>
          </p:cNvPr>
          <p:cNvSpPr/>
          <p:nvPr/>
        </p:nvSpPr>
        <p:spPr>
          <a:xfrm>
            <a:off x="1270100" y="1225118"/>
            <a:ext cx="45719" cy="7546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5F196-677A-F8AF-D876-8E9726D0A5E7}"/>
              </a:ext>
            </a:extLst>
          </p:cNvPr>
          <p:cNvSpPr/>
          <p:nvPr/>
        </p:nvSpPr>
        <p:spPr>
          <a:xfrm>
            <a:off x="1322774" y="1225118"/>
            <a:ext cx="45719" cy="4971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E4C2F-1C14-BBED-E27F-22A0F9CEF0C6}"/>
              </a:ext>
            </a:extLst>
          </p:cNvPr>
          <p:cNvSpPr/>
          <p:nvPr/>
        </p:nvSpPr>
        <p:spPr>
          <a:xfrm flipH="1">
            <a:off x="1382403" y="1225118"/>
            <a:ext cx="45719" cy="6214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E5D1B6-9FD5-0703-FBAA-AE617E0E3AC3}"/>
              </a:ext>
            </a:extLst>
          </p:cNvPr>
          <p:cNvSpPr/>
          <p:nvPr/>
        </p:nvSpPr>
        <p:spPr>
          <a:xfrm>
            <a:off x="1270100" y="2689934"/>
            <a:ext cx="52674" cy="8788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C4E8-291D-144B-C1F1-C3676F72258F}"/>
              </a:ext>
            </a:extLst>
          </p:cNvPr>
          <p:cNvSpPr/>
          <p:nvPr/>
        </p:nvSpPr>
        <p:spPr>
          <a:xfrm>
            <a:off x="1342156" y="2689933"/>
            <a:ext cx="52674" cy="8788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BA862-BDC4-0885-8EC8-858B9945935B}"/>
              </a:ext>
            </a:extLst>
          </p:cNvPr>
          <p:cNvSpPr/>
          <p:nvPr/>
        </p:nvSpPr>
        <p:spPr>
          <a:xfrm>
            <a:off x="1414212" y="2689933"/>
            <a:ext cx="52674" cy="8788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2FAF2-01BD-FE4F-3C05-2DEFFCC658F2}"/>
              </a:ext>
            </a:extLst>
          </p:cNvPr>
          <p:cNvCxnSpPr/>
          <p:nvPr/>
        </p:nvCxnSpPr>
        <p:spPr>
          <a:xfrm>
            <a:off x="1361243" y="1846555"/>
            <a:ext cx="0" cy="2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8CA8E4-7563-7285-7083-A01D8EE34DB4}"/>
              </a:ext>
            </a:extLst>
          </p:cNvPr>
          <p:cNvCxnSpPr/>
          <p:nvPr/>
        </p:nvCxnSpPr>
        <p:spPr>
          <a:xfrm>
            <a:off x="1364054" y="2419160"/>
            <a:ext cx="0" cy="2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E1255-0C8D-81F5-C20F-1FC721E99847}"/>
              </a:ext>
            </a:extLst>
          </p:cNvPr>
          <p:cNvSpPr/>
          <p:nvPr/>
        </p:nvSpPr>
        <p:spPr>
          <a:xfrm>
            <a:off x="2082673" y="2607735"/>
            <a:ext cx="1551819" cy="989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    V     P1    P2    </a:t>
            </a:r>
            <a:r>
              <a:rPr lang="en-US" sz="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Pka</a:t>
            </a:r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NCI</a:t>
            </a:r>
          </a:p>
          <a:p>
            <a:pPr algn="ctr"/>
            <a:r>
              <a:rPr lang="en-US" sz="700" dirty="0"/>
              <a:t>0.62  -1.23 -0.08 -0.01 0.70 -0.044</a:t>
            </a:r>
          </a:p>
          <a:p>
            <a:pPr algn="ctr"/>
            <a:r>
              <a:rPr lang="en-US" sz="700" dirty="0"/>
              <a:t>0.29  -0.76 -1.04 -0.53 -0.93 -0.11</a:t>
            </a:r>
          </a:p>
          <a:p>
            <a:pPr algn="ctr"/>
            <a:r>
              <a:rPr lang="en-US" sz="700" dirty="0"/>
              <a:t>1.06    0.57  -1.27 0.02 0.78 0.24</a:t>
            </a:r>
          </a:p>
          <a:p>
            <a:pPr algn="ctr"/>
            <a:r>
              <a:rPr lang="en-US" sz="700" dirty="0"/>
              <a:t>1.06      0.57    -127 0.02 0.78 0.24</a:t>
            </a:r>
          </a:p>
          <a:p>
            <a:pPr algn="ctr"/>
            <a:r>
              <a:rPr lang="en-US" sz="700" dirty="0"/>
              <a:t>.</a:t>
            </a:r>
          </a:p>
          <a:p>
            <a:pPr algn="ctr"/>
            <a:r>
              <a:rPr lang="en-US" sz="700" dirty="0"/>
              <a:t>.</a:t>
            </a:r>
          </a:p>
          <a:p>
            <a:pPr algn="ctr"/>
            <a:r>
              <a:rPr lang="en-US" sz="700" dirty="0"/>
              <a:t>0        0         0        0        0        0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8CFD974-B0A8-E80E-B75B-21B41890CCE9}"/>
              </a:ext>
            </a:extLst>
          </p:cNvPr>
          <p:cNvSpPr/>
          <p:nvPr/>
        </p:nvSpPr>
        <p:spPr>
          <a:xfrm>
            <a:off x="1503026" y="3091647"/>
            <a:ext cx="517127" cy="7545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9A686C-64DC-2E25-5A60-2D57E44022E8}"/>
              </a:ext>
            </a:extLst>
          </p:cNvPr>
          <p:cNvSpPr txBox="1"/>
          <p:nvPr/>
        </p:nvSpPr>
        <p:spPr>
          <a:xfrm>
            <a:off x="1588139" y="2931449"/>
            <a:ext cx="41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PC6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29C43-B159-1058-4032-FE6F92A262A0}"/>
              </a:ext>
            </a:extLst>
          </p:cNvPr>
          <p:cNvSpPr txBox="1"/>
          <p:nvPr/>
        </p:nvSpPr>
        <p:spPr>
          <a:xfrm>
            <a:off x="1466886" y="3146893"/>
            <a:ext cx="662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D68B6CE1-8BDA-6FA3-909B-232FE916C1C1}"/>
              </a:ext>
            </a:extLst>
          </p:cNvPr>
          <p:cNvSpPr/>
          <p:nvPr/>
        </p:nvSpPr>
        <p:spPr>
          <a:xfrm>
            <a:off x="2782041" y="2410282"/>
            <a:ext cx="45719" cy="11984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244741-E2B1-F83F-F1E6-EFC88132FC47}"/>
              </a:ext>
            </a:extLst>
          </p:cNvPr>
          <p:cNvSpPr/>
          <p:nvPr/>
        </p:nvSpPr>
        <p:spPr>
          <a:xfrm>
            <a:off x="2323439" y="1191828"/>
            <a:ext cx="213048" cy="936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238E5-41F1-3D68-44B6-D81271592697}"/>
              </a:ext>
            </a:extLst>
          </p:cNvPr>
          <p:cNvSpPr/>
          <p:nvPr/>
        </p:nvSpPr>
        <p:spPr>
          <a:xfrm>
            <a:off x="2483075" y="1265070"/>
            <a:ext cx="213048" cy="936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8DA5D-1469-5A08-99BA-3586E72B3C50}"/>
              </a:ext>
            </a:extLst>
          </p:cNvPr>
          <p:cNvSpPr/>
          <p:nvPr/>
        </p:nvSpPr>
        <p:spPr>
          <a:xfrm>
            <a:off x="2654873" y="1342754"/>
            <a:ext cx="213048" cy="936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13D67D-10AE-8025-ED57-160CA7DAB734}"/>
              </a:ext>
            </a:extLst>
          </p:cNvPr>
          <p:cNvSpPr/>
          <p:nvPr/>
        </p:nvSpPr>
        <p:spPr>
          <a:xfrm>
            <a:off x="2821758" y="1411555"/>
            <a:ext cx="213048" cy="936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BE021D-90DD-5920-9FA0-9B20D66C4D6F}"/>
              </a:ext>
            </a:extLst>
          </p:cNvPr>
          <p:cNvSpPr/>
          <p:nvPr/>
        </p:nvSpPr>
        <p:spPr>
          <a:xfrm>
            <a:off x="2992218" y="1489231"/>
            <a:ext cx="213048" cy="936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7E536-E227-856C-0D01-E37F2358A3AC}"/>
              </a:ext>
            </a:extLst>
          </p:cNvPr>
          <p:cNvSpPr/>
          <p:nvPr/>
        </p:nvSpPr>
        <p:spPr>
          <a:xfrm>
            <a:off x="3172498" y="1584662"/>
            <a:ext cx="213048" cy="936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7BABA-258E-784C-0AE2-D17D8A49A940}"/>
              </a:ext>
            </a:extLst>
          </p:cNvPr>
          <p:cNvSpPr/>
          <p:nvPr/>
        </p:nvSpPr>
        <p:spPr>
          <a:xfrm>
            <a:off x="1059477" y="2108450"/>
            <a:ext cx="858400" cy="275205"/>
          </a:xfrm>
          <a:prstGeom prst="rect">
            <a:avLst/>
          </a:prstGeom>
          <a:solidFill>
            <a:schemeClr val="accent5"/>
          </a:solidFill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to length 30 by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784FDC-9AD0-3AB6-F577-758AD65CDB74}"/>
              </a:ext>
            </a:extLst>
          </p:cNvPr>
          <p:cNvSpPr/>
          <p:nvPr/>
        </p:nvSpPr>
        <p:spPr>
          <a:xfrm>
            <a:off x="1674511" y="4221330"/>
            <a:ext cx="1617127" cy="368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Noise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FBEEB25-A7D3-E4E2-E92B-1ED0A923BBFB}"/>
              </a:ext>
            </a:extLst>
          </p:cNvPr>
          <p:cNvSpPr/>
          <p:nvPr/>
        </p:nvSpPr>
        <p:spPr>
          <a:xfrm>
            <a:off x="3352778" y="4316690"/>
            <a:ext cx="520621" cy="173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F0BEB-2490-B636-4C2B-85294D86AB82}"/>
              </a:ext>
            </a:extLst>
          </p:cNvPr>
          <p:cNvSpPr/>
          <p:nvPr/>
        </p:nvSpPr>
        <p:spPr>
          <a:xfrm>
            <a:off x="3934539" y="4185822"/>
            <a:ext cx="1303286" cy="448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B53686-4BAE-3EB1-C60A-952555241FB0}"/>
              </a:ext>
            </a:extLst>
          </p:cNvPr>
          <p:cNvSpPr/>
          <p:nvPr/>
        </p:nvSpPr>
        <p:spPr>
          <a:xfrm>
            <a:off x="5292822" y="4316690"/>
            <a:ext cx="520621" cy="173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6CA843-B598-BBB2-8F0F-B710BDE25F01}"/>
              </a:ext>
            </a:extLst>
          </p:cNvPr>
          <p:cNvSpPr/>
          <p:nvPr/>
        </p:nvSpPr>
        <p:spPr>
          <a:xfrm>
            <a:off x="5894773" y="3879542"/>
            <a:ext cx="328474" cy="10031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97EA97-F08A-4623-EA94-D3FACDD1F96E}"/>
              </a:ext>
            </a:extLst>
          </p:cNvPr>
          <p:cNvSpPr/>
          <p:nvPr/>
        </p:nvSpPr>
        <p:spPr>
          <a:xfrm>
            <a:off x="5990899" y="3988218"/>
            <a:ext cx="328474" cy="10031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EF4ADD-EAA1-76D2-F13B-A5FE33DAA94F}"/>
              </a:ext>
            </a:extLst>
          </p:cNvPr>
          <p:cNvSpPr/>
          <p:nvPr/>
        </p:nvSpPr>
        <p:spPr>
          <a:xfrm>
            <a:off x="6114520" y="4096894"/>
            <a:ext cx="328474" cy="10031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47657-F264-CDA1-445C-12A9828B406B}"/>
              </a:ext>
            </a:extLst>
          </p:cNvPr>
          <p:cNvSpPr txBox="1"/>
          <p:nvPr/>
        </p:nvSpPr>
        <p:spPr>
          <a:xfrm>
            <a:off x="5835986" y="5073598"/>
            <a:ext cx="1279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PC6 Matrices</a:t>
            </a: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03CF0852-3383-F308-6E71-DB35B9B141CA}"/>
              </a:ext>
            </a:extLst>
          </p:cNvPr>
          <p:cNvSpPr/>
          <p:nvPr/>
        </p:nvSpPr>
        <p:spPr>
          <a:xfrm>
            <a:off x="5990899" y="3429000"/>
            <a:ext cx="123621" cy="37064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250E39-47C0-94E3-0D0C-BD90C35C331A}"/>
              </a:ext>
            </a:extLst>
          </p:cNvPr>
          <p:cNvSpPr/>
          <p:nvPr/>
        </p:nvSpPr>
        <p:spPr>
          <a:xfrm>
            <a:off x="5199354" y="2905219"/>
            <a:ext cx="1587393" cy="448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Network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B4DDC388-0660-50AB-C2C6-947A9EE96628}"/>
              </a:ext>
            </a:extLst>
          </p:cNvPr>
          <p:cNvSpPr/>
          <p:nvPr/>
        </p:nvSpPr>
        <p:spPr>
          <a:xfrm>
            <a:off x="5972379" y="2438255"/>
            <a:ext cx="123621" cy="37064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04C5F75-807C-5AA8-ECA8-126078A9808E}"/>
              </a:ext>
            </a:extLst>
          </p:cNvPr>
          <p:cNvSpPr/>
          <p:nvPr/>
        </p:nvSpPr>
        <p:spPr>
          <a:xfrm>
            <a:off x="4694960" y="1191829"/>
            <a:ext cx="2664628" cy="11471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Discriminator score</a:t>
            </a:r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9CE2AF18-5613-EF9A-896A-552A94DB6433}"/>
              </a:ext>
            </a:extLst>
          </p:cNvPr>
          <p:cNvSpPr/>
          <p:nvPr/>
        </p:nvSpPr>
        <p:spPr>
          <a:xfrm>
            <a:off x="4445948" y="1707205"/>
            <a:ext cx="298871" cy="116352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5C1F6F6-359B-CD88-CECB-29C7BBA27ACD}"/>
              </a:ext>
            </a:extLst>
          </p:cNvPr>
          <p:cNvSpPr/>
          <p:nvPr/>
        </p:nvSpPr>
        <p:spPr>
          <a:xfrm>
            <a:off x="4469188" y="1763468"/>
            <a:ext cx="60621" cy="24204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4813D-F64E-B82F-3F9D-3F899F5B0B00}"/>
              </a:ext>
            </a:extLst>
          </p:cNvPr>
          <p:cNvSpPr txBox="1"/>
          <p:nvPr/>
        </p:nvSpPr>
        <p:spPr>
          <a:xfrm>
            <a:off x="4479514" y="2039037"/>
            <a:ext cx="430887" cy="964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C56FE9-941B-538D-9E7D-87626DCCF60C}"/>
              </a:ext>
            </a:extLst>
          </p:cNvPr>
          <p:cNvSpPr txBox="1"/>
          <p:nvPr/>
        </p:nvSpPr>
        <p:spPr>
          <a:xfrm>
            <a:off x="4082911" y="1927297"/>
            <a:ext cx="461665" cy="1197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D1B5D45-3546-36A7-F62A-6625BB0286FB}"/>
              </a:ext>
            </a:extLst>
          </p:cNvPr>
          <p:cNvSpPr/>
          <p:nvPr/>
        </p:nvSpPr>
        <p:spPr>
          <a:xfrm>
            <a:off x="6529525" y="4316690"/>
            <a:ext cx="1166649" cy="202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ED806C-00A5-06E0-943D-6052EA4FEDDE}"/>
              </a:ext>
            </a:extLst>
          </p:cNvPr>
          <p:cNvSpPr/>
          <p:nvPr/>
        </p:nvSpPr>
        <p:spPr>
          <a:xfrm>
            <a:off x="7827814" y="3916291"/>
            <a:ext cx="55202" cy="10031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9965C9-581F-CD7A-72D1-27A6C6FF62B4}"/>
              </a:ext>
            </a:extLst>
          </p:cNvPr>
          <p:cNvSpPr/>
          <p:nvPr/>
        </p:nvSpPr>
        <p:spPr>
          <a:xfrm>
            <a:off x="7898883" y="3916291"/>
            <a:ext cx="55202" cy="10031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BB59A1-5608-87E8-4852-FA4F4AD31CB5}"/>
              </a:ext>
            </a:extLst>
          </p:cNvPr>
          <p:cNvSpPr/>
          <p:nvPr/>
        </p:nvSpPr>
        <p:spPr>
          <a:xfrm>
            <a:off x="7969952" y="3916291"/>
            <a:ext cx="55202" cy="10031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0992DE-AB30-F464-A424-DBEADAAE0A83}"/>
              </a:ext>
            </a:extLst>
          </p:cNvPr>
          <p:cNvSpPr/>
          <p:nvPr/>
        </p:nvSpPr>
        <p:spPr>
          <a:xfrm>
            <a:off x="7827814" y="4634135"/>
            <a:ext cx="45719" cy="285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36FDC3-B8D0-0155-8600-83703B69B293}"/>
              </a:ext>
            </a:extLst>
          </p:cNvPr>
          <p:cNvSpPr/>
          <p:nvPr/>
        </p:nvSpPr>
        <p:spPr>
          <a:xfrm>
            <a:off x="7979435" y="3920579"/>
            <a:ext cx="45719" cy="285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256CA0-B807-BB1E-C306-1DA4ECC8B3F7}"/>
              </a:ext>
            </a:extLst>
          </p:cNvPr>
          <p:cNvSpPr/>
          <p:nvPr/>
        </p:nvSpPr>
        <p:spPr>
          <a:xfrm>
            <a:off x="7900103" y="4136370"/>
            <a:ext cx="55202" cy="7830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3C4507-F67F-315F-9F68-58C978F5BABE}"/>
              </a:ext>
            </a:extLst>
          </p:cNvPr>
          <p:cNvSpPr txBox="1"/>
          <p:nvPr/>
        </p:nvSpPr>
        <p:spPr>
          <a:xfrm>
            <a:off x="6593718" y="3989790"/>
            <a:ext cx="127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into peptides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D64172-3152-CF05-EF50-3C70808B94D2}"/>
              </a:ext>
            </a:extLst>
          </p:cNvPr>
          <p:cNvSpPr txBox="1"/>
          <p:nvPr/>
        </p:nvSpPr>
        <p:spPr>
          <a:xfrm>
            <a:off x="6504474" y="4500862"/>
            <a:ext cx="1279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similarity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C7E14E-A95D-F7E8-CB6C-7DB0A33ACB2D}"/>
              </a:ext>
            </a:extLst>
          </p:cNvPr>
          <p:cNvCxnSpPr/>
          <p:nvPr/>
        </p:nvCxnSpPr>
        <p:spPr>
          <a:xfrm flipV="1">
            <a:off x="8185212" y="4221330"/>
            <a:ext cx="1198485" cy="26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9BBD181-8DD7-08EB-D293-A528F0BE238C}"/>
              </a:ext>
            </a:extLst>
          </p:cNvPr>
          <p:cNvSpPr/>
          <p:nvPr/>
        </p:nvSpPr>
        <p:spPr>
          <a:xfrm>
            <a:off x="9516154" y="3568822"/>
            <a:ext cx="55202" cy="9209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66065E-2832-5C0A-1DE6-15DDA9A97DE4}"/>
              </a:ext>
            </a:extLst>
          </p:cNvPr>
          <p:cNvSpPr/>
          <p:nvPr/>
        </p:nvSpPr>
        <p:spPr>
          <a:xfrm>
            <a:off x="9587742" y="3568822"/>
            <a:ext cx="55203" cy="3474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7D6130-7327-4C41-609B-11EEAF81A6DB}"/>
              </a:ext>
            </a:extLst>
          </p:cNvPr>
          <p:cNvSpPr/>
          <p:nvPr/>
        </p:nvSpPr>
        <p:spPr>
          <a:xfrm>
            <a:off x="9658291" y="3568822"/>
            <a:ext cx="55203" cy="11628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4B21FE-695D-C11A-3BAA-43A577DEA994}"/>
              </a:ext>
            </a:extLst>
          </p:cNvPr>
          <p:cNvSpPr txBox="1"/>
          <p:nvPr/>
        </p:nvSpPr>
        <p:spPr>
          <a:xfrm rot="20859722">
            <a:off x="8203822" y="3953040"/>
            <a:ext cx="107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off amino acids after the first 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C5D9BC-05E0-E20B-602F-7EEEA64B5B1D}"/>
              </a:ext>
            </a:extLst>
          </p:cNvPr>
          <p:cNvSpPr txBox="1"/>
          <p:nvPr/>
        </p:nvSpPr>
        <p:spPr>
          <a:xfrm>
            <a:off x="7341833" y="5108304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Peptides (ACPs, AMPs and Non-ACPs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11DEA14-CE86-31D4-EB3C-2432FD536B95}"/>
              </a:ext>
            </a:extLst>
          </p:cNvPr>
          <p:cNvSpPr/>
          <p:nvPr/>
        </p:nvSpPr>
        <p:spPr>
          <a:xfrm>
            <a:off x="9786768" y="3988218"/>
            <a:ext cx="470517" cy="71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FFFA4E-A559-6BB9-0E6A-95A8AD0395F6}"/>
              </a:ext>
            </a:extLst>
          </p:cNvPr>
          <p:cNvSpPr/>
          <p:nvPr/>
        </p:nvSpPr>
        <p:spPr>
          <a:xfrm>
            <a:off x="10320356" y="3348770"/>
            <a:ext cx="1106432" cy="1240981"/>
          </a:xfrm>
          <a:prstGeom prst="rect">
            <a:avLst/>
          </a:prstGeom>
          <a:ln w="381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using AntiCP2.0 (Anticancer peptides) and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AmPep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(Antimicrobial Peptides)</a:t>
            </a:r>
          </a:p>
        </p:txBody>
      </p:sp>
      <p:sp>
        <p:nvSpPr>
          <p:cNvPr id="72" name="Minus Sign 71">
            <a:extLst>
              <a:ext uri="{FF2B5EF4-FFF2-40B4-BE49-F238E27FC236}">
                <a16:creationId xmlns:a16="http://schemas.microsoft.com/office/drawing/2014/main" id="{84544470-D8B8-2FF4-FD7F-6DF737FFD363}"/>
              </a:ext>
            </a:extLst>
          </p:cNvPr>
          <p:cNvSpPr/>
          <p:nvPr/>
        </p:nvSpPr>
        <p:spPr>
          <a:xfrm>
            <a:off x="7297747" y="1703223"/>
            <a:ext cx="298871" cy="116352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5E4C07-8F67-2123-CB00-059BA60C9F34}"/>
              </a:ext>
            </a:extLst>
          </p:cNvPr>
          <p:cNvCxnSpPr>
            <a:cxnSpLocks/>
            <a:endCxn id="80" idx="3"/>
          </p:cNvCxnSpPr>
          <p:nvPr/>
        </p:nvCxnSpPr>
        <p:spPr>
          <a:xfrm>
            <a:off x="7554336" y="1761399"/>
            <a:ext cx="14771" cy="13206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rrow: Left 79">
            <a:extLst>
              <a:ext uri="{FF2B5EF4-FFF2-40B4-BE49-F238E27FC236}">
                <a16:creationId xmlns:a16="http://schemas.microsoft.com/office/drawing/2014/main" id="{A06BD2B2-9113-4A7D-3675-16E2C88E5D5C}"/>
              </a:ext>
            </a:extLst>
          </p:cNvPr>
          <p:cNvSpPr/>
          <p:nvPr/>
        </p:nvSpPr>
        <p:spPr>
          <a:xfrm>
            <a:off x="6786747" y="3044899"/>
            <a:ext cx="782360" cy="742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Diagram 81">
            <a:extLst>
              <a:ext uri="{FF2B5EF4-FFF2-40B4-BE49-F238E27FC236}">
                <a16:creationId xmlns:a16="http://schemas.microsoft.com/office/drawing/2014/main" id="{326FE820-16F4-B1FA-E218-68B4ECE66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360653"/>
              </p:ext>
            </p:extLst>
          </p:nvPr>
        </p:nvGraphicFramePr>
        <p:xfrm>
          <a:off x="3148351" y="4882718"/>
          <a:ext cx="1002806" cy="129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id="{FA9808B5-5AD6-6F65-0D52-31E5DCB35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781380"/>
              </p:ext>
            </p:extLst>
          </p:nvPr>
        </p:nvGraphicFramePr>
        <p:xfrm>
          <a:off x="4188421" y="4772140"/>
          <a:ext cx="541280" cy="151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62198435-53B7-29E5-62E5-5E9D6A946CB5}"/>
              </a:ext>
            </a:extLst>
          </p:cNvPr>
          <p:cNvSpPr txBox="1"/>
          <p:nvPr/>
        </p:nvSpPr>
        <p:spPr>
          <a:xfrm>
            <a:off x="3111088" y="5126110"/>
            <a:ext cx="600164" cy="831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900" dirty="0"/>
              <a:t>GBB</a:t>
            </a:r>
          </a:p>
          <a:p>
            <a:pPr algn="ctr"/>
            <a:r>
              <a:rPr lang="en-US" sz="900" dirty="0"/>
              <a:t>K = (5,1), S=(1.1)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77B809-89A4-0CE0-ED89-12441484C54C}"/>
              </a:ext>
            </a:extLst>
          </p:cNvPr>
          <p:cNvSpPr txBox="1"/>
          <p:nvPr/>
        </p:nvSpPr>
        <p:spPr>
          <a:xfrm>
            <a:off x="3613428" y="5097891"/>
            <a:ext cx="600164" cy="831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900" dirty="0"/>
              <a:t>GBB</a:t>
            </a:r>
          </a:p>
          <a:p>
            <a:pPr algn="ctr"/>
            <a:r>
              <a:rPr lang="en-US" sz="900" dirty="0"/>
              <a:t>K = (4,1), S=(2.1)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4A09E8-C31E-670F-B1EB-F7F40AEF741F}"/>
              </a:ext>
            </a:extLst>
          </p:cNvPr>
          <p:cNvSpPr txBox="1"/>
          <p:nvPr/>
        </p:nvSpPr>
        <p:spPr>
          <a:xfrm>
            <a:off x="4240919" y="5097891"/>
            <a:ext cx="461665" cy="872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900" dirty="0"/>
              <a:t>GBB</a:t>
            </a:r>
          </a:p>
          <a:p>
            <a:pPr algn="ctr"/>
            <a:r>
              <a:rPr lang="en-US" sz="900" dirty="0"/>
              <a:t>K = (8,1), S=(1.1)</a:t>
            </a:r>
          </a:p>
        </p:txBody>
      </p:sp>
      <p:graphicFrame>
        <p:nvGraphicFramePr>
          <p:cNvPr id="87" name="Diagram 86">
            <a:extLst>
              <a:ext uri="{FF2B5EF4-FFF2-40B4-BE49-F238E27FC236}">
                <a16:creationId xmlns:a16="http://schemas.microsoft.com/office/drawing/2014/main" id="{40D212F1-C7E3-572A-EFE5-A9A48E98E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222553"/>
              </p:ext>
            </p:extLst>
          </p:nvPr>
        </p:nvGraphicFramePr>
        <p:xfrm>
          <a:off x="4766963" y="4772140"/>
          <a:ext cx="502217" cy="170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453F7E7-BF7C-1937-A595-36ED65D8C0AF}"/>
              </a:ext>
            </a:extLst>
          </p:cNvPr>
          <p:cNvSpPr txBox="1"/>
          <p:nvPr/>
        </p:nvSpPr>
        <p:spPr>
          <a:xfrm>
            <a:off x="4818975" y="5307261"/>
            <a:ext cx="461665" cy="872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900" dirty="0"/>
              <a:t>GBB</a:t>
            </a:r>
          </a:p>
          <a:p>
            <a:pPr algn="ctr"/>
            <a:r>
              <a:rPr lang="en-US" sz="900" dirty="0"/>
              <a:t>K = (4,1), S=(2.1)</a:t>
            </a:r>
          </a:p>
        </p:txBody>
      </p:sp>
      <p:graphicFrame>
        <p:nvGraphicFramePr>
          <p:cNvPr id="89" name="Diagram 88">
            <a:extLst>
              <a:ext uri="{FF2B5EF4-FFF2-40B4-BE49-F238E27FC236}">
                <a16:creationId xmlns:a16="http://schemas.microsoft.com/office/drawing/2014/main" id="{B574E6C0-C925-BB5D-D652-BC45ACAAD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586953"/>
              </p:ext>
            </p:extLst>
          </p:nvPr>
        </p:nvGraphicFramePr>
        <p:xfrm>
          <a:off x="5296507" y="4731695"/>
          <a:ext cx="539503" cy="189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5559633-3A8C-C67E-A8B5-061B9ED1F3E6}"/>
              </a:ext>
            </a:extLst>
          </p:cNvPr>
          <p:cNvSpPr txBox="1"/>
          <p:nvPr/>
        </p:nvSpPr>
        <p:spPr>
          <a:xfrm>
            <a:off x="5213279" y="4919467"/>
            <a:ext cx="600164" cy="1561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900" dirty="0"/>
              <a:t>GBB</a:t>
            </a:r>
          </a:p>
          <a:p>
            <a:pPr algn="ctr"/>
            <a:r>
              <a:rPr lang="en-US" sz="900" dirty="0"/>
              <a:t>2D transposed-CNN</a:t>
            </a:r>
          </a:p>
          <a:p>
            <a:pPr algn="ctr"/>
            <a:r>
              <a:rPr lang="en-US" sz="900" dirty="0"/>
              <a:t>K = (1,6), S=(1.1)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C78F1C-0EFE-7076-CFE1-B5B60C10F4BB}"/>
              </a:ext>
            </a:extLst>
          </p:cNvPr>
          <p:cNvSpPr/>
          <p:nvPr/>
        </p:nvSpPr>
        <p:spPr>
          <a:xfrm>
            <a:off x="5877066" y="5304430"/>
            <a:ext cx="184976" cy="772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C538CE-2CA2-4DDC-F8AF-EBF7570696D9}"/>
              </a:ext>
            </a:extLst>
          </p:cNvPr>
          <p:cNvSpPr txBox="1"/>
          <p:nvPr/>
        </p:nvSpPr>
        <p:spPr>
          <a:xfrm>
            <a:off x="3934539" y="6585408"/>
            <a:ext cx="2984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(a) </a:t>
            </a:r>
            <a:r>
              <a:rPr lang="en-US" sz="1050" u="sng" dirty="0"/>
              <a:t>Generator Architecture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0877AD-8431-03E2-DF77-7598B02A222F}"/>
              </a:ext>
            </a:extLst>
          </p:cNvPr>
          <p:cNvSpPr txBox="1"/>
          <p:nvPr/>
        </p:nvSpPr>
        <p:spPr>
          <a:xfrm>
            <a:off x="7531911" y="2127382"/>
            <a:ext cx="430887" cy="9644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A4D5E2-A33F-9239-C83C-E65C475F0499}"/>
              </a:ext>
            </a:extLst>
          </p:cNvPr>
          <p:cNvSpPr txBox="1"/>
          <p:nvPr/>
        </p:nvSpPr>
        <p:spPr>
          <a:xfrm>
            <a:off x="7242794" y="1938727"/>
            <a:ext cx="400110" cy="1197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F1AC7A-D1DF-9D4B-D2BA-BE8C7D92C1F8}"/>
              </a:ext>
            </a:extLst>
          </p:cNvPr>
          <p:cNvSpPr txBox="1"/>
          <p:nvPr/>
        </p:nvSpPr>
        <p:spPr>
          <a:xfrm>
            <a:off x="5738721" y="5451757"/>
            <a:ext cx="461665" cy="6860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Tanh</a:t>
            </a:r>
          </a:p>
        </p:txBody>
      </p:sp>
      <p:sp>
        <p:nvSpPr>
          <p:cNvPr id="96" name="Arrow: Left-Right 95">
            <a:extLst>
              <a:ext uri="{FF2B5EF4-FFF2-40B4-BE49-F238E27FC236}">
                <a16:creationId xmlns:a16="http://schemas.microsoft.com/office/drawing/2014/main" id="{A2C34236-28D4-FF8D-AA22-1998DEB6ADCC}"/>
              </a:ext>
            </a:extLst>
          </p:cNvPr>
          <p:cNvSpPr/>
          <p:nvPr/>
        </p:nvSpPr>
        <p:spPr>
          <a:xfrm rot="5400000">
            <a:off x="4521623" y="4717905"/>
            <a:ext cx="221269" cy="1473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Left-Right 123">
            <a:extLst>
              <a:ext uri="{FF2B5EF4-FFF2-40B4-BE49-F238E27FC236}">
                <a16:creationId xmlns:a16="http://schemas.microsoft.com/office/drawing/2014/main" id="{A270B09C-3DFB-4D9C-321B-98BA9D49B6B5}"/>
              </a:ext>
            </a:extLst>
          </p:cNvPr>
          <p:cNvSpPr/>
          <p:nvPr/>
        </p:nvSpPr>
        <p:spPr>
          <a:xfrm>
            <a:off x="6792957" y="3139268"/>
            <a:ext cx="1485642" cy="8754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A1EC6DE-FD75-A2CA-E343-1F4506DC79A3}"/>
              </a:ext>
            </a:extLst>
          </p:cNvPr>
          <p:cNvSpPr/>
          <p:nvPr/>
        </p:nvSpPr>
        <p:spPr>
          <a:xfrm>
            <a:off x="8284583" y="1936259"/>
            <a:ext cx="2035774" cy="1327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A88902-D77D-0CC9-C86A-8DCBA61B30D7}"/>
              </a:ext>
            </a:extLst>
          </p:cNvPr>
          <p:cNvSpPr/>
          <p:nvPr/>
        </p:nvSpPr>
        <p:spPr>
          <a:xfrm>
            <a:off x="8289636" y="2994943"/>
            <a:ext cx="2030719" cy="2684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DBB K=(1,6), S=(1,1)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02F3ADC-1EE2-4292-CFB3-ADB28C109066}"/>
              </a:ext>
            </a:extLst>
          </p:cNvPr>
          <p:cNvSpPr/>
          <p:nvPr/>
        </p:nvSpPr>
        <p:spPr>
          <a:xfrm>
            <a:off x="8289636" y="2730272"/>
            <a:ext cx="2030719" cy="2684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DBB K=(4,1), S=(2,1)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88FA6D8-DB05-0D9A-D006-D16B507D80C2}"/>
              </a:ext>
            </a:extLst>
          </p:cNvPr>
          <p:cNvSpPr/>
          <p:nvPr/>
        </p:nvSpPr>
        <p:spPr>
          <a:xfrm>
            <a:off x="8289636" y="2465601"/>
            <a:ext cx="2030719" cy="2684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DBB K=(8,1), S=(1,1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5821DCE-0061-29C4-688F-39B95B5E4306}"/>
              </a:ext>
            </a:extLst>
          </p:cNvPr>
          <p:cNvSpPr/>
          <p:nvPr/>
        </p:nvSpPr>
        <p:spPr>
          <a:xfrm>
            <a:off x="8289636" y="2200930"/>
            <a:ext cx="2030719" cy="2684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DBB K=(4,1), S=(2,1)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DFEB6C-6183-5531-6526-B5894C0C31E2}"/>
              </a:ext>
            </a:extLst>
          </p:cNvPr>
          <p:cNvSpPr/>
          <p:nvPr/>
        </p:nvSpPr>
        <p:spPr>
          <a:xfrm>
            <a:off x="8289634" y="1934357"/>
            <a:ext cx="2035774" cy="2684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DBB K=(5,1), S=(1,1)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B61FEF7-0F0D-BFAD-0475-BD14BF757147}"/>
              </a:ext>
            </a:extLst>
          </p:cNvPr>
          <p:cNvSpPr txBox="1"/>
          <p:nvPr/>
        </p:nvSpPr>
        <p:spPr>
          <a:xfrm>
            <a:off x="8431917" y="3266853"/>
            <a:ext cx="2984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(a) </a:t>
            </a:r>
            <a:r>
              <a:rPr lang="en-US" sz="1050" u="sng" dirty="0"/>
              <a:t>Discriminator Architecture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D1D5F8A-4C7B-02A9-9712-85471FFD9E5D}"/>
              </a:ext>
            </a:extLst>
          </p:cNvPr>
          <p:cNvCxnSpPr/>
          <p:nvPr/>
        </p:nvCxnSpPr>
        <p:spPr>
          <a:xfrm>
            <a:off x="3411170" y="2200930"/>
            <a:ext cx="739987" cy="94596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891CE0-F85D-7075-58A8-5772E610A653}"/>
              </a:ext>
            </a:extLst>
          </p:cNvPr>
          <p:cNvCxnSpPr/>
          <p:nvPr/>
        </p:nvCxnSpPr>
        <p:spPr>
          <a:xfrm>
            <a:off x="4188421" y="3146893"/>
            <a:ext cx="101093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B3E0B6C-9F21-EEB8-D920-055ADBA35C6C}"/>
              </a:ext>
            </a:extLst>
          </p:cNvPr>
          <p:cNvSpPr txBox="1"/>
          <p:nvPr/>
        </p:nvSpPr>
        <p:spPr>
          <a:xfrm>
            <a:off x="3185012" y="1254520"/>
            <a:ext cx="965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PC6 matrices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80E2-1D27-E499-63A9-D3BFBA8731D6}"/>
              </a:ext>
            </a:extLst>
          </p:cNvPr>
          <p:cNvSpPr txBox="1"/>
          <p:nvPr/>
        </p:nvSpPr>
        <p:spPr>
          <a:xfrm>
            <a:off x="9372428" y="5110412"/>
            <a:ext cx="82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Peptides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13F03-78A1-1189-86BC-37F390E520C5}"/>
              </a:ext>
            </a:extLst>
          </p:cNvPr>
          <p:cNvSpPr txBox="1"/>
          <p:nvPr/>
        </p:nvSpPr>
        <p:spPr>
          <a:xfrm>
            <a:off x="10424434" y="5073598"/>
            <a:ext cx="11609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using tools to create secondary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39F34-73EB-F12D-FFFC-B1780E8A6958}"/>
              </a:ext>
            </a:extLst>
          </p:cNvPr>
          <p:cNvSpPr txBox="1"/>
          <p:nvPr/>
        </p:nvSpPr>
        <p:spPr>
          <a:xfrm>
            <a:off x="1544962" y="525516"/>
            <a:ext cx="1983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5655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Sadik Bhattarai</dc:creator>
  <cp:lastModifiedBy>Sadik Bhattarai</cp:lastModifiedBy>
  <cp:revision>4</cp:revision>
  <dcterms:created xsi:type="dcterms:W3CDTF">2024-04-02T04:36:00Z</dcterms:created>
  <dcterms:modified xsi:type="dcterms:W3CDTF">2024-04-02T06:34:07Z</dcterms:modified>
</cp:coreProperties>
</file>