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Maîtriser la Computer Vision : De la Théorie à la Pratique</a:t>
            </a:r>
          </a:p>
        </p:txBody>
      </p:sp>
      <p:sp>
        <p:nvSpPr>
          <p:cNvPr id="3" name="Subtitle 2"/>
          <p:cNvSpPr>
            <a:spLocks noGrp="1"/>
          </p:cNvSpPr>
          <p:nvPr>
            <p:ph type="subTitle" idx="1"/>
          </p:nvPr>
        </p:nvSpPr>
        <p:spPr/>
        <p:txBody>
          <a:bodyPr/>
          <a:lstStyle/>
          <a:p>
            <a:r>
              <a:t>Cette formation vous initie aux concepts fondamentaux de la Computer Vision et vous permet de mettre en pratique vos connaissances grâce à des exemples concrets.</a:t>
            </a:r>
          </a:p>
          <a:p/>
          <a:p>
            <a:r>
              <a:t>Durée: 60 minutes | Niveau: Débutant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Objectifs de la formation</a:t>
            </a:r>
          </a:p>
        </p:txBody>
      </p:sp>
      <p:sp>
        <p:nvSpPr>
          <p:cNvPr id="3" name="Content Placeholder 2"/>
          <p:cNvSpPr>
            <a:spLocks noGrp="1"/>
          </p:cNvSpPr>
          <p:nvPr>
            <p:ph idx="1"/>
          </p:nvPr>
        </p:nvSpPr>
        <p:spPr/>
        <p:txBody>
          <a:bodyPr/>
          <a:lstStyle/>
          <a:p>
            <a:r>
              <a:t>• Comprendre les bases de la Computer Vision</a:t>
            </a:r>
          </a:p>
          <a:p>
            <a:r>
              <a:t>• Identifier les applications de la Computer Vision</a:t>
            </a:r>
          </a:p>
          <a:p>
            <a:r>
              <a:t>• Utiliser des outils et librairies de base</a:t>
            </a:r>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Scène 1: Bienvenue dans le Monde de la Computer Vision !</a:t>
            </a:r>
          </a:p>
        </p:txBody>
      </p:sp>
      <p:sp>
        <p:nvSpPr>
          <p:cNvPr id="3" name="Content Placeholder 2"/>
          <p:cNvSpPr>
            <a:spLocks noGrp="1"/>
          </p:cNvSpPr>
          <p:nvPr>
            <p:ph idx="1"/>
          </p:nvPr>
        </p:nvSpPr>
        <p:spPr/>
        <p:txBody>
          <a:bodyPr/>
          <a:lstStyle/>
          <a:p>
            <a:r>
              <a:t>Voix off:</a:t>
            </a:r>
          </a:p>
          <a:p>
            <a:r>
              <a:t>Bonjour à tous et bienvenue dans cette formation sur la Computer Vision !  Aujourd'hui, nous allons explorer ce domaine fascinant qui permet aux ordinateurs de « voir » et d'interpréter le monde qui les entoure.  Nous aborderons les concepts clés, tels que la détection d'objets, la reconnaissance faciale et la segmentation d'images. Préparez-vous à découvrir comment les algorithmes permettent aux machines de comprendre et d'analyser les images, ouvrant ainsi la voie à des applications révolutionnaires dans divers secteurs d'activité.  Nous commencerons par une introduction générale à la Computer Vision et à ses applications concrètes.</a:t>
            </a:r>
          </a:p>
          <a:p/>
          <a:p>
            <a:r>
              <a:t>Éléments visuels:</a:t>
            </a:r>
          </a:p>
          <a:p>
            <a:r>
              <a:t>Animation introductive avec des images variées illustrant des applications de la Computer Vision (véhicules autonomes, reconnaissance faciale, diagnostic médical).</a:t>
            </a:r>
          </a:p>
          <a:p/>
          <a:p>
            <a:r>
              <a:t>Points clés:</a:t>
            </a:r>
          </a:p>
          <a:p>
            <a:r>
              <a:t>• Définition de la Computer Vision</a:t>
            </a:r>
          </a:p>
          <a:p>
            <a:r>
              <a:t>• Applications diverses de la Computer Vision</a:t>
            </a:r>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Scène 2: Les Bases de la Vision par Ordinateur</a:t>
            </a:r>
          </a:p>
        </p:txBody>
      </p:sp>
      <p:sp>
        <p:nvSpPr>
          <p:cNvPr id="3" name="Content Placeholder 2"/>
          <p:cNvSpPr>
            <a:spLocks noGrp="1"/>
          </p:cNvSpPr>
          <p:nvPr>
            <p:ph idx="1"/>
          </p:nvPr>
        </p:nvSpPr>
        <p:spPr/>
        <p:txBody>
          <a:bodyPr/>
          <a:lstStyle/>
          <a:p>
            <a:r>
              <a:t>Voix off:</a:t>
            </a:r>
          </a:p>
          <a:p>
            <a:r>
              <a:t>Maintenant, plongeons-nous dans les bases de la Computer Vision. Nous allons explorer les étapes clés du processus : l'acquisition d'images, le prétraitement (réduction de bruit, amélioration du contraste), l'extraction de caractéristiques (contours, textures, couleurs) et enfin, la classification et la reconnaissance d'objets.  Nous verrons comment les algorithmes fonctionnent pour identifier des patterns et extraire des informations pertinentes à partir des images.  Des exemples concrets seront utilisés pour illustrer chaque étape.</a:t>
            </a:r>
          </a:p>
          <a:p/>
          <a:p>
            <a:r>
              <a:t>Éléments visuels:</a:t>
            </a:r>
          </a:p>
          <a:p>
            <a:r>
              <a:t>Schéma illustrant les étapes du processus de Computer Vision, avec des exemples d'images à chaque étape.  Exemples de filtres de prétraitement.</a:t>
            </a:r>
          </a:p>
          <a:p/>
          <a:p>
            <a:r>
              <a:t>Points clés:</a:t>
            </a:r>
          </a:p>
          <a:p>
            <a:r>
              <a:t>• Acquisition d'images</a:t>
            </a:r>
          </a:p>
          <a:p>
            <a:r>
              <a:t>• Prétraitement des images</a:t>
            </a:r>
          </a:p>
          <a:p>
            <a:r>
              <a:t>• Extraction de caractéristiques</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Scène 3: Détection d'Objets : La clé de la compréhension</a:t>
            </a:r>
          </a:p>
        </p:txBody>
      </p:sp>
      <p:sp>
        <p:nvSpPr>
          <p:cNvPr id="3" name="Content Placeholder 2"/>
          <p:cNvSpPr>
            <a:spLocks noGrp="1"/>
          </p:cNvSpPr>
          <p:nvPr>
            <p:ph idx="1"/>
          </p:nvPr>
        </p:nvSpPr>
        <p:spPr/>
        <p:txBody>
          <a:bodyPr/>
          <a:lstStyle/>
          <a:p>
            <a:r>
              <a:t>Voix off:</a:t>
            </a:r>
          </a:p>
          <a:p>
            <a:r>
              <a:t>La détection d'objets est un élément crucial de la Computer Vision.  Nous allons explorer différentes techniques, telles que les réseaux de neurones convolutifs (CNN), qui sont à la base de nombreuses applications de pointe.  Nous verrons comment ces réseaux apprennent à identifier des objets spécifiques dans une image, en se basant sur de vastes ensembles de données.  Nous aborderons également les concepts de bounding boxes et de classification des objets détectés.</a:t>
            </a:r>
          </a:p>
          <a:p/>
          <a:p>
            <a:r>
              <a:t>Éléments visuels:</a:t>
            </a:r>
          </a:p>
          <a:p>
            <a:r>
              <a:t>Exemples de détection d'objets avec des bounding boxes sur des images.  Animation simplifiée d'un réseau de neurones convolutif.</a:t>
            </a:r>
          </a:p>
          <a:p/>
          <a:p>
            <a:r>
              <a:t>Points clés:</a:t>
            </a:r>
          </a:p>
          <a:p>
            <a:r>
              <a:t>• Réseaux de neurones convolutifs (CNN)</a:t>
            </a:r>
          </a:p>
          <a:p>
            <a:r>
              <a:t>• Bounding boxes</a:t>
            </a:r>
          </a:p>
          <a:p>
            <a:r>
              <a:t>• Classification d'objets</a:t>
            </a:r>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Scène 4: Applications Pratiques et Cas d'Utilisation</a:t>
            </a:r>
          </a:p>
        </p:txBody>
      </p:sp>
      <p:sp>
        <p:nvSpPr>
          <p:cNvPr id="3" name="Content Placeholder 2"/>
          <p:cNvSpPr>
            <a:spLocks noGrp="1"/>
          </p:cNvSpPr>
          <p:nvPr>
            <p:ph idx="1"/>
          </p:nvPr>
        </p:nvSpPr>
        <p:spPr/>
        <p:txBody>
          <a:bodyPr/>
          <a:lstStyle/>
          <a:p>
            <a:r>
              <a:t>Voix off:</a:t>
            </a:r>
          </a:p>
          <a:p>
            <a:r>
              <a:t>La Computer Vision a des applications vastes et variées.  Nous allons examiner des exemples concrets dans différents secteurs : la conduite autonome, la surveillance vidéo, le diagnostic médical, l'analyse d'images satellites et bien d'autres.  Nous explorerons les défis et les opportunités liés à chaque application, en soulignant l'impact de la Computer Vision sur notre quotidien.</a:t>
            </a:r>
          </a:p>
          <a:p/>
          <a:p>
            <a:r>
              <a:t>Éléments visuels:</a:t>
            </a:r>
          </a:p>
          <a:p>
            <a:r>
              <a:t>Exemples d'applications concrètes : voiture autonome, système de surveillance, analyse médicale, etc.</a:t>
            </a:r>
          </a:p>
          <a:p/>
          <a:p>
            <a:r>
              <a:t>Points clés:</a:t>
            </a:r>
          </a:p>
          <a:p>
            <a:r>
              <a:t>• Conduite autonome</a:t>
            </a:r>
          </a:p>
          <a:p>
            <a:r>
              <a:t>• Surveillance vidéo</a:t>
            </a:r>
          </a:p>
          <a:p>
            <a:r>
              <a:t>• Diagnostic médical</a:t>
            </a:r>
          </a:p>
          <a:p>
            <a:r>
              <a:t>• Autres applications</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Scène 5: Conclusion et Ressources Supplémentaires</a:t>
            </a:r>
          </a:p>
        </p:txBody>
      </p:sp>
      <p:sp>
        <p:nvSpPr>
          <p:cNvPr id="3" name="Content Placeholder 2"/>
          <p:cNvSpPr>
            <a:spLocks noGrp="1"/>
          </p:cNvSpPr>
          <p:nvPr>
            <p:ph idx="1"/>
          </p:nvPr>
        </p:nvSpPr>
        <p:spPr/>
        <p:txBody>
          <a:bodyPr/>
          <a:lstStyle/>
          <a:p>
            <a:r>
              <a:t>Voix off:</a:t>
            </a:r>
          </a:p>
          <a:p>
            <a:r>
              <a:t>Félicitations ! Vous avez maintenant une compréhension solide des bases de la Computer Vision.  Nous avons exploré les concepts clés, les techniques de détection d'objets et les applications pratiques.  Pour approfondir vos connaissances, nous vous recommandons des ressources supplémentaires telles que des tutoriels en ligne, des librairies open-source (OpenCV, TensorFlow) et des formations plus avancées.  N'hésitez pas à mettre en pratique vos nouvelles compétences et à explorer les possibilités infinies offertes par la Computer Vision.</a:t>
            </a:r>
          </a:p>
          <a:p/>
          <a:p>
            <a:r>
              <a:t>Éléments visuels:</a:t>
            </a:r>
          </a:p>
          <a:p>
            <a:r>
              <a:t>Liste de liens vers des ressources supplémentaires (sites web, librairies, tutoriels).</a:t>
            </a:r>
          </a:p>
          <a:p/>
          <a:p>
            <a:r>
              <a:t>Points clés:</a:t>
            </a:r>
          </a:p>
          <a:p>
            <a:r>
              <a:t>• Ressources supplémentaires</a:t>
            </a:r>
          </a:p>
          <a:p>
            <a:r>
              <a:t>• Conseils pour la pratique</a:t>
            </a:r>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