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D356-20D3-2280-32A5-8364EBA9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CC39E-3DC8-7C22-2241-5A62A5F5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E777-0A55-8A60-E870-1063933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F748-0648-5527-9421-DA2B0DCD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E185-B81F-6197-FF84-13EAC631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AAC6-3608-69A9-FA80-947C69EC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9A4C1-23DC-B3F5-6982-B6CA65327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DCAC-6256-AB8D-EF98-0EEC8A84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F35E-8492-8F99-4EF9-5C191F00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6CAF-FD58-9A13-3AC3-EC26BB4F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1FABE-B948-6232-1427-7DD07427D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582BD-E9EA-5CD8-7E2C-32E77012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F4E8-2C5A-5FDE-B1AF-8E462F21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7C22-81E2-E867-2912-24E1B74C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C96F-96B7-FCD3-82CD-539C0E60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361-F8B6-5EA2-7192-744F6B5B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D7AC-25BA-7AA3-2033-FE8CB229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AFE4-4087-1D31-D4E2-D3B1AE3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D602-C092-AF07-C3A8-59AD1E43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A793-77C3-DC9A-F871-60DB9239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0CC3-7753-342A-F9F5-11B1AA5F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31BF6-DC12-A269-A10F-F505B89A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0F69-D92E-B5B8-89A9-584A1DB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7435-D336-68B1-4D10-08330814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076C-77AB-A2AC-AC99-19A03B02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AF2C-ED55-1822-F415-B1C87FEC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0D64-6B50-72ED-08D5-739AD7772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13BC-00DC-9F0E-D748-663C86DE3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2B9D1-D237-E65A-2A7C-97D0440D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A82EA-7264-A61E-471B-79E44C0F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47ADE-328A-B0AB-5097-F7887B0A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374-E7A3-5FB8-06E7-6AD58FDC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C754-B5DC-2D00-5A77-BC5A4C3F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031D-1EE1-8CBD-F672-D9D6167D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094FA-0E5C-611E-7B7B-A02A1C8B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32AF0-E1FF-49F2-75C3-6722F04A9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4BD2A-2D91-7A70-DEE4-AD2E7E2C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CD458-6D8A-7578-13E7-6569B361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B20D0-8789-EFA6-7D5D-66BC6777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AF8A-24C1-D8EB-6B60-504D7A0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9893C-E4CF-9C8E-8956-12A6C56B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00EB8-93CC-377D-F594-829512E2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0F60E-6907-2768-94D5-6F09A904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BE1E2-FF96-00EE-A180-4CBCD402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E98C6-7181-BCB1-6FCD-80C9FAD3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FF00-271A-5A33-F6F9-036BC491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CA0E-7A7C-773B-1577-4EB1AC8D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B52-7395-2DCF-9A2D-4662CA1F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2077-121C-651E-1BB8-F7CA30FC6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8E7E9-7D98-8AFC-CC46-C65C290A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29C7-5F12-ED13-F0B0-7ACFBE2F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7FF7-5075-FBAE-425E-66B682FF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C910-40F0-DB53-689B-A7C9154F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73A94-389D-89C0-91F1-D95373A51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FE349-8DC6-EF57-5A35-05A687D1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531F-906D-C2E9-EDEF-771CC7BF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A8AD-4262-4D8A-88B8-9E416732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DB0A-53FA-ADB6-82BB-DEAD210F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8C5D5-ACFF-C8A3-F948-46A9AE7B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B5822-75D3-7256-02B7-1F79DD9E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9966-A828-2050-DC14-0033A9FAC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A845-3505-49C0-A664-C1240FF702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53AF-CAEC-72CF-57F5-0BADF7D9B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428A-12F1-A3AF-2EF3-DC255B23B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1C55-E05D-43D6-82F1-4F29B972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D7533D-CF5B-3A64-7A37-122B09FC9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C6528A-54C3-1E0E-6861-244520DA5C19}"/>
              </a:ext>
            </a:extLst>
          </p:cNvPr>
          <p:cNvSpPr/>
          <p:nvPr/>
        </p:nvSpPr>
        <p:spPr>
          <a:xfrm>
            <a:off x="-286332" y="4345754"/>
            <a:ext cx="767758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Constructive Cost Model: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CAC03-EAAF-878C-9D14-3E2E57B84EFF}"/>
              </a:ext>
            </a:extLst>
          </p:cNvPr>
          <p:cNvSpPr/>
          <p:nvPr/>
        </p:nvSpPr>
        <p:spPr>
          <a:xfrm>
            <a:off x="329753" y="5270966"/>
            <a:ext cx="7379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By Sadik Ittesaf Abir </a:t>
            </a:r>
          </a:p>
          <a:p>
            <a:r>
              <a:rPr lang="en-US" sz="2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Jannatul</a:t>
            </a:r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Ferdous </a:t>
            </a:r>
            <a:r>
              <a:rPr lang="en-US" sz="2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Sristy</a:t>
            </a:r>
            <a:endParaRPr lang="en-US" sz="2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Sumit</a:t>
            </a:r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Saha</a:t>
            </a:r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Fahim</a:t>
            </a:r>
            <a:endParaRPr lang="en-US" sz="2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5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BE08F5-D3D8-FA3F-E6AF-67C5634B76C1}"/>
              </a:ext>
            </a:extLst>
          </p:cNvPr>
          <p:cNvSpPr/>
          <p:nvPr/>
        </p:nvSpPr>
        <p:spPr>
          <a:xfrm>
            <a:off x="770489" y="673416"/>
            <a:ext cx="9945338" cy="52264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Type :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Organic 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Coefficient: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SLOC=15000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Effort = PM = Coefficient of Effort Factor * (SLOC/1000) ^ P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 (person Months) = (2.4x (1500/1000) ^1.05) = 42 Months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= 2.5(constant)*(PM^T)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Dev. Time, DM = (2.50 x 42^0.38) = 11 Months = 2220 Working Hours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eople, ST = PM/DM =42/11= 4 people</a:t>
            </a:r>
          </a:p>
        </p:txBody>
      </p:sp>
    </p:spTree>
    <p:extLst>
      <p:ext uri="{BB962C8B-B14F-4D97-AF65-F5344CB8AC3E}">
        <p14:creationId xmlns:p14="http://schemas.microsoft.com/office/powerpoint/2010/main" val="394199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C5C96-E96D-94A9-916E-C53278A09786}"/>
              </a:ext>
            </a:extLst>
          </p:cNvPr>
          <p:cNvSpPr/>
          <p:nvPr/>
        </p:nvSpPr>
        <p:spPr>
          <a:xfrm>
            <a:off x="876075" y="834432"/>
            <a:ext cx="9046137" cy="56057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Budgeting: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Salary in 11 Months: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Developer Salary Per Working Hour = 500 tak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Developer Salary = 500 *2220 = 11,10,000 Taka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Analysis: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Needed: 1 month (20 Working Days = 200 Working hours)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 Analysis Person's Hourly Wage = 400 taka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Req Analysis Expense = 400 x 200 = 80,000 taka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 Cost Estimation: 20.000 taka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&amp; Hardware Expenses estimation: 200,000 aka</a:t>
            </a:r>
          </a:p>
        </p:txBody>
      </p:sp>
    </p:spTree>
    <p:extLst>
      <p:ext uri="{BB962C8B-B14F-4D97-AF65-F5344CB8AC3E}">
        <p14:creationId xmlns:p14="http://schemas.microsoft.com/office/powerpoint/2010/main" val="8818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9D41B-321E-523C-65AF-36AAF0BDE518}"/>
              </a:ext>
            </a:extLst>
          </p:cNvPr>
          <p:cNvSpPr txBox="1"/>
          <p:nvPr/>
        </p:nvSpPr>
        <p:spPr>
          <a:xfrm>
            <a:off x="994653" y="845468"/>
            <a:ext cx="10055968" cy="557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Expenses: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 Per Month- 15.000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in 11 Months 15,000 x11 = 1,65,000 taka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Utilities in 11 Months= 3000 x11 = 33,000 taka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(Till. 6 Months after Delivery):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 Per Hour= 1000 taka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Estimated Time Needed for Maintenance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Hours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Estimated Maintenance expense = 50 x1000 = 50,000 taka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estimated expense: 11,10,000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80,000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20,000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200,000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1,65,000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33,000 +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50,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 = 16,58,000</a:t>
            </a:r>
          </a:p>
          <a:p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Profit: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25% of Total Estimated Expense 16,58,000*25% = 4,14,500 Taka</a:t>
            </a:r>
          </a:p>
          <a:p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 Budget: 16,58,000 + 4,14,500 = 20,72,500 Taka</a:t>
            </a:r>
            <a:endParaRPr lang="en-US" sz="1800" b="0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1E27B-C7EC-26E1-869A-974E51998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33" r="31719" b="23611"/>
          <a:stretch/>
        </p:blipFill>
        <p:spPr>
          <a:xfrm>
            <a:off x="-1" y="1158198"/>
            <a:ext cx="12210835" cy="48340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80621E-3197-7C53-219C-E0A4BC35AB21}"/>
              </a:ext>
            </a:extLst>
          </p:cNvPr>
          <p:cNvSpPr/>
          <p:nvPr/>
        </p:nvSpPr>
        <p:spPr>
          <a:xfrm>
            <a:off x="247459" y="176501"/>
            <a:ext cx="34674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Gantt Chart: </a:t>
            </a:r>
            <a:endParaRPr lang="en-US" sz="4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111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6D200-681F-76A9-19E5-801A11D7F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50" r="7657" b="13472"/>
          <a:stretch/>
        </p:blipFill>
        <p:spPr>
          <a:xfrm>
            <a:off x="0" y="1419224"/>
            <a:ext cx="12178720" cy="42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7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Sadik Ittesaf Abir</dc:creator>
  <cp:lastModifiedBy>Sadik Ittesaf Abir</cp:lastModifiedBy>
  <cp:revision>21</cp:revision>
  <dcterms:created xsi:type="dcterms:W3CDTF">2022-08-29T16:21:00Z</dcterms:created>
  <dcterms:modified xsi:type="dcterms:W3CDTF">2022-08-31T16:54:39Z</dcterms:modified>
</cp:coreProperties>
</file>