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1" d="100"/>
          <a:sy n="81" d="100"/>
        </p:scale>
        <p:origin x="754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6/25/2022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6/25/2022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KG line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6/25/2022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6/25/2022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6/25/2022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4098175" cy="3177380"/>
          </a:xfrm>
        </p:spPr>
        <p:txBody>
          <a:bodyPr>
            <a:normAutofit/>
          </a:bodyPr>
          <a:lstStyle/>
          <a:p>
            <a:r>
              <a:rPr lang="en-US" sz="6000" dirty="0"/>
              <a:t>Emergency Medical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19600"/>
            <a:ext cx="4098175" cy="685800"/>
          </a:xfrm>
        </p:spPr>
        <p:txBody>
          <a:bodyPr>
            <a:normAutofit fontScale="25000" lnSpcReduction="20000"/>
          </a:bodyPr>
          <a:lstStyle/>
          <a:p>
            <a:r>
              <a:rPr lang="en-US" sz="6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Members: </a:t>
            </a:r>
          </a:p>
          <a:p>
            <a:r>
              <a:rPr lang="en-US" sz="6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Sadik Ittesaf </a:t>
            </a:r>
            <a:r>
              <a:rPr lang="en-US" sz="6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abir</a:t>
            </a:r>
            <a:r>
              <a:rPr lang="en-US" sz="6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: 1931595042</a:t>
            </a:r>
          </a:p>
          <a:p>
            <a:r>
              <a:rPr lang="en-US" sz="6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Sumit</a:t>
            </a:r>
            <a:r>
              <a:rPr lang="en-US" sz="6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saha</a:t>
            </a:r>
            <a:r>
              <a:rPr lang="en-US" sz="6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: 1931415042</a:t>
            </a:r>
          </a:p>
          <a:p>
            <a:r>
              <a:rPr lang="en-US" sz="6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Jannatul</a:t>
            </a:r>
            <a:r>
              <a:rPr lang="en-US" sz="6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ferdous</a:t>
            </a:r>
            <a:r>
              <a:rPr lang="en-US" sz="6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sristy</a:t>
            </a:r>
            <a:r>
              <a:rPr lang="en-US" sz="6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: 1931533042</a:t>
            </a:r>
          </a:p>
          <a:p>
            <a:r>
              <a:rPr lang="en-US" sz="6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Abu Zafer MD </a:t>
            </a:r>
            <a:r>
              <a:rPr lang="en-US" sz="6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fahim</a:t>
            </a:r>
            <a:r>
              <a:rPr lang="en-US" sz="6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: </a:t>
            </a:r>
          </a:p>
          <a:p>
            <a:endParaRPr lang="en-US" sz="6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 Black" panose="020B0A04020102020204" pitchFamily="34" charset="0"/>
              </a:rPr>
              <a:t>Target Audience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Emergency Medical Services is a system that provides emergency medical care. </a:t>
            </a:r>
            <a:r>
              <a:rPr lang="en-US" sz="1600" dirty="0">
                <a:latin typeface="+mj-lt"/>
              </a:rPr>
              <a:t>Our target audience are patients of all ages who need instant care. We’re also providing part time jobs for the </a:t>
            </a:r>
            <a:r>
              <a:rPr lang="en-US" sz="1600" b="1" dirty="0">
                <a:latin typeface="+mj-lt"/>
              </a:rPr>
              <a:t>Doctors, Drivers </a:t>
            </a:r>
            <a:r>
              <a:rPr lang="en-US" sz="1600" dirty="0">
                <a:latin typeface="+mj-lt"/>
              </a:rPr>
              <a:t>who are willing to help these patients. This App will provide service for patients from all across the country. We also provide blood donors for people who need them. 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609895B-4896-92B7-EBA9-732FED50AF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25071"/>
            <a:ext cx="9296400" cy="383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09F6-9740-DCF2-2BF8-1BD2F03C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Our App will Full-fill these Medical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8A044-C4AF-2802-8FFC-57F7C58E4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00200"/>
            <a:ext cx="9144000" cy="4572001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We’re going to provide transport for patients who need this service immediately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We help the patients to make their appointments online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Provide blood donors for patients who need them.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Provide services for elderly people who need check up at regular intervals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873D1-6B88-BD87-D85D-3A9F6EC264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5999" r="2000" b="6001"/>
          <a:stretch/>
        </p:blipFill>
        <p:spPr>
          <a:xfrm>
            <a:off x="0" y="3505199"/>
            <a:ext cx="12192000" cy="33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9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9D68-7E0D-BB7E-5CCD-F93C12C9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Problems we are solving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A66EA-05CF-5E65-B00B-0417324CB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it’s difficult to get ambulance on time. </a:t>
            </a:r>
          </a:p>
          <a:p>
            <a:r>
              <a:rPr lang="en-US" dirty="0"/>
              <a:t>Patients need to physically go to the hospital to get appointments.</a:t>
            </a:r>
          </a:p>
          <a:p>
            <a:r>
              <a:rPr lang="en-US" dirty="0"/>
              <a:t>Sometimes finding a blood donor can be difficult.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8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F407-B2D8-B9D6-7D44-6DB156755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4858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F0B7B-47AA-9D02-4D01-7A152244A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00200"/>
            <a:ext cx="9144000" cy="4572001"/>
          </a:xfrm>
        </p:spPr>
        <p:txBody>
          <a:bodyPr/>
          <a:lstStyle/>
          <a:p>
            <a:r>
              <a:rPr lang="en-US" sz="1600" dirty="0"/>
              <a:t>Providing part time jobs for the nurses and drivers.</a:t>
            </a:r>
          </a:p>
          <a:p>
            <a:r>
              <a:rPr lang="en-US" sz="1600" dirty="0"/>
              <a:t>It can be a platform where user can get all types of doctors easily </a:t>
            </a:r>
          </a:p>
          <a:p>
            <a:r>
              <a:rPr lang="en-US" sz="1600" dirty="0"/>
              <a:t>Our system will be well scheduled so that patient doesn’t have to wait for long</a:t>
            </a:r>
          </a:p>
          <a:p>
            <a:r>
              <a:rPr lang="en-US" sz="1600" dirty="0"/>
              <a:t>By API we can use patient’s location so that our transport service will get quicker.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D6D0F4-505B-16BD-A7EB-1CA02DA07D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00500"/>
            <a:ext cx="4571999" cy="28574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7500C2-62D1-0D8A-319D-F6D64733D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090" y="4000501"/>
            <a:ext cx="4572076" cy="28590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EDC867-D4FD-8167-8BAB-706BB77F8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682" y="3998928"/>
            <a:ext cx="3555998" cy="285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1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413A-6026-6937-7639-33FDF7C7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project’s purpose and basic functionality easily understood?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1F05-EC77-B995-FE9B-12F02E450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Login/register for users</a:t>
            </a:r>
          </a:p>
          <a:p>
            <a:r>
              <a:rPr lang="en-US" dirty="0"/>
              <a:t>Search donor, nurses, riders</a:t>
            </a:r>
          </a:p>
          <a:p>
            <a:r>
              <a:rPr lang="en-US" dirty="0"/>
              <a:t>Payment method</a:t>
            </a:r>
          </a:p>
          <a:p>
            <a:r>
              <a:rPr lang="en-US" dirty="0"/>
              <a:t>Search patients locations and details</a:t>
            </a:r>
          </a:p>
          <a:p>
            <a:r>
              <a:rPr lang="en-US" dirty="0"/>
              <a:t>Post available doctor’s schedule </a:t>
            </a:r>
          </a:p>
          <a:p>
            <a:r>
              <a:rPr lang="en-US" dirty="0"/>
              <a:t>Make appointments</a:t>
            </a:r>
          </a:p>
          <a:p>
            <a:r>
              <a:rPr lang="en-US" dirty="0"/>
              <a:t>Patients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88D285-80A7-CAF9-CBC1-C459F7DC2325}"/>
              </a:ext>
            </a:extLst>
          </p:cNvPr>
          <p:cNvSpPr/>
          <p:nvPr/>
        </p:nvSpPr>
        <p:spPr>
          <a:xfrm>
            <a:off x="8811704" y="1627792"/>
            <a:ext cx="1703896" cy="596866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Login/user register</a:t>
            </a: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E6162308-EB11-CB22-A287-8699D9E610F7}"/>
              </a:ext>
            </a:extLst>
          </p:cNvPr>
          <p:cNvSpPr/>
          <p:nvPr/>
        </p:nvSpPr>
        <p:spPr>
          <a:xfrm rot="7762978">
            <a:off x="8747028" y="2191789"/>
            <a:ext cx="304533" cy="218201"/>
          </a:xfrm>
          <a:prstGeom prst="notch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E350C5-BBFF-6CC7-65AE-0808EF6AC286}"/>
              </a:ext>
            </a:extLst>
          </p:cNvPr>
          <p:cNvSpPr/>
          <p:nvPr/>
        </p:nvSpPr>
        <p:spPr>
          <a:xfrm>
            <a:off x="7358579" y="2460863"/>
            <a:ext cx="2133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Donors,</a:t>
            </a:r>
          </a:p>
          <a:p>
            <a:pPr algn="ctr"/>
            <a:r>
              <a:rPr lang="en-US" dirty="0" err="1"/>
              <a:t>drivers,nurse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71E360D-C3E5-E35E-E93A-AA14D6E2B1BD}"/>
              </a:ext>
            </a:extLst>
          </p:cNvPr>
          <p:cNvSpPr/>
          <p:nvPr/>
        </p:nvSpPr>
        <p:spPr>
          <a:xfrm>
            <a:off x="9904123" y="2460863"/>
            <a:ext cx="2133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8C8CE4-516E-2507-1771-0783AC21B295}"/>
              </a:ext>
            </a:extLst>
          </p:cNvPr>
          <p:cNvSpPr/>
          <p:nvPr/>
        </p:nvSpPr>
        <p:spPr>
          <a:xfrm>
            <a:off x="7196518" y="3671529"/>
            <a:ext cx="2457718" cy="1115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Patient’s Location &amp; details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FDD034-1B88-459D-C715-690C19AFEC74}"/>
              </a:ext>
            </a:extLst>
          </p:cNvPr>
          <p:cNvSpPr/>
          <p:nvPr/>
        </p:nvSpPr>
        <p:spPr>
          <a:xfrm>
            <a:off x="9828381" y="3686177"/>
            <a:ext cx="2285081" cy="1405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available </a:t>
            </a:r>
            <a:r>
              <a:rPr lang="en-US" dirty="0" err="1"/>
              <a:t>doctor’s,donors,drivers</a:t>
            </a:r>
            <a:r>
              <a:rPr lang="en-US" dirty="0"/>
              <a:t> schedule </a:t>
            </a:r>
          </a:p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E02C617-3F7B-438F-E081-7607B7E37265}"/>
              </a:ext>
            </a:extLst>
          </p:cNvPr>
          <p:cNvSpPr/>
          <p:nvPr/>
        </p:nvSpPr>
        <p:spPr>
          <a:xfrm>
            <a:off x="8587436" y="5150142"/>
            <a:ext cx="2133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&amp; Fix time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5FC73B-6EBD-6FF4-D35A-CA050189BB1C}"/>
              </a:ext>
            </a:extLst>
          </p:cNvPr>
          <p:cNvSpPr/>
          <p:nvPr/>
        </p:nvSpPr>
        <p:spPr>
          <a:xfrm>
            <a:off x="7592696" y="6180715"/>
            <a:ext cx="1524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23" name="Arrow: Notched Right 22">
            <a:extLst>
              <a:ext uri="{FF2B5EF4-FFF2-40B4-BE49-F238E27FC236}">
                <a16:creationId xmlns:a16="http://schemas.microsoft.com/office/drawing/2014/main" id="{30028978-60B7-8D36-184C-745905ACEDD7}"/>
              </a:ext>
            </a:extLst>
          </p:cNvPr>
          <p:cNvSpPr/>
          <p:nvPr/>
        </p:nvSpPr>
        <p:spPr>
          <a:xfrm rot="2784172">
            <a:off x="10382604" y="2166877"/>
            <a:ext cx="304533" cy="218201"/>
          </a:xfrm>
          <a:prstGeom prst="notch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Notched Right 23">
            <a:extLst>
              <a:ext uri="{FF2B5EF4-FFF2-40B4-BE49-F238E27FC236}">
                <a16:creationId xmlns:a16="http://schemas.microsoft.com/office/drawing/2014/main" id="{2E9ACB54-1263-6BC0-43E5-C3FDD3A250BD}"/>
              </a:ext>
            </a:extLst>
          </p:cNvPr>
          <p:cNvSpPr/>
          <p:nvPr/>
        </p:nvSpPr>
        <p:spPr>
          <a:xfrm rot="5400000">
            <a:off x="10814648" y="3382771"/>
            <a:ext cx="312548" cy="219698"/>
          </a:xfrm>
          <a:prstGeom prst="notch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Notched Right 24">
            <a:extLst>
              <a:ext uri="{FF2B5EF4-FFF2-40B4-BE49-F238E27FC236}">
                <a16:creationId xmlns:a16="http://schemas.microsoft.com/office/drawing/2014/main" id="{FC8522FF-6970-519F-B141-46674635E4BF}"/>
              </a:ext>
            </a:extLst>
          </p:cNvPr>
          <p:cNvSpPr/>
          <p:nvPr/>
        </p:nvSpPr>
        <p:spPr>
          <a:xfrm rot="5400000">
            <a:off x="8273111" y="3377884"/>
            <a:ext cx="304533" cy="218201"/>
          </a:xfrm>
          <a:prstGeom prst="notch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Notched Right 25">
            <a:extLst>
              <a:ext uri="{FF2B5EF4-FFF2-40B4-BE49-F238E27FC236}">
                <a16:creationId xmlns:a16="http://schemas.microsoft.com/office/drawing/2014/main" id="{8CD31480-4D81-BFFE-3883-9F670B1E6C27}"/>
              </a:ext>
            </a:extLst>
          </p:cNvPr>
          <p:cNvSpPr/>
          <p:nvPr/>
        </p:nvSpPr>
        <p:spPr>
          <a:xfrm rot="3703092">
            <a:off x="8514520" y="4916316"/>
            <a:ext cx="304533" cy="218201"/>
          </a:xfrm>
          <a:prstGeom prst="notch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Notched Right 26">
            <a:extLst>
              <a:ext uri="{FF2B5EF4-FFF2-40B4-BE49-F238E27FC236}">
                <a16:creationId xmlns:a16="http://schemas.microsoft.com/office/drawing/2014/main" id="{12FA206C-1384-DFE2-2CA7-1C22FA4802DC}"/>
              </a:ext>
            </a:extLst>
          </p:cNvPr>
          <p:cNvSpPr/>
          <p:nvPr/>
        </p:nvSpPr>
        <p:spPr>
          <a:xfrm rot="7762978">
            <a:off x="10636841" y="5182930"/>
            <a:ext cx="304533" cy="218201"/>
          </a:xfrm>
          <a:prstGeom prst="notch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Notched Right 27">
            <a:extLst>
              <a:ext uri="{FF2B5EF4-FFF2-40B4-BE49-F238E27FC236}">
                <a16:creationId xmlns:a16="http://schemas.microsoft.com/office/drawing/2014/main" id="{FE87B3CC-111C-4CD5-9347-72CB625111A6}"/>
              </a:ext>
            </a:extLst>
          </p:cNvPr>
          <p:cNvSpPr/>
          <p:nvPr/>
        </p:nvSpPr>
        <p:spPr>
          <a:xfrm rot="7694767">
            <a:off x="8877897" y="6018757"/>
            <a:ext cx="304533" cy="186764"/>
          </a:xfrm>
          <a:prstGeom prst="notch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9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Health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31291B-7E16-4BF2-A964-81BB2411C9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3C2B29A-C1CD-4C3A-A037-902991BF1F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CBC288-0F4E-479D-8F69-11F8CF8D6F6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0</TotalTime>
  <Words>297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Franklin Gothic Medium</vt:lpstr>
      <vt:lpstr>Wingdings</vt:lpstr>
      <vt:lpstr>Medical Health 16x9</vt:lpstr>
      <vt:lpstr>Emergency Medical Service</vt:lpstr>
      <vt:lpstr>Target Audience</vt:lpstr>
      <vt:lpstr>Our App will Full-fill these Medical Needs</vt:lpstr>
      <vt:lpstr>Problems we are solving </vt:lpstr>
      <vt:lpstr>Opportunity</vt:lpstr>
      <vt:lpstr>Is the project’s purpose and basic functionality easily understood?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2022-06-17T14:30:28Z</dcterms:created>
  <dcterms:modified xsi:type="dcterms:W3CDTF">2022-06-25T02:58:39Z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