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1" r:id="rId3"/>
    <p:sldId id="262" r:id="rId4"/>
    <p:sldId id="263" r:id="rId5"/>
    <p:sldId id="266"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djobs.com/"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Internship Management System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473533"/>
          </a:xfrm>
        </p:spPr>
        <p:txBody>
          <a:bodyPr>
            <a:normAutofit fontScale="62500" lnSpcReduction="20000"/>
          </a:bodyPr>
          <a:lstStyle/>
          <a:p>
            <a:r>
              <a:rPr lang="en-US" b="1" dirty="0">
                <a:solidFill>
                  <a:schemeClr val="tx1">
                    <a:lumMod val="85000"/>
                    <a:lumOff val="15000"/>
                  </a:schemeClr>
                </a:solidFill>
              </a:rPr>
              <a:t>Project Members: </a:t>
            </a:r>
          </a:p>
          <a:p>
            <a:r>
              <a:rPr lang="en-US" sz="2400" dirty="0">
                <a:solidFill>
                  <a:schemeClr val="tx1">
                    <a:lumMod val="85000"/>
                    <a:lumOff val="15000"/>
                  </a:schemeClr>
                </a:solidFill>
              </a:rPr>
              <a:t>Sadik Ittesaf </a:t>
            </a:r>
            <a:r>
              <a:rPr lang="en-US" sz="2400" dirty="0" err="1">
                <a:solidFill>
                  <a:schemeClr val="tx1">
                    <a:lumMod val="85000"/>
                    <a:lumOff val="15000"/>
                  </a:schemeClr>
                </a:solidFill>
              </a:rPr>
              <a:t>abir</a:t>
            </a:r>
            <a:r>
              <a:rPr lang="en-US" sz="2400" dirty="0">
                <a:solidFill>
                  <a:schemeClr val="tx1">
                    <a:lumMod val="85000"/>
                    <a:lumOff val="15000"/>
                  </a:schemeClr>
                </a:solidFill>
              </a:rPr>
              <a:t> </a:t>
            </a:r>
          </a:p>
          <a:p>
            <a:r>
              <a:rPr lang="en-US" sz="2400" dirty="0" err="1">
                <a:solidFill>
                  <a:schemeClr val="tx1">
                    <a:lumMod val="85000"/>
                    <a:lumOff val="15000"/>
                  </a:schemeClr>
                </a:solidFill>
              </a:rPr>
              <a:t>Sumit</a:t>
            </a:r>
            <a:r>
              <a:rPr lang="en-US" dirty="0">
                <a:solidFill>
                  <a:schemeClr val="tx1">
                    <a:lumMod val="85000"/>
                    <a:lumOff val="15000"/>
                  </a:schemeClr>
                </a:solidFill>
              </a:rPr>
              <a:t> </a:t>
            </a:r>
            <a:r>
              <a:rPr lang="en-US" dirty="0" err="1">
                <a:solidFill>
                  <a:schemeClr val="tx1">
                    <a:lumMod val="85000"/>
                    <a:lumOff val="15000"/>
                  </a:schemeClr>
                </a:solidFill>
              </a:rPr>
              <a:t>saha</a:t>
            </a:r>
            <a:r>
              <a:rPr lang="en-US" dirty="0">
                <a:solidFill>
                  <a:schemeClr val="tx1">
                    <a:lumMod val="85000"/>
                    <a:lumOff val="15000"/>
                  </a:schemeClr>
                </a:solidFill>
              </a:rPr>
              <a:t> </a:t>
            </a:r>
          </a:p>
          <a:p>
            <a:r>
              <a:rPr lang="en-US" sz="2400" dirty="0" err="1">
                <a:solidFill>
                  <a:schemeClr val="tx1">
                    <a:lumMod val="85000"/>
                    <a:lumOff val="15000"/>
                  </a:schemeClr>
                </a:solidFill>
              </a:rPr>
              <a:t>Jannatul</a:t>
            </a:r>
            <a:r>
              <a:rPr lang="en-US" sz="2400" dirty="0">
                <a:solidFill>
                  <a:schemeClr val="tx1">
                    <a:lumMod val="85000"/>
                    <a:lumOff val="15000"/>
                  </a:schemeClr>
                </a:solidFill>
              </a:rPr>
              <a:t> </a:t>
            </a:r>
            <a:r>
              <a:rPr lang="en-US" sz="2400" dirty="0" err="1">
                <a:solidFill>
                  <a:schemeClr val="tx1">
                    <a:lumMod val="85000"/>
                    <a:lumOff val="15000"/>
                  </a:schemeClr>
                </a:solidFill>
              </a:rPr>
              <a:t>ferdous</a:t>
            </a:r>
            <a:r>
              <a:rPr lang="en-US" sz="2400" dirty="0">
                <a:solidFill>
                  <a:schemeClr val="tx1">
                    <a:lumMod val="85000"/>
                    <a:lumOff val="15000"/>
                  </a:schemeClr>
                </a:solidFill>
              </a:rPr>
              <a:t> </a:t>
            </a:r>
            <a:r>
              <a:rPr lang="en-US" sz="2400" dirty="0" err="1">
                <a:solidFill>
                  <a:schemeClr val="tx1">
                    <a:lumMod val="85000"/>
                    <a:lumOff val="15000"/>
                  </a:schemeClr>
                </a:solidFill>
              </a:rPr>
              <a:t>sristy</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2">
            <a:extLst>
              <a:ext uri="{FF2B5EF4-FFF2-40B4-BE49-F238E27FC236}">
                <a16:creationId xmlns:a16="http://schemas.microsoft.com/office/drawing/2014/main" id="{499135AE-5AF5-6550-23D3-3BF895222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759" y="22224"/>
            <a:ext cx="1902204" cy="190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8B26-EC00-A00F-04DA-CC3A47B493F1}"/>
              </a:ext>
            </a:extLst>
          </p:cNvPr>
          <p:cNvSpPr>
            <a:spLocks noGrp="1"/>
          </p:cNvSpPr>
          <p:nvPr>
            <p:ph type="title"/>
          </p:nvPr>
        </p:nvSpPr>
        <p:spPr>
          <a:xfrm>
            <a:off x="322954" y="-22553"/>
            <a:ext cx="3517567" cy="2093975"/>
          </a:xfrm>
        </p:spPr>
        <p:txBody>
          <a:bodyPr>
            <a:normAutofit/>
          </a:bodyPr>
          <a:lstStyle/>
          <a:p>
            <a:r>
              <a:rPr lang="en-US" sz="5400" dirty="0"/>
              <a:t>Target Audience</a:t>
            </a:r>
          </a:p>
        </p:txBody>
      </p:sp>
      <p:sp>
        <p:nvSpPr>
          <p:cNvPr id="3" name="Content Placeholder 2">
            <a:extLst>
              <a:ext uri="{FF2B5EF4-FFF2-40B4-BE49-F238E27FC236}">
                <a16:creationId xmlns:a16="http://schemas.microsoft.com/office/drawing/2014/main" id="{B5CE4BDD-4EF4-B232-ADD7-A9551E20E2AD}"/>
              </a:ext>
            </a:extLst>
          </p:cNvPr>
          <p:cNvSpPr>
            <a:spLocks noGrp="1"/>
          </p:cNvSpPr>
          <p:nvPr>
            <p:ph idx="1"/>
          </p:nvPr>
        </p:nvSpPr>
        <p:spPr>
          <a:xfrm>
            <a:off x="4959361" y="812798"/>
            <a:ext cx="5928344" cy="5294757"/>
          </a:xfrm>
        </p:spPr>
        <p:txBody>
          <a:bodyPr/>
          <a:lstStyle/>
          <a:p>
            <a:pPr marL="0" indent="0">
              <a:buNone/>
            </a:pPr>
            <a:r>
              <a:rPr lang="en-US" sz="1800" dirty="0"/>
              <a:t>It’s basically for Fresh Graduates &amp; undergraduate students who are looking for internships to gain experience.</a:t>
            </a:r>
          </a:p>
          <a:p>
            <a:endParaRPr lang="en-US" dirty="0"/>
          </a:p>
          <a:p>
            <a:endParaRPr lang="en-US" dirty="0"/>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E32966B7-A9ED-F171-C363-A9A2F7107D18}"/>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C16763AB-D7F3-39A4-608B-39D68EC45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850" y="1993443"/>
            <a:ext cx="7553150" cy="4864557"/>
          </a:xfrm>
          <a:prstGeom prst="rect">
            <a:avLst/>
          </a:prstGeom>
        </p:spPr>
      </p:pic>
    </p:spTree>
    <p:extLst>
      <p:ext uri="{BB962C8B-B14F-4D97-AF65-F5344CB8AC3E}">
        <p14:creationId xmlns:p14="http://schemas.microsoft.com/office/powerpoint/2010/main" val="428409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9EB9-375B-F9DA-6C31-A0FC1DD6FD67}"/>
              </a:ext>
            </a:extLst>
          </p:cNvPr>
          <p:cNvSpPr>
            <a:spLocks noGrp="1"/>
          </p:cNvSpPr>
          <p:nvPr>
            <p:ph type="title"/>
          </p:nvPr>
        </p:nvSpPr>
        <p:spPr>
          <a:xfrm>
            <a:off x="77858" y="0"/>
            <a:ext cx="3517567" cy="2093975"/>
          </a:xfrm>
        </p:spPr>
        <p:txBody>
          <a:bodyPr>
            <a:normAutofit/>
          </a:bodyPr>
          <a:lstStyle/>
          <a:p>
            <a:r>
              <a:rPr lang="en-US" sz="5400" dirty="0"/>
              <a:t>Need and problem</a:t>
            </a:r>
          </a:p>
        </p:txBody>
      </p:sp>
      <p:sp>
        <p:nvSpPr>
          <p:cNvPr id="3" name="Content Placeholder 2">
            <a:extLst>
              <a:ext uri="{FF2B5EF4-FFF2-40B4-BE49-F238E27FC236}">
                <a16:creationId xmlns:a16="http://schemas.microsoft.com/office/drawing/2014/main" id="{D7A0F305-3D89-C695-CDE3-EF853A4E62A3}"/>
              </a:ext>
            </a:extLst>
          </p:cNvPr>
          <p:cNvSpPr>
            <a:spLocks noGrp="1"/>
          </p:cNvSpPr>
          <p:nvPr>
            <p:ph idx="1"/>
          </p:nvPr>
        </p:nvSpPr>
        <p:spPr>
          <a:xfrm>
            <a:off x="5430704" y="228337"/>
            <a:ext cx="5928344" cy="6066148"/>
          </a:xfrm>
        </p:spPr>
        <p:txBody>
          <a:bodyPr>
            <a:normAutofit fontScale="77500" lnSpcReduction="20000"/>
          </a:bodyPr>
          <a:lstStyle/>
          <a:p>
            <a:pPr marL="0" indent="0">
              <a:buNone/>
            </a:pPr>
            <a:endParaRPr lang="en-US" dirty="0"/>
          </a:p>
          <a:p>
            <a:pPr marL="0" indent="0">
              <a:buNone/>
            </a:pPr>
            <a:r>
              <a:rPr lang="en-US" dirty="0"/>
              <a:t>It will help students develop analytical, research, as well as organizational and presentation skills applied to the corporate world. By this system they can easily find their desired field of internship and professional trainer.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I have tried using other websites such as </a:t>
            </a:r>
            <a:r>
              <a:rPr lang="en-US" dirty="0">
                <a:hlinkClick r:id="rId2"/>
              </a:rPr>
              <a:t>Largest Job Site in Bangladesh, Search Jobs | Bdjobs.com</a:t>
            </a:r>
            <a:r>
              <a:rPr lang="en-US" dirty="0"/>
              <a:t> and it seemed such a hassle. We want to create a website that would help the user to get what they are looking for.</a:t>
            </a:r>
          </a:p>
        </p:txBody>
      </p:sp>
      <p:sp>
        <p:nvSpPr>
          <p:cNvPr id="4" name="Text Placeholder 3">
            <a:extLst>
              <a:ext uri="{FF2B5EF4-FFF2-40B4-BE49-F238E27FC236}">
                <a16:creationId xmlns:a16="http://schemas.microsoft.com/office/drawing/2014/main" id="{121266D2-B241-0263-F6BB-F5144D10A2B5}"/>
              </a:ext>
            </a:extLst>
          </p:cNvPr>
          <p:cNvSpPr>
            <a:spLocks noGrp="1"/>
          </p:cNvSpPr>
          <p:nvPr>
            <p:ph type="body" sz="half" idx="2"/>
          </p:nvPr>
        </p:nvSpPr>
        <p:spPr/>
        <p:txBody>
          <a:bodyPr/>
          <a:lstStyle/>
          <a:p>
            <a:endParaRPr lang="en-US"/>
          </a:p>
        </p:txBody>
      </p:sp>
      <p:pic>
        <p:nvPicPr>
          <p:cNvPr id="8" name="Picture 7">
            <a:extLst>
              <a:ext uri="{FF2B5EF4-FFF2-40B4-BE49-F238E27FC236}">
                <a16:creationId xmlns:a16="http://schemas.microsoft.com/office/drawing/2014/main" id="{012B2E64-BE8C-9927-B7A1-5AF8C1987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061" y="1226097"/>
            <a:ext cx="4224551" cy="4005780"/>
          </a:xfrm>
          <a:prstGeom prst="rect">
            <a:avLst/>
          </a:prstGeom>
        </p:spPr>
      </p:pic>
    </p:spTree>
    <p:extLst>
      <p:ext uri="{BB962C8B-B14F-4D97-AF65-F5344CB8AC3E}">
        <p14:creationId xmlns:p14="http://schemas.microsoft.com/office/powerpoint/2010/main" val="189778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0BCA-0116-5258-C348-35AB51038A6D}"/>
              </a:ext>
            </a:extLst>
          </p:cNvPr>
          <p:cNvSpPr>
            <a:spLocks noGrp="1"/>
          </p:cNvSpPr>
          <p:nvPr>
            <p:ph type="title"/>
          </p:nvPr>
        </p:nvSpPr>
        <p:spPr>
          <a:xfrm>
            <a:off x="343713" y="109857"/>
            <a:ext cx="4117070" cy="1281176"/>
          </a:xfrm>
        </p:spPr>
        <p:txBody>
          <a:bodyPr>
            <a:normAutofit/>
          </a:bodyPr>
          <a:lstStyle/>
          <a:p>
            <a:r>
              <a:rPr lang="en-US" sz="4800" dirty="0" err="1"/>
              <a:t>Oppurtunity</a:t>
            </a:r>
            <a:r>
              <a:rPr lang="en-US" sz="4800" dirty="0"/>
              <a:t> </a:t>
            </a:r>
          </a:p>
        </p:txBody>
      </p:sp>
      <p:sp>
        <p:nvSpPr>
          <p:cNvPr id="3" name="Content Placeholder 2">
            <a:extLst>
              <a:ext uri="{FF2B5EF4-FFF2-40B4-BE49-F238E27FC236}">
                <a16:creationId xmlns:a16="http://schemas.microsoft.com/office/drawing/2014/main" id="{4363CB93-2A79-D767-C0B6-C490E5B0346B}"/>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716E5E4-0C0B-0D85-F715-76932FA648E8}"/>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43496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2A60-75D1-32FE-ADFC-9305DB7F059D}"/>
              </a:ext>
            </a:extLst>
          </p:cNvPr>
          <p:cNvSpPr>
            <a:spLocks noGrp="1"/>
          </p:cNvSpPr>
          <p:nvPr>
            <p:ph type="title"/>
          </p:nvPr>
        </p:nvSpPr>
        <p:spPr>
          <a:xfrm>
            <a:off x="417222" y="0"/>
            <a:ext cx="3517567" cy="2093975"/>
          </a:xfrm>
        </p:spPr>
        <p:txBody>
          <a:bodyPr>
            <a:normAutofit/>
          </a:bodyPr>
          <a:lstStyle/>
          <a:p>
            <a:r>
              <a:rPr lang="en-US" sz="5400" dirty="0"/>
              <a:t>List of features</a:t>
            </a:r>
          </a:p>
        </p:txBody>
      </p:sp>
      <p:sp>
        <p:nvSpPr>
          <p:cNvPr id="3" name="Content Placeholder 2">
            <a:extLst>
              <a:ext uri="{FF2B5EF4-FFF2-40B4-BE49-F238E27FC236}">
                <a16:creationId xmlns:a16="http://schemas.microsoft.com/office/drawing/2014/main" id="{4EBF3FF2-C7FD-23FF-9FC2-F77C8464A787}"/>
              </a:ext>
            </a:extLst>
          </p:cNvPr>
          <p:cNvSpPr>
            <a:spLocks noGrp="1"/>
          </p:cNvSpPr>
          <p:nvPr>
            <p:ph idx="1"/>
          </p:nvPr>
        </p:nvSpPr>
        <p:spPr>
          <a:xfrm>
            <a:off x="4869501" y="824319"/>
            <a:ext cx="5928344" cy="5294757"/>
          </a:xfrm>
        </p:spPr>
        <p:txBody>
          <a:bodyPr>
            <a:normAutofit/>
          </a:bodyPr>
          <a:lstStyle/>
          <a:p>
            <a:pPr marL="0" indent="0">
              <a:buNone/>
            </a:pPr>
            <a:r>
              <a:rPr lang="en-US" dirty="0"/>
              <a:t> ♦ Creating profile  </a:t>
            </a:r>
          </a:p>
          <a:p>
            <a:r>
              <a:rPr lang="en-US" dirty="0"/>
              <a:t>♦ Newsfeed </a:t>
            </a:r>
          </a:p>
          <a:p>
            <a:r>
              <a:rPr lang="en-US" dirty="0"/>
              <a:t>♦ CV dashboard</a:t>
            </a:r>
          </a:p>
          <a:p>
            <a:r>
              <a:rPr lang="en-US" dirty="0"/>
              <a:t>♦ Sorting wise CG</a:t>
            </a:r>
          </a:p>
          <a:p>
            <a:endParaRPr lang="en-US" dirty="0"/>
          </a:p>
          <a:p>
            <a:r>
              <a:rPr lang="en-US" dirty="0"/>
              <a:t>♦ Trainer Dashboard </a:t>
            </a:r>
          </a:p>
          <a:p>
            <a:pPr marL="0" indent="0">
              <a:buNone/>
            </a:pPr>
            <a:r>
              <a:rPr lang="en-US" dirty="0"/>
              <a:t> ♦ Offer internship</a:t>
            </a:r>
          </a:p>
          <a:p>
            <a:r>
              <a:rPr lang="en-US" dirty="0"/>
              <a:t>♦ Can check requests </a:t>
            </a:r>
          </a:p>
          <a:p>
            <a:pPr marL="0" indent="0">
              <a:buNone/>
            </a:pPr>
            <a:endParaRPr lang="en-US" dirty="0"/>
          </a:p>
        </p:txBody>
      </p:sp>
      <p:sp>
        <p:nvSpPr>
          <p:cNvPr id="4" name="Text Placeholder 3">
            <a:extLst>
              <a:ext uri="{FF2B5EF4-FFF2-40B4-BE49-F238E27FC236}">
                <a16:creationId xmlns:a16="http://schemas.microsoft.com/office/drawing/2014/main" id="{820DD7BD-14AE-4765-AD3B-88278A6B307A}"/>
              </a:ext>
            </a:extLst>
          </p:cNvPr>
          <p:cNvSpPr>
            <a:spLocks noGrp="1"/>
          </p:cNvSpPr>
          <p:nvPr>
            <p:ph type="body" sz="half" idx="2"/>
          </p:nvPr>
        </p:nvSpPr>
        <p:spPr/>
        <p:txBody>
          <a:bodyPr/>
          <a:lstStyle/>
          <a:p>
            <a:endParaRPr lang="en-US" dirty="0"/>
          </a:p>
        </p:txBody>
      </p:sp>
      <p:pic>
        <p:nvPicPr>
          <p:cNvPr id="11" name="Picture 10">
            <a:extLst>
              <a:ext uri="{FF2B5EF4-FFF2-40B4-BE49-F238E27FC236}">
                <a16:creationId xmlns:a16="http://schemas.microsoft.com/office/drawing/2014/main" id="{39F1C2F1-49A6-61B6-836F-99AAC728C3AF}"/>
              </a:ext>
            </a:extLst>
          </p:cNvPr>
          <p:cNvPicPr>
            <a:picLocks noChangeAspect="1"/>
          </p:cNvPicPr>
          <p:nvPr/>
        </p:nvPicPr>
        <p:blipFill rotWithShape="1">
          <a:blip r:embed="rId2">
            <a:extLst>
              <a:ext uri="{28A0092B-C50C-407E-A947-70E740481C1C}">
                <a14:useLocalDpi xmlns:a14="http://schemas.microsoft.com/office/drawing/2010/main" val="0"/>
              </a:ext>
            </a:extLst>
          </a:blip>
          <a:srcRect l="5426" t="4732" r="1562" b="723"/>
          <a:stretch/>
        </p:blipFill>
        <p:spPr>
          <a:xfrm>
            <a:off x="7861050" y="1046987"/>
            <a:ext cx="4330950" cy="3301762"/>
          </a:xfrm>
          <a:prstGeom prst="rect">
            <a:avLst/>
          </a:prstGeom>
        </p:spPr>
      </p:pic>
    </p:spTree>
    <p:extLst>
      <p:ext uri="{BB962C8B-B14F-4D97-AF65-F5344CB8AC3E}">
        <p14:creationId xmlns:p14="http://schemas.microsoft.com/office/powerpoint/2010/main" val="409448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{03578A01-98DB-471C-9E00-7277EBE8E206}tf56160789_win32</Template>
  <TotalTime>133</TotalTime>
  <Words>148</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Internship Management System </vt:lpstr>
      <vt:lpstr>Target Audience</vt:lpstr>
      <vt:lpstr>Need and problem</vt:lpstr>
      <vt:lpstr>Oppurtunity </vt:lpstr>
      <vt:lpstr>List of features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Management System </dc:title>
  <dc:creator>Sadik Ittesaf Abir</dc:creator>
  <cp:lastModifiedBy>Sadik Ittesaf Abir</cp:lastModifiedBy>
  <cp:revision>30</cp:revision>
  <dcterms:created xsi:type="dcterms:W3CDTF">2022-06-15T17:27:11Z</dcterms:created>
  <dcterms:modified xsi:type="dcterms:W3CDTF">2022-06-15T19:47:07Z</dcterms:modified>
</cp:coreProperties>
</file>