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04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8461 0 0,'5'-5'416'0'0,"-1"5"-52"0"0,-1 2-1852 0 0,1 3 136 0 0,-1-3 123 0 0,-3 3 81 0 0,2-1 60 0 0,-2-1 36 0 0,0 1 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46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1 278 10281 0 0,'0'-5'4069'0'0,"0"4"-3842"0"0,0 0 0 0 0,0 1 0 0 0,0-1 0 0 0,0 0 0 0 0,0 0 0 0 0,0 0 0 0 0,0 1 0 0 0,0-1 0 0 0,0 0 0 0 0,0 0 0 0 0,1 1 0 0 0,-1-1 0 0 0,0 0 0 0 0,0 0 0 0 0,1 1 0 0 0,-1-1 0 0 0,1 0 0 0 0,-1 1 0 0 0,1-1 0 0 0,-1 1 0 0 0,1-1 0 0 0,-1 1 0 0 0,1-1 0 0 0,-1 0 0 0 0,1 1 0 0 0,0 0 0 0 0,-1-1 0 0 0,1 1 0 0 0,0-1 0 0 0,-1 1 0 0 0,1 0-1 0 0,0 0 1 0 0,0-1 0 0 0,-1 1 0 0 0,2 0 0 0 0,55-29 3261 0 0,-37 18-2780 0 0,1 1 1 0 0,0 1-1 0 0,24-7 0 0 0,245-72 1610 0 0,-81 21-4173 0 0,-194 62 717 0 0,9-4-1284 0 0,-11 1-5347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47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12973 0 0,'22'-4'4709'0'0,"14"3"-2202"0"0,3 0-1012 0 0,77-14 1954 0 0,2 4-4016 0 0,1 3-4318 0 0,-1 5-4623 0 0,-98 3 6192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47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10985 0 0,'82'31'6802'0'0,"-50"-18"-4576"0"0,1-1 0 0 0,47 10 0 0 0,-66-20-2410 0 0,0 0-1 0 0,0-1 1 0 0,20-1-1 0 0,-21-1-667 0 0,0-1-1 0 0,0 0 1 0 0,0 0 0 0 0,16-7-1 0 0,-12 4-594 0 0,-9 3 743 0 0,-1 0 0 0 0,0 0 0 0 0,0-1 0 0 0,0 0 0 0 0,0 0 0 0 0,0-1 0 0 0,-1 1 0 0 0,1-2 0 0 0,-1 1 0 0 0,0-1 0 0 0,5-5 0 0 0,-4 1-2461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1:44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24 8673 0 0,'-27'9'10823'0'0,"2"0"-5507"0"0,23-11-5183 0 0,0 0 0 0 0,0 0-1 0 0,0-1 1 0 0,1 1 0 0 0,-1-1-1 0 0,1 1 1 0 0,0-1 0 0 0,-1 0-1 0 0,1 1 1 0 0,1-1 0 0 0,-1 0-1 0 0,0 0 1 0 0,0-5 0 0 0,1 8-44 0 0,6 2 78 0 0,-1 1 0 0 0,1-1 0 0 0,0 2 0 0 0,-1-1 0 0 0,0 0 0 0 0,0 1 0 0 0,0 0 0 0 0,0 0 0 0 0,-1 1 0 0 0,8 8 0 0 0,22 18-50 0 0,-20-21-44 0 0,-11-8-85 0 0,-1 1 1 0 0,1-1-1 0 0,0 0 0 0 0,0 0 1 0 0,0 0-1 0 0,0-1 0 0 0,0 1 1 0 0,0-1-1 0 0,0 1 1 0 0,0-1-1 0 0,1 0 0 0 0,-1 0 1 0 0,0 0-1 0 0,1-1 0 0 0,-1 1 1 0 0,1-1-1 0 0,-1 0 0 0 0,1 0 1 0 0,-1 0-1 0 0,0 0 1 0 0,5-2-1 0 0,-3 1 44 0 0,1 0-1 0 0,-1 0 1 0 0,1 1 0 0 0,-1-1-1 0 0,1 1 1 0 0,-1 1 0 0 0,1-1 0 0 0,-1 1-1 0 0,0-1 1 0 0,1 2 0 0 0,-1-1-1 0 0,9 3 1 0 0,63 32 310 0 0,-58-27-416 0 0,-18-8 45 0 0,0-1 0 0 0,1 1 1 0 0,-1-1-1 0 0,0 0 0 0 0,1 0 0 0 0,-1 0 0 0 0,0 1 1 0 0,1-1-1 0 0,-1 0 0 0 0,1-1 0 0 0,-1 1 0 0 0,0 0 1 0 0,1 0-1 0 0,-1-1 0 0 0,0 1 0 0 0,0 0 0 0 0,1-1 1 0 0,-1 1-1 0 0,0-1 0 0 0,0 0 0 0 0,0 1 0 0 0,3-3 0 0 0,-3 2 20 0 0,1 0-1 0 0,-1 0 0 0 0,1 1 0 0 0,-1-1 0 0 0,1 0 0 0 0,-1 0 0 0 0,1 1 0 0 0,0-1 1 0 0,-1 1-1 0 0,1 0 0 0 0,0-1 0 0 0,-1 1 0 0 0,1 0 0 0 0,0 0 0 0 0,0 0 0 0 0,-1 0 0 0 0,1 0 1 0 0,0 0-1 0 0,-1 1 0 0 0,4 0 0 0 0,-1 1 11 0 0,21 7 30 0 0,0 2-1 0 0,41 25 1 0 0,-65-36-59 0 0,-1 1 0 0 0,1 0-1 0 0,0-1 1 0 0,0 1 0 0 0,0-1 0 0 0,0 1-1 0 0,0-1 1 0 0,0 0 0 0 0,0 1 0 0 0,0-1-1 0 0,0 0 1 0 0,0 0 0 0 0,0 1-1 0 0,0-1 1 0 0,0 0 0 0 0,0 0 0 0 0,0 0-1 0 0,0 0 1 0 0,0 0 0 0 0,0-1 0 0 0,0 1-1 0 0,0 0 1 0 0,0 0 0 0 0,0-1 0 0 0,0 1-1 0 0,0 0 1 0 0,0-1 0 0 0,0 1-1 0 0,-1-1 1 0 0,1 0 0 0 0,0 1 0 0 0,0-1-1 0 0,0 1 1 0 0,-1-1 0 0 0,1 0 0 0 0,0 0-1 0 0,-1 0 1 0 0,1 1 0 0 0,0-1-1 0 0,-1 0 1 0 0,1 0 0 0 0,-1 0 0 0 0,1-1-1 0 0,13-13-149 0 0,-11 14 227 0 0,-1 0 1 0 0,1 1-1 0 0,-1-1 0 0 0,1 1 1 0 0,-1 0-1 0 0,1-1 0 0 0,-1 1 0 0 0,1 0 1 0 0,-1 1-1 0 0,1-1 0 0 0,-1 0 1 0 0,1 1-1 0 0,-1-1 0 0 0,1 1 1 0 0,-1 0-1 0 0,0 0 0 0 0,1 0 0 0 0,-1 0 1 0 0,0 0-1 0 0,0 1 0 0 0,3 1 1 0 0,46 38 385 0 0,-36-27-319 0 0,9 8 53 0 0,-19-16-159 0 0,1 0 0 0 0,0-1 0 0 0,1 1 0 0 0,-1-1 0 0 0,1 0 0 0 0,0-1-1 0 0,0 0 1 0 0,13 6 0 0 0,-18-10-65 0 0,1 1 0 0 0,-1-1 0 0 0,1 0 0 0 0,-1 0 0 0 0,0-1 0 0 0,1 1 0 0 0,-1 0 1 0 0,1-1-1 0 0,-1 1 0 0 0,1-1 0 0 0,-1 0 0 0 0,0 0 0 0 0,0 0 0 0 0,1 0 0 0 0,-1 0 0 0 0,0 0 0 0 0,0-1 0 0 0,0 1 0 0 0,0-1 0 0 0,0 0 0 0 0,0 1 0 0 0,-1-1 0 0 0,1 0 0 0 0,-1 0 0 0 0,3-4 0 0 0,-2 3 84 0 0,0 1-1 0 0,0 0 1 0 0,0-1 0 0 0,0 1 0 0 0,0 0-1 0 0,1 0 1 0 0,-1 0 0 0 0,0 0 0 0 0,1 1-1 0 0,0-1 1 0 0,-1 1 0 0 0,1-1-1 0 0,0 1 1 0 0,0 0 0 0 0,0 0 0 0 0,0 0-1 0 0,-1 1 1 0 0,6-1 0 0 0,80 12 497 0 0,-87-11-553 0 0,0-1 0 0 0,0 1 0 0 0,0 0 0 0 0,0-1 0 0 0,0 1 0 0 0,1-1-1 0 0,-1 1 1 0 0,0-1 0 0 0,-1 0 0 0 0,1 1 0 0 0,0-1 0 0 0,0 0 0 0 0,0 0 0 0 0,0 0 0 0 0,0 0 0 0 0,-1 0 0 0 0,1 0 0 0 0,0 0 0 0 0,-1 0 0 0 0,1 0 0 0 0,-1 0-1 0 0,1 0 1 0 0,-1 0 0 0 0,0 0 0 0 0,1 0 0 0 0,-1 0 0 0 0,0 0 0 0 0,0-1 0 0 0,0 1 0 0 0,0-2 0 0 0,0 2 41 0 0,0 0-1 0 0,0-1 1 0 0,0 1 0 0 0,0 0 0 0 0,0 0-1 0 0,0 0 1 0 0,1 0 0 0 0,-1 0 0 0 0,0 0 0 0 0,0 0-1 0 0,1 0 1 0 0,-1 0 0 0 0,1 0 0 0 0,-1 0-1 0 0,1 0 1 0 0,-1 0 0 0 0,1 0 0 0 0,0 0-1 0 0,0 0 1 0 0,-1 0 0 0 0,1 1 0 0 0,0-1 0 0 0,0 0-1 0 0,0 0 1 0 0,0 1 0 0 0,0-1 0 0 0,-1 1-1 0 0,1-1 1 0 0,0 1 0 0 0,1-1 0 0 0,-1 1-1 0 0,0 0 1 0 0,0-1 0 0 0,0 1 0 0 0,0 0 0 0 0,0 0-1 0 0,0 0 1 0 0,0 0 0 0 0,0 0 0 0 0,0 0-1 0 0,1 0 1 0 0,-1 0 0 0 0,0 0 0 0 0,0 0-1 0 0,0 1 1 0 0,2 0 0 0 0,45 20 760 0 0,-37-15-763 0 0,-1-1 1 0 0,1-1-1 0 0,0 0 1 0 0,14 4-1 0 0,-23-8-36 0 0,-1 0 0 0 0,0 0-1 0 0,0 0 1 0 0,0 0 0 0 0,0 0-1 0 0,0-1 1 0 0,0 1 0 0 0,0 0 0 0 0,0 0-1 0 0,0-1 1 0 0,0 1 0 0 0,0-1-1 0 0,0 1 1 0 0,0-1 0 0 0,0 1-1 0 0,0-1 1 0 0,0 1 0 0 0,0-1-1 0 0,0 0 1 0 0,-1 0 0 0 0,1 1 0 0 0,0-1-1 0 0,0 0 1 0 0,-1 0 0 0 0,1 0-1 0 0,-1 0 1 0 0,1 0 0 0 0,-1 0-1 0 0,1 0 1 0 0,-1 0 0 0 0,1-1-1 0 0,11-44-163 0 0,-3 10 256 0 0,-8 34-9 0 0,0 0 0 0 0,0 1 0 0 0,0-1 0 0 0,0 1 0 0 0,0 0-1 0 0,1-1 1 0 0,-1 1 0 0 0,0 0 0 0 0,1 0 0 0 0,-1 0 0 0 0,1 0 0 0 0,-1 0-1 0 0,1 0 1 0 0,0 0 0 0 0,-1 0 0 0 0,1 1 0 0 0,0-1 0 0 0,0 1 0 0 0,-1-1 0 0 0,3 1-1 0 0,36 4 700 0 0,-24-1-4346 0 0,0-2-3849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1:53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53 109 10685 0 0,'-39'-23'13872'0'0,"25"-27"-10732"0"0,14 48-3130 0 0,0 0 0 0 0,0 1 1 0 0,0-1-1 0 0,0 0 0 0 0,0 1 1 0 0,1-1-1 0 0,-1 0 1 0 0,0 1-1 0 0,1-1 0 0 0,-1 1 1 0 0,1-1-1 0 0,0 1 1 0 0,-1-1-1 0 0,1 1 0 0 0,0-1 1 0 0,0 1-1 0 0,0-1 1 0 0,1 0-1 0 0,-1 1 3 0 0,0 0 0 0 0,0 1 0 0 0,0 0-1 0 0,0-1 1 0 0,0 1 0 0 0,0-1 0 0 0,0 1 0 0 0,0 0 0 0 0,0 0 0 0 0,1 0-1 0 0,-1-1 1 0 0,0 1 0 0 0,0 0 0 0 0,0 0 0 0 0,0 1 0 0 0,0-1 0 0 0,0 0-1 0 0,0 0 1 0 0,0 0 0 0 0,2 1 0 0 0,2 2 46 0 0,1-1 0 0 0,-1 1 0 0 0,0 0 0 0 0,0 0 0 0 0,-1 0 0 0 0,1 1 0 0 0,-1-1 0 0 0,8 9 0 0 0,-1 1 59 0 0,-1 0 1 0 0,-1 0-1 0 0,0 1 1 0 0,10 22-1 0 0,-14-27-99 0 0,0 0-1 0 0,-1 0 0 0 0,0 0 1 0 0,0 1-1 0 0,-1 0 1 0 0,0 0-1 0 0,-1-1 0 0 0,0 2 1 0 0,-1-1-1 0 0,0 0 0 0 0,0 0 1 0 0,-1 0-1 0 0,-1 0 1 0 0,0 1-1 0 0,-2 10 0 0 0,-7-3-137 0 0,-1 6-96 0 0,10-23 139 0 0,0 1 0 0 0,0-1 0 0 0,0 0 0 0 0,0 1 0 0 0,0-1 0 0 0,-1 0 0 0 0,1 0 0 0 0,0 0 0 0 0,-1 0 0 0 0,1 0 0 0 0,-1 0 0 0 0,1-1-1 0 0,-1 1 1 0 0,1 0 0 0 0,-1-1 0 0 0,-3 2 0 0 0,3-2 66 0 0,1 0 0 0 0,-1 1 0 0 0,0-1 0 0 0,0 1 0 0 0,1 0 0 0 0,-1 0 0 0 0,0 0 0 0 0,1 0 0 0 0,-1 0 0 0 0,1 0 0 0 0,-1 0 0 0 0,1 0 0 0 0,0 1 0 0 0,-1-1 0 0 0,1 0 0 0 0,0 1 0 0 0,0-1 0 0 0,-1 3 0 0 0,51 14 333 0 0,-1-4-238 0 0,-26-8-206 0 0,0 1 0 0 0,31 15 1 0 0,-31-18-2437 0 0,-9-4-3188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1:54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27 9261 0 0,'-1'0'306'0'0,"1"0"0"0"0,-1 0 0 0 0,1 0 0 0 0,0 0 0 0 0,-1 0 0 0 0,1 0 0 0 0,-6-4 4897 0 0,6 3-4897 0 0,-1 1 0 0 0,1 0 0 0 0,0-1 0 0 0,0 1 0 0 0,0-1 0 0 0,-1 1 0 0 0,1 0 0 0 0,0-1 1 0 0,0 1-1 0 0,0-1 0 0 0,13-7 4230 0 0,24 0-2356 0 0,-37 8-2093 0 0,16-1 170 0 0,0 1 0 0 0,1 0-1 0 0,-1 1 1 0 0,0 1-1 0 0,1 1 1 0 0,-1 0 0 0 0,-1 1-1 0 0,27 10 1 0 0,-3-2 132 0 0,61 11 198 0 0,-98-21-544 0 0,0-1 1 0 0,0 1-1 0 0,0 0 0 0 0,-1 0 1 0 0,1 0-1 0 0,-1 0 0 0 0,1 0 1 0 0,-1 0-1 0 0,1 0 0 0 0,-1 0 1 0 0,0 1-1 0 0,0-1 0 0 0,0 0 1 0 0,-1 1-1 0 0,1-1 0 0 0,0 1 0 0 0,-1-1 1 0 0,0 1-1 0 0,1-1 0 0 0,-1 1 1 0 0,0 4-1 0 0,0 74 251 0 0,-1-55-155 0 0,-3 146 851 0 0,2-118-587 0 0,-1 5-2952 0 0,1-53 774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1:54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10225 0 0,'3'-27'16641'0'0,"14"28"-12575"0"0,5 5-4394 0 0,3 0 569 0 0,1 0 0 0 0,44 3 0 0 0,-44-8-5000 0 0,1 0-4776 0 0,-17-6 3113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1:55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5 10369 0 0,'0'0'425'0'0,"1"1"1"0"0,-1-1-1 0 0,0 1 1 0 0,1-1-1 0 0,-1 1 1 0 0,0-1 0 0 0,0 1-1 0 0,1 0 1 0 0,-1-1-1 0 0,0 1 1 0 0,0-1-1 0 0,0 1 1 0 0,0 0-1 0 0,0-1 1 0 0,0 1-1 0 0,0 0 1 0 0,0-1-1 0 0,0 1 1 0 0,0 0-1 0 0,0-1 1 0 0,0 1-1 0 0,0-1 1 0 0,-1 1-1 0 0,1 0 1 0 0,0-1-1 0 0,0 1 1 0 0,-1-1-1 0 0,1 1 1 0 0,0-1-1 0 0,-1 1 1 0 0,0 0 425 0 0,0 0-426 0 0,-24 4 5170 0 0,-45-16-5403 0 0,55 8 1117 0 0,-71-8-474 0 0,83 10-835 0 0,2 0 0 0 0,0 1 0 0 0,0-1 0 0 0,0 1 0 0 0,0 0 0 0 0,0-1 0 0 0,-1 1 0 0 0,1 0 0 0 0,0 0 0 0 0,0 0 0 0 0,0 0 0 0 0,-1 0 0 0 0,1 0 0 0 0,0 0 0 0 0,0 0 0 0 0,0 0 0 0 0,0 1 0 0 0,-1-1 0 0 0,1 0 0 0 0,0 1 0 0 0,0-1 0 0 0,-1 2 0 0 0,1 3 0 0 0,0 1 0 0 0,1 0 0 0 0,0 0 0 0 0,1-1 0 0 0,-1 1 0 0 0,1 0 0 0 0,0-1 0 0 0,0 1 0 0 0,3 6 0 0 0,-2-2 0 0 0,4 18 0 0 0,-2 1 0 0 0,-2 0 0 0 0,0 35 0 0 0,-2-64 0 0 0,0 2 0 0 0,0 1 0 0 0,0 0 0 0 0,0-1 0 0 0,0 1 0 0 0,0-1 0 0 0,1 1 0 0 0,0 0 0 0 0,-1-1 0 0 0,1 1 0 0 0,0-1 0 0 0,0 0 0 0 0,0 1 0 0 0,0-1 0 0 0,1 0 0 0 0,-1 1 0 0 0,0-1 0 0 0,4 3 0 0 0,-3-5-16 0 0,0 0-1 0 0,0 0 1 0 0,0 0-1 0 0,0 0 1 0 0,0-1-1 0 0,0 1 1 0 0,0-1-1 0 0,0 1 1 0 0,0-1-1 0 0,0 0 1 0 0,0 0 0 0 0,0 0-1 0 0,-1 0 1 0 0,1 0-1 0 0,0 0 1 0 0,-1-1-1 0 0,1 1 1 0 0,-1 0-1 0 0,1-1 1 0 0,-1 1-1 0 0,2-4 1 0 0,16-10-143 0 0,-13 13 129 0 0,1 0-1 0 0,0 0 0 0 0,0 1 1 0 0,0-1-1 0 0,0 2 0 0 0,0-1 0 0 0,0 1 1 0 0,0 0-1 0 0,0 0 0 0 0,0 1 1 0 0,0 0-1 0 0,0 0 0 0 0,13 4 1 0 0,-12-1 45 0 0,0 0 0 0 0,0 1 0 0 0,0-1 0 0 0,-1 1 0 0 0,0 1 0 0 0,0-1 0 0 0,0 1 0 0 0,0 0 0 0 0,-1 1 0 0 0,9 12 0 0 0,-10-12 4 0 0,33 47 410 0 0,-37-51-407 0 0,1 0 1 0 0,0 1-1 0 0,-1-1 1 0 0,1 1-1 0 0,-1 0 1 0 0,0-1-1 0 0,0 1 1 0 0,0 0-1 0 0,-1-1 1 0 0,1 1-1 0 0,-1 0 1 0 0,0 0-1 0 0,0 0 1 0 0,-1 6-1 0 0,-1-8-31 0 0,1 0-1 0 0,0 0 1 0 0,0 0 0 0 0,-1-1-1 0 0,1 1 1 0 0,-1 0 0 0 0,0-1-1 0 0,0 1 1 0 0,1-1-1 0 0,-1 1 1 0 0,0-1 0 0 0,0 0-1 0 0,0 0 1 0 0,0 0 0 0 0,0 0-1 0 0,-1 0 1 0 0,1 0 0 0 0,0-1-1 0 0,0 1 1 0 0,-1-1 0 0 0,1 1-1 0 0,0-1 1 0 0,0 0-1 0 0,-3 0 1 0 0,-3 1-50 0 0,0-1 1 0 0,1 0-1 0 0,-1 0 0 0 0,0 0 1 0 0,0-1-1 0 0,-8-2 0 0 0,-54-25-2532 0 0,27 1-5964 0 0,32 18 1720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2:47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7461 0 0,'-12'0'13669'0'0,"19"15"-10270"0"0,10 7-4263 0 0,-9-13 2184 0 0,-5-6-1252 0 0,1 0 0 0 0,-1 0 0 0 0,0 0 0 0 0,1 0 0 0 0,0-1 1 0 0,0 0-1 0 0,7 4 0 0 0,-10-6-60 0 0,1 1 1 0 0,-1-1-1 0 0,0 0 1 0 0,0 1-1 0 0,0-1 1 0 0,0 0-1 0 0,0 0 1 0 0,1 0-1 0 0,-1 0 1 0 0,0 0-1 0 0,0 0 1 0 0,0 0-1 0 0,0-1 1 0 0,1 1-1 0 0,-1 0 1 0 0,0-1-1 0 0,0 1 1 0 0,0 0-1 0 0,0-1 1 0 0,0 0-1 0 0,0 1 1 0 0,0-1-1 0 0,0 1 1 0 0,0-1-1 0 0,0 0 1 0 0,0 0-1 0 0,-1 0 1 0 0,1 1-1 0 0,0-1 1 0 0,0 0-1 0 0,-1 0 1 0 0,1 0-1 0 0,-1 0 1 0 0,1 0-1 0 0,0-2 1 0 0,0 1-9 0 0,0 0-1 0 0,1 0 1 0 0,-1-1 0 0 0,1 1 0 0 0,0 0 0 0 0,-1 0-1 0 0,1 0 1 0 0,0 1 0 0 0,0-1 0 0 0,0 0 0 0 0,0 1-1 0 0,1-1 1 0 0,-1 1 0 0 0,0 0 0 0 0,1 0 0 0 0,-1 0 0 0 0,1 0-1 0 0,-1 0 1 0 0,1 0 0 0 0,-1 1 0 0 0,1-1 0 0 0,-1 1-1 0 0,1 0 1 0 0,0 0 0 0 0,-1 0 0 0 0,1 0 0 0 0,-1 0 0 0 0,1 0-1 0 0,0 1 1 0 0,-1-1 0 0 0,1 1 0 0 0,-1 0 0 0 0,1 0-1 0 0,-1 0 1 0 0,3 1 0 0 0,12 5-3 0 0,-1 1 0 0 0,0 1 1 0 0,0 0-1 0 0,14 12 0 0 0,-14-10 8 0 0,-7-5-4 0 0,-1 0 1 0 0,1-1-1 0 0,0 0 0 0 0,0-1 1 0 0,1 0-1 0 0,9 3 1 0 0,-14-6-1 0 0,0 0 0 0 0,0-1 1 0 0,-1 1-1 0 0,1-1 1 0 0,0 0-1 0 0,0-1 0 0 0,0 1 1 0 0,-1-1-1 0 0,1 0 0 0 0,0 0 1 0 0,-1 0-1 0 0,1-1 1 0 0,-1 0-1 0 0,8-3 0 0 0,-4 1 12 0 0,0 1-1 0 0,0 0 0 0 0,1 1 0 0 0,-1 0 0 0 0,1 0 0 0 0,-1 1 0 0 0,1 0 1 0 0,-1 0-1 0 0,1 1 0 0 0,0 0 0 0 0,-1 1 0 0 0,1 0 0 0 0,-1 0 1 0 0,1 1-1 0 0,-1 0 0 0 0,1 0 0 0 0,-1 1 0 0 0,0 0 0 0 0,0 1 1 0 0,12 7-1 0 0,-4-5 10 0 0,-1-1 1 0 0,1-1-1 0 0,1-1 1 0 0,-1 0 0 0 0,0-1-1 0 0,1 0 1 0 0,22-1-1 0 0,-37-2-30 0 0,-1 1-1 0 0,1 0 0 0 0,0-1 0 0 0,0 1 0 0 0,-1-1 0 0 0,1 1 0 0 0,0-1 0 0 0,-1 0 0 0 0,1 0 0 0 0,0 0 1 0 0,-1 0-1 0 0,0 0 0 0 0,3-2 0 0 0,-2 2 11 0 0,-1 0 0 0 0,0 0 0 0 0,0 0 0 0 0,0 0 0 0 0,0 0 0 0 0,1 0 0 0 0,-1 0 0 0 0,0 1 0 0 0,1-1 1 0 0,-1 0-1 0 0,1 1 0 0 0,-1-1 0 0 0,1 1 0 0 0,-1 0 0 0 0,1 0 0 0 0,-1-1 0 0 0,1 1 0 0 0,-1 0 0 0 0,1 0 0 0 0,-1 0 0 0 0,1 0 0 0 0,-1 1 0 0 0,1-1 1 0 0,-1 0-1 0 0,1 1 0 0 0,1 0 0 0 0,12 5-6 0 0,4 2 35 0 0,0-1 0 0 0,1 0 0 0 0,31 5 1 0 0,-46-11-50 0 0,0 0 1 0 0,0 0 0 0 0,0-1-1 0 0,0 0 1 0 0,0 0-1 0 0,0-1 1 0 0,0 1-1 0 0,0-1 1 0 0,0 0 0 0 0,0 0-1 0 0,0-1 1 0 0,0 1-1 0 0,0-1 1 0 0,-1 0 0 0 0,1-1-1 0 0,-1 1 1 0 0,0-1-1 0 0,1 0 1 0 0,-1 0-1 0 0,4-4 1 0 0,-5 4 6 0 0,0 0 0 0 0,0 1 0 0 0,0-1 0 0 0,0 1 0 0 0,1-1 0 0 0,-1 1 0 0 0,1 0 0 0 0,0 0 0 0 0,-1 1 1 0 0,1-1-1 0 0,0 1 0 0 0,0 0 0 0 0,0 0 0 0 0,0 0 0 0 0,7 0 0 0 0,-1 1 68 0 0,0 1 0 0 0,0 0 0 0 0,0 0 0 0 0,-1 1 0 0 0,15 5 0 0 0,-18-5-54 0 0,0-1 1 0 0,0 0 0 0 0,1 0 0 0 0,-1 0 0 0 0,1-1-1 0 0,-1 0 1 0 0,1 0 0 0 0,-1 0 0 0 0,1-1-1 0 0,-1 0 1 0 0,0-1 0 0 0,13-3 0 0 0,-4-2-98 0 0,0 0 0 0 0,-1-1 1 0 0,21-15-1 0 0,26-14-68 0 0,-57 36 214 0 0,0-1 1 0 0,0 1 0 0 0,0-1-1 0 0,0 1 1 0 0,0 1-1 0 0,0-1 1 0 0,1 0 0 0 0,-1 1-1 0 0,0 0 1 0 0,1 0 0 0 0,-1 0-1 0 0,0 1 1 0 0,1 0 0 0 0,6 1-1 0 0,63 28 392 0 0,-65-25-523 0 0,1 0 1 0 0,0 0 0 0 0,0-2-1 0 0,1 1 1 0 0,-1-1-1 0 0,1 0 1 0 0,17 1 0 0 0,-13-5-151 0 0,1 0-1 0 0,-1-2 1 0 0,30-8 0 0 0,-29 7 239 0 0,-1 0 0 0 0,1 1 0 0 0,0 1-1 0 0,17-1 1 0 0,123 12 281 0 0,-141-9-168 0 0,-12 0-55 0 0,0-1 1 0 0,0 1-1 0 0,0 0 0 0 0,-1 1 1 0 0,1-1-1 0 0,0 0 1 0 0,0 1-1 0 0,-1-1 1 0 0,1 1-1 0 0,0 0 0 0 0,-1 0 1 0 0,1 0-1 0 0,-1 0 1 0 0,1 0-1 0 0,-1 1 1 0 0,0-1-1 0 0,1 1 0 0 0,2 2 1 0 0,-5-4-57 0 0,33 21-1603 0 0,-20-17-2699 0 0,1-3-3435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2:48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47 10493 0 0,'-1'0'330'0'0,"0"-1"0"0"0,0 0 0 0 0,1 0 0 0 0,-1 0 1 0 0,0 1-1 0 0,0-1 0 0 0,0 1 0 0 0,0-1 0 0 0,0 1 0 0 0,0-1 0 0 0,0 1 1 0 0,0-1-1 0 0,-1 1 0 0 0,1 0 0 0 0,0-1 0 0 0,0 1 0 0 0,0 0 0 0 0,0 0 0 0 0,0 0 1 0 0,-1 0-1 0 0,1 0 0 0 0,-2 1 0 0 0,3 0-70 0 0,0-1 0 0 0,-1 1 0 0 0,1 0 0 0 0,0 0 0 0 0,0 0 0 0 0,0 0-1 0 0,0 0 1 0 0,0 0 0 0 0,0 0 0 0 0,0 0 0 0 0,0 0 0 0 0,0 0 0 0 0,1 0 0 0 0,-1 0 0 0 0,0 0 0 0 0,1 0 0 0 0,-1 0 0 0 0,0 0 0 0 0,2 1 0 0 0,25 48 2775 0 0,-20-39-2668 0 0,31 43 1242 0 0,-36-50-1503 0 0,1-1-1 0 0,0 1 1 0 0,0-1-1 0 0,1 0 1 0 0,-1 0-1 0 0,1-1 1 0 0,-1 1-1 0 0,1-1 1 0 0,0 0 0 0 0,0 0-1 0 0,8 3 1 0 0,-11-4-89 0 0,1-1 0 0 0,-1 0 1 0 0,0 0-1 0 0,1 1 0 0 0,-1-1 0 0 0,0 0 1 0 0,1 0-1 0 0,-1-1 0 0 0,0 1 0 0 0,1 0 1 0 0,-1 0-1 0 0,0-1 0 0 0,1 1 0 0 0,-1 0 1 0 0,0-1-1 0 0,0 1 0 0 0,1-1 1 0 0,-1 0-1 0 0,0 1 0 0 0,0-1 0 0 0,0 0 1 0 0,0 0-1 0 0,0 0 0 0 0,0 0 0 0 0,0 0 1 0 0,2-2-1 0 0,16-37 52 0 0,-18 36-72 0 0,0 1 1 0 0,0-1-1 0 0,0 1 0 0 0,1 0 0 0 0,-1 0 1 0 0,1 0-1 0 0,0-1 0 0 0,-1 2 0 0 0,1-1 1 0 0,1 0-1 0 0,-1 0 0 0 0,0 1 0 0 0,1-1 1 0 0,-1 1-1 0 0,1-1 0 0 0,4-2 0 0 0,-4 5 25 0 0,0-1 0 0 0,0 1 0 0 0,0-1 0 0 0,0 1 0 0 0,0 0 0 0 0,0 0 0 0 0,0 1 0 0 0,0-1 0 0 0,0 1 0 0 0,0-1 0 0 0,0 1 0 0 0,0 0 0 0 0,4 2 0 0 0,42 21 204 0 0,-18-7-150 0 0,-27-16-89 0 0,0-1 0 0 0,-1 1 0 0 0,1-1 1 0 0,0 0-1 0 0,-1 0 0 0 0,1 0 0 0 0,0 0 0 0 0,-1-1 1 0 0,1 0-1 0 0,-1 1 0 0 0,1-1 0 0 0,-1-1 1 0 0,1 1-1 0 0,-1 0 0 0 0,0-1 0 0 0,1 0 0 0 0,-1 1 1 0 0,0-1-1 0 0,0-1 0 0 0,0 1 0 0 0,0 0 0 0 0,3-4 1 0 0,0 1-14 0 0,-1 1 0 0 0,2 0 0 0 0,-1 0 0 0 0,0 0 0 0 0,1 1 0 0 0,-1 0 0 0 0,11-3 0 0 0,18-1-3 0 0,10-3-13 0 0,57-19 1 0 0,-59 7-182 0 0,-40 19 220 0 0,1 0 0 0 0,-1 1 0 0 0,1 0 0 0 0,-1-1 0 0 0,1 1 0 0 0,0 1 0 0 0,0-1 0 0 0,0 0 0 0 0,0 1 0 0 0,1 0 0 0 0,-1 0 0 0 0,0 0 0 0 0,0 1 0 0 0,1 0-1 0 0,-1-1 1 0 0,0 1 0 0 0,1 1 0 0 0,-1-1 0 0 0,0 1 0 0 0,0-1 0 0 0,1 1 0 0 0,4 2 0 0 0,23 4-2109 0 0,-29-7 1022 0 0,0 0-1 0 0,0 1 1 0 0,1-1 0 0 0,-1 1-1 0 0,0-1 1 0 0,0 1-1 0 0,0 0 1 0 0,0 1-1 0 0,0-1 1 0 0,0 0-1 0 0,0 1 1 0 0,0-1-1 0 0,0 1 1 0 0,-1 0-1 0 0,4 3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19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85 9741 0 0,'-2'-1'1118'0'0,"0"-1"0"0"0,-1 2-1 0 0,1-1 1 0 0,-1 0 0 0 0,1 0 0 0 0,-1 1 0 0 0,1-1 0 0 0,-1 1-1 0 0,1 0 1 0 0,-1 0 0 0 0,-4 0 0 0 0,-3 7 3634 0 0,13 9-3298 0 0,-2-14-1402 0 0,0 1-1 0 0,0 0 1 0 0,0-1-1 0 0,1 1 1 0 0,-1-1-1 0 0,1 0 0 0 0,0 1 1 0 0,-1-1-1 0 0,1 0 1 0 0,0 0-1 0 0,0 0 1 0 0,0-1-1 0 0,1 1 1 0 0,-1 0-1 0 0,0-1 0 0 0,1 1 1 0 0,-1-1-1 0 0,1 0 1 0 0,-1 0-1 0 0,1 0 1 0 0,0 0-1 0 0,-1 0 1 0 0,1 0-1 0 0,0-1 0 0 0,0 0 1 0 0,0 1-1 0 0,4-1 1 0 0,-1-1-19 0 0,0-1 1 0 0,0 0-1 0 0,0 0 0 0 0,0 0 1 0 0,0-1-1 0 0,-1 1 0 0 0,1-1 1 0 0,-1-1-1 0 0,0 1 0 0 0,0-1 1 0 0,7-6-1 0 0,3-2-3 0 0,0 1 0 0 0,1 0 0 0 0,0 1-1 0 0,1 1 1 0 0,0 0 0 0 0,23-7 0 0 0,-19 9 20 0 0,1 1 1 0 0,0 1-1 0 0,0 1 1 0 0,41-2-1 0 0,96 6 83 0 0,-81 1-85 0 0,-48 1 23 0 0,0 1-1 0 0,-1 2 1 0 0,0 1-1 0 0,0 1 1 0 0,52 21 0 0 0,-37-12 45 0 0,55 11 1 0 0,180 29 133 0 0,215 5-234 0 0,-450-58-16 0 0,0-3 0 0 0,0-2 0 0 0,-1-1 0 0 0,1-3 0 0 0,44-11 0 0 0,-64 12 0 0 0,126-24 0 0 0,-128 27 0 0 0,0 1 0 0 0,0 0 0 0 0,0 2 0 0 0,0 0 0 0 0,22 5 0 0 0,227 42 0 0 0,-261-46 0 0 0,-7-1 0 0 0,1 0 0 0 0,0 0 0 0 0,0 0 0 0 0,0 0 0 0 0,0-1 0 0 0,0 0 0 0 0,0 0 0 0 0,0 0 0 0 0,0 0 0 0 0,0 0 0 0 0,0-1 0 0 0,-1 0 0 0 0,6-1 0 0 0,-4-2 0 0 0,4-3 0 0 0,0 1 0 0 0,0 0 0 0 0,0 0 0 0 0,0 1 0 0 0,1 0 0 0 0,0 1 0 0 0,0 0 0 0 0,1 0 0 0 0,-1 1 0 0 0,1 1 0 0 0,-1-1 0 0 0,1 2 0 0 0,12-1 0 0 0,66 6 0 0 0,107 19 0 0 0,-121-12 0 0 0,1-3 0 0 0,101-2 0 0 0,-127-11 0 0 0,-1-3 0 0 0,0-2 0 0 0,86-28 0 0 0,-73 18 0 0 0,95-16 0 0 0,-46 25 0 0 0,1 6 0 0 0,138 10 0 0 0,-232-5 0 0 0,47 3 0 0 0,0-3 0 0 0,-1-2 0 0 0,1-4 0 0 0,99-21 0 0 0,-127 18 0 0 0,1 2 0 0 0,1 1 0 0 0,-1 2 0 0 0,1 2 0 0 0,0 2 0 0 0,-1 1 0 0 0,1 2 0 0 0,0 1 0 0 0,39 11 0 0 0,-56-10 0 0 0,0 0 0 0 0,1-2 0 0 0,-1 0 0 0 0,1-2 0 0 0,42-2 0 0 0,-28-10 0 0 0,-31 9 0 0 0,1 0 0 0 0,-1 0 0 0 0,1 0 0 0 0,0 1 0 0 0,0 0 0 0 0,0 0 0 0 0,8 0 0 0 0,-9 1-158 0 0,-5 0-245 0 0,1 0 0 0 0,0-1 0 0 0,-1 1 0 0 0,1 0 0 0 0,0 0 0 0 0,-1 0 0 0 0,1 0 0 0 0,-1 0 0 0 0,1 1 0 0 0,0-1 0 0 0,-1 0 0 0 0,1 1 0 0 0,-1-1 0 0 0,1 1 0 0 0,-1 0 0 0 0,1-1 0 0 0,-1 1 0 0 0,1 0 0 0 0,-1 0 0 0 0,0 0 0 0 0,1 0 0 0 0,-1 0 0 0 0,0 0 0 0 0,0 0 0 0 0,0 1 0 0 0,0-1 0 0 0,0 0 0 0 0,0 1 0 0 0,0-1 0 0 0,1 2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3:06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 10365 0 0,'26'10'11041'0'0,"6"-4"-6564"0"0,-29-6-4482 0 0,0 1 0 0 0,0-1 0 0 0,1 0 0 0 0,-1-1 0 0 0,0 1 0 0 0,0 0 0 0 0,0-1 0 0 0,0 0 0 0 0,1 0 0 0 0,-1 0 0 0 0,0 0 0 0 0,0 0 0 0 0,-1-1 0 0 0,1 1 1 0 0,0-1-1 0 0,0 1 0 0 0,4-5 0 0 0,5-3-2603 0 0,24-8-9926 0 0,-31 15 8947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3:06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8529 0 0,'15'-6'9302'0'0,"0"2"-5836"0"0,-3 2-3662 0 0,-3-1-4101 0 0,14-15-3900 0 0,-16 14 5223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3:06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7921 0 0,'5'4'1564'0'0,"-3"-2"-240"0"0,5 3-256 0 0,-5-3-252 0 0,3 1-284 0 0,-3-1-300 0 0,3 0-352 0 0,-3-2 12 0 0,0 3-768 0 0,1-3-204 0 0,-3 2-164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3:07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9177 0 0,'3'3'637'0'0,"0"-1"1"0"0,0 0-1 0 0,0 1 1 0 0,1-1-1 0 0,-1 0 1 0 0,1 0-1 0 0,-1-1 1 0 0,1 1-1 0 0,-1-1 1 0 0,1 0 0 0 0,0 0-1 0 0,0 0 1 0 0,0 0-1 0 0,5 0 1 0 0,57-4-3247 0 0,-22-1-5837 0 0,-37 4 5821 0 0</inkml:trace>
  <inkml:trace contextRef="#ctx0" brushRef="#br0" timeOffset="1">370 35 8613 0 0,'61'22'9469'0'0,"-40"-18"-9072"0"0,-1-2-3604 0 0,9-11-4408 0 0,-22 6 4950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3:07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7765 0 0,'87'-10'9615'0'0,"-17"2"-7874"0"0,-35 2-5189 0 0,-1-2-3994 0 0,-25 6 4515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3:07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9649 0 0,'50'-16'7024'0'0,"5"8"-6221"0"0,17-5-10294 0 0,-65 11 6778 0 0</inkml:trace>
  <inkml:trace contextRef="#ctx0" brushRef="#br0" timeOffset="1">486 7 2872 0 0,'12'-2'332'0'0,"-1"2"-8"0"0,-2-2-100 0 0,-2 2-252 0 0,5 0-352 0 0,-5-2-528 0 0,2 2 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3:08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1056 0 0,'9'5'1680'0'0,"3"-3"-128"0"0,-3 1-135 0 0,2-1-169 0 0,1-2-164 0 0,-3 2-296 0 0,3-2-404 0 0,1 3-48 0 0,-3-3-1068 0 0,1 0-524 0 0,-2 2 64 0 0,3-2 127 0 0,-1 0 89 0 0,1 0 112 0 0,-1 0 52 0 0,1 0 60 0 0,2 0 40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3:08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3408 0 0,'24'7'3486'0'0,"0"0"1"0"0,1-2-1 0 0,25 2 0 0 0,-18-2-3503 0 0,0 1-3940 0 0,-11-6-693 0 0,-13 0 1686 0 0</inkml:trace>
  <inkml:trace contextRef="#ctx0" brushRef="#br0" timeOffset="1">492 71 8669 0 0,'230'18'10391'0'0,"-74"-7"-9530"0"0,-1 6-7312 0 0,-43 0 856 0 0,-84-11 2908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3:08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8617 0 0,'30'3'1536'0'0,"0"4"-196"0"0,0-5-136 0 0,0 2-164 0 0,-5-1-112 0 0,5 1-136 0 0,0-1-144 0 0,-2-1-179 0 0,-3-2-229 0 0,0 2-272 0 0,-2-2-397 0 0,-2 3 37 0 0,-3-3-1032 0 0,1 0-368 0 0,-3 2 104 0 0,0-2 176 0 0,7 0 188 0 0,0 2-1765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3:09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1 171 4776 0 0,'11'3'807'0'0,"1"0"0"0"0,-1-1 0 0 0,20 2 0 0 0,76-5-789 0 0,-49-1 67 0 0,133-8-539 0 0,0-15-4993 0 0,-168 21 4609 0 0</inkml:trace>
  <inkml:trace contextRef="#ctx0" brushRef="#br0" timeOffset="1">788 125 1720 0 0,'137'-18'8676'0'0,"130"-26"510"0"0,-138 17-8404 0 0,0 7-7352 0 0,-58 9 1489 0 0,-50 7 2085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35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6469 0 0,'-6'2'2295'0'0,"-8"7"8823"0"0,12-4-11760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3:09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8497 0 0,'99'-2'7268'0'0,"-1"-4"-3487"0"0,-1-6-4631 0 0,0-7-5778 0 0,-31 5 2328 0 0,-47 10 1596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03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4020 277 10657 0 0,'-25'-1'2546'0'0,"-11"0"5631"0"0,-5-1 826 0 0,8 1-6619 0 0,-33 1-2384 0 0,-104 14 0 0 0,-333 55 0 0 0,370-56 0 0 0,0-6 0 0 0,-199-14 0 0 0,246 3 0 0 0,1-5 0 0 0,0-3 0 0 0,0-4 0 0 0,-160-52 0 0 0,-15-7 0 0 0,154 48 0 0 0,-65-15 0 0 0,-348-38 0 0 0,427 72 0 0 0,-229-13 0 0 0,226 18 0 0 0,48 1 0 0 0,1 2 0 0 0,-1 2 0 0 0,-61 10 0 0 0,71-4 0 0 0,14-3 0 0 0,0 0 0 0 0,-44 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04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51 403 8829 0 0,'-50'-3'12632'0'0,"125"-4"-5296"0"0,34-20-7302 0 0,-74 17 765 0 0,111-37-124 0 0,156-75-1 0 0,-223 88-949 0 0,156-49-2153 0 0,8 27-5110 0 0,-175 42 889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04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0 223 13873 0 0,'39'-4'2316'0'0,"67"-10"-295"0"0,-23 7-253 0 0,0-12-208 0 0,13 3-220 0 0,3-2-144 0 0,7 2-144 0 0,6-5-172 0 0,-1 1-168 0 0,8 1-204 0 0,1 1-271 0 0,-3-3-21 0 0,19 12-20 0 0,-3-3-2661 0 0,1 5 213 0 0,-8 5 168 0 0,-4 2-5309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06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357 2 9105 0 0,'-10'-1'-84'0'0,"0"1"1"0"0,0 0-1 0 0,0 0 1 0 0,0 1 0 0 0,0 0-1 0 0,0 1 1 0 0,0 0-1 0 0,0 1 1 0 0,1 0-1 0 0,-1 0 1 0 0,1 1-1 0 0,-11 5 1 0 0,-14 10-2266 0 0,-56 41 0 0 0,60-39 1872 0 0,-27 29-1126 0 0,49-43 1345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06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3252 0 0,'-6'16'10895'0'0,"12"3"-6261"0"0,19 18-3078 0 0,-18-28-271 0 0,105 125 2973 0 0,-71-91-2191 0 0,47 41 0 0 0,-72-71-1696 0 0,2 1 1 0 0,0-2-1 0 0,0 0 0 0 0,1-2 0 0 0,34 15 0 0 0,-50-24-363 0 0,0 0 0 0 0,0-1 0 0 0,0 1-1 0 0,0-1 1 0 0,0 1 0 0 0,0-1 0 0 0,0 0 0 0 0,0 0 0 0 0,0 0 0 0 0,0 0-1 0 0,0-1 1 0 0,0 1 0 0 0,0-1 0 0 0,0 0 0 0 0,0 0 0 0 0,0 0 0 0 0,0 0-1 0 0,0-1 1 0 0,0 1 0 0 0,-1-1 0 0 0,1 1 0 0 0,-1-1 0 0 0,1 0 0 0 0,-1 0-1 0 0,0 0 1 0 0,1-1 0 0 0,-1 1 0 0 0,3-5 0 0 0,6-8 54 0 0,-1-1-1 0 0,0 0 1 0 0,14-32 0 0 0,0 1-11 0 0,-21 42-51 0 0,0 0 0 0 0,1 0 0 0 0,0 1 0 0 0,0-1 0 0 0,0 1 0 0 0,1 0 0 0 0,-1 0 0 0 0,1 0 0 0 0,0 1 0 0 0,0-1 0 0 0,1 1 0 0 0,-1 0 0 0 0,1 1 0 0 0,-1-1 0 0 0,1 1 0 0 0,0 0 0 0 0,0 1 0 0 0,0 0 0 0 0,6-1 0 0 0,10 0 0 0 0,0 1 0 0 0,0 1 0 0 0,44 7 0 0 0,17 0 0 0 0,-82-7 0 0 0,0 0 0 0 0,0 0 0 0 0,0 0 0 0 0,0-1 0 0 0,0 1 0 0 0,0 0 0 0 0,1 0 0 0 0,-1-1 0 0 0,0 1 0 0 0,0 0 0 0 0,0-1 0 0 0,0 1 0 0 0,0-1 0 0 0,-1 0 0 0 0,1 1 0 0 0,0-1 0 0 0,0 0 0 0 0,0 1 0 0 0,0-1 0 0 0,-1 0 0 0 0,1 0 0 0 0,0 0 0 0 0,-1 0 0 0 0,2-1 0 0 0,7-29 0 0 0,-9 27 0 0 0,1 0 0 0 0,0 0 0 0 0,0 1 0 0 0,0-1 0 0 0,0 1 0 0 0,0-1 0 0 0,1 1 0 0 0,2-4 0 0 0,-4 6 0 0 0,1 0 0 0 0,1 0 0 0 0,-1 0 0 0 0,0 0 0 0 0,0 0 0 0 0,0 1 0 0 0,0-1 0 0 0,0 0 0 0 0,1 1 0 0 0,-1-1 0 0 0,0 1 0 0 0,1-1 0 0 0,-1 1 0 0 0,0 0 0 0 0,1 0 0 0 0,-1-1 0 0 0,0 1 0 0 0,1 0 0 0 0,-1 0 0 0 0,1 0 0 0 0,-1 0 0 0 0,0 1 0 0 0,1-1 0 0 0,-1 0 0 0 0,0 1 0 0 0,1-1 0 0 0,1 1 0 0 0,25 9 0 0 0,-1 1 0 0 0,0 2 0 0 0,-1 0 0 0 0,-1 2 0 0 0,26 18 0 0 0,26 15 0 0 0,-77-47-223 0 0,1-1 1 0 0,0 1-1 0 0,0-1 1 0 0,0 1-1 0 0,0-1 1 0 0,0 1-1 0 0,0-1 1 0 0,1 0-1 0 0,-1 0 0 0 0,0 0 1 0 0,0 1-1 0 0,0-1 1 0 0,0 0-1 0 0,0 0 1 0 0,0 0-1 0 0,0-1 1 0 0,0 1-1 0 0,0 0 0 0 0,1 0 1 0 0,-1-1-1 0 0,0 1 1 0 0,0 0-1 0 0,0-1 1 0 0,0 1-1 0 0,0-1 1 0 0,0 1-1 0 0,-1-1 0 0 0,1 0 1 0 0,0 1-1 0 0,0-1 1 0 0,0 0-1 0 0,0 0 1 0 0,-1 1-1 0 0,1-1 1 0 0,0 0-1 0 0,-1 0 1 0 0,1 0-1 0 0,-1 0 0 0 0,1 0 1 0 0,-1 0-1 0 0,1 0 1 0 0,-1 0-1 0 0,0 0 1 0 0,0 0-1 0 0,1 0 1 0 0,-1 0-1 0 0,0 0 0 0 0,0 0 1 0 0,0-2-1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07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1 194 12857 0 0,'2'-1'8819'0'0,"5"2"-3890"0"0,37 1-667 0 0,-32 0-4158 0 0,1 0 76 0 0,1 0-1 0 0,-1 0 1 0 0,1-1 0 0 0,-1-1-1 0 0,1-1 1 0 0,-1 1-1 0 0,1-2 1 0 0,-1 0-1 0 0,24-7 1 0 0,-33 6-180 0 0,0 1 0 0 0,-1-1 0 0 0,1 0 0 0 0,-1 0 0 0 0,0 0 0 0 0,0 0 0 0 0,0 0 0 0 0,0-1 0 0 0,-1 0 0 0 0,1 1 0 0 0,-1-1 0 0 0,0 0 0 0 0,0 0 0 0 0,0 0 0 0 0,-1-1 0 0 0,1 1 0 0 0,0-6 0 0 0,0 3 0 0 0,1 0 0 0 0,-1 0 0 0 0,2 1 0 0 0,-1-1 0 0 0,6-8 0 0 0,-7 13 0 0 0,0 0 0 0 0,-1 0 0 0 0,1 1 0 0 0,0-1 0 0 0,0 0 0 0 0,0 1 0 0 0,0 0 0 0 0,1-1 0 0 0,-1 1 0 0 0,0 0 0 0 0,1 0 0 0 0,-1 0 0 0 0,0 0 0 0 0,1 1 0 0 0,-1-1 0 0 0,1 1 0 0 0,-1-1 0 0 0,1 1 0 0 0,4 0 0 0 0,12 2 0 0 0,-1 0 0 0 0,1 1 0 0 0,-1 1 0 0 0,0 1 0 0 0,-1 1 0 0 0,1 0 0 0 0,21 12 0 0 0,-15-7 0 0 0,0-2 0 0 0,43 12 0 0 0,-65-21 0 0 0,1 1 0 0 0,-1 0 0 0 0,0-1 0 0 0,0 1 0 0 0,0-1 0 0 0,0 0 0 0 0,1 0 0 0 0,-1 0 0 0 0,0 0 0 0 0,0 0 0 0 0,0 0 0 0 0,1-1 0 0 0,-1 1 0 0 0,0-1 0 0 0,0 1 0 0 0,0-1 0 0 0,0 0 0 0 0,0 0 0 0 0,0 0 0 0 0,0 0 0 0 0,0 0 0 0 0,0 0 0 0 0,-1-1 0 0 0,1 1 0 0 0,0 0 0 0 0,-1-1 0 0 0,1 0 0 0 0,1-1 0 0 0,0-4 0 0 0,-1 1 0 0 0,0-1 0 0 0,0 1 0 0 0,0-1 0 0 0,0 0 0 0 0,-1 0 0 0 0,0-11 0 0 0,-1 18 0 0 0,0-2 0 0 0,0-1 0 0 0,0 1 0 0 0,0 0 0 0 0,1 0 0 0 0,-1-1 0 0 0,0 1 0 0 0,1 0 0 0 0,0 0 0 0 0,-1 0 0 0 0,1-1 0 0 0,0 1 0 0 0,0 0 0 0 0,0 0 0 0 0,1 0 0 0 0,-1 1 0 0 0,0-1 0 0 0,1 0 0 0 0,-1 0 0 0 0,1 1 0 0 0,-1-1 0 0 0,1 1 0 0 0,0-1 0 0 0,0 1 0 0 0,0 0 0 0 0,0 0 0 0 0,0-1 0 0 0,0 2 0 0 0,0-1 0 0 0,0 0 0 0 0,0 0 0 0 0,0 1 0 0 0,1-1 0 0 0,3 0 0 0 0,4 1 0 0 0,0 1 0 0 0,-1 0 0 0 0,1 1 0 0 0,0 0 0 0 0,0 1 0 0 0,13 5 0 0 0,-15-6 0 0 0,50 19 0 0 0,93 49 0 0 0,-135-62 0 0 0,-11-6-6 0 0,236 131-9284 0 0,-232-126 1788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31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80 11449 0 0,'-18'-21'14798'0'0,"36"29"-13307"0"0,-14-6-1329 0 0,0 0 0 0 0,1-1 0 0 0,-1 1 0 0 0,1-1 0 0 0,-1 0 0 0 0,1 0-1 0 0,0-1 1 0 0,7 1 0 0 0,-11-1-142 0 0,-1 0 0 0 0,1 0-1 0 0,-1 0 1 0 0,1 0-1 0 0,0 0 1 0 0,-1 0 0 0 0,1 0-1 0 0,0 0 1 0 0,-1 0 0 0 0,1 0-1 0 0,-1-1 1 0 0,1 1 0 0 0,-1 0-1 0 0,1 0 1 0 0,-1-1-1 0 0,1 1 1 0 0,-1 0 0 0 0,1-1-1 0 0,-1 1 1 0 0,1 0 0 0 0,-1-1-1 0 0,1 1 1 0 0,-1-1-1 0 0,1 1 1 0 0,-1-1 0 0 0,0 1-1 0 0,0-1 1 0 0,1 1 0 0 0,-1-1-1 0 0,0 1 1 0 0,1-2 0 0 0,-1-21 171 0 0,-1 21-180 0 0,1 1 0 0 0,-1-1 0 0 0,1 1 0 0 0,0-1 0 0 0,0 0 0 0 0,0 1 0 0 0,0-1 0 0 0,0 0 0 0 0,0 1 0 0 0,0-1 0 0 0,0 1 0 0 0,0-1 0 0 0,1 0 0 0 0,-1 1 0 0 0,1-1 0 0 0,-1 1 0 0 0,1-1 0 0 0,0 1 0 0 0,0-1 0 0 0,-1 1 0 0 0,1 0-1 0 0,0-1 1 0 0,0 1 0 0 0,0 0 0 0 0,1-1 0 0 0,1 0 0 0 0,1 1 44 0 0,1 0 0 0 0,0 1 0 0 0,-1 0-1 0 0,1 0 1 0 0,0 0 0 0 0,0 0-1 0 0,-1 1 1 0 0,1 0 0 0 0,0 0-1 0 0,-1 0 1 0 0,1 0 0 0 0,-1 1-1 0 0,0 0 1 0 0,9 4 0 0 0,20 6 104 0 0,-14-6-77 0 0,-18-5-88 0 0,0 0 0 0 0,0-1 0 0 0,0 1 0 0 0,0 0 0 0 0,1-1 0 0 0,-1 1-1 0 0,0-1 1 0 0,0 1 0 0 0,1-1 0 0 0,-1 0 0 0 0,0 1 0 0 0,0-1 0 0 0,1 0 0 0 0,-1 0 0 0 0,0 0 0 0 0,1 0 0 0 0,-1 0 0 0 0,0 0 0 0 0,1 0-1 0 0,-1-1 1 0 0,0 1 0 0 0,1 0 0 0 0,-1-1 0 0 0,0 1 0 0 0,0-1 0 0 0,1 1 0 0 0,-1-1 0 0 0,0 0 0 0 0,0 1 0 0 0,0-1 0 0 0,0 0 0 0 0,0 0-1 0 0,0 0 1 0 0,0 0 0 0 0,0 0 0 0 0,1-1 0 0 0,0 0 2 0 0,-1 1 1 0 0,1 0-1 0 0,-1 0 0 0 0,1-1 1 0 0,0 1-1 0 0,0 1 0 0 0,-1-1 1 0 0,1 0-1 0 0,0 0 0 0 0,0 1 1 0 0,0-1-1 0 0,0 1 0 0 0,0-1 0 0 0,0 1 1 0 0,0 0-1 0 0,0 0 0 0 0,0 0 1 0 0,0 0-1 0 0,0 0 0 0 0,0 0 1 0 0,4 1-1 0 0,44 8 55 0 0,51 17 77 0 0,-99-25-135 0 0,0-1 0 0 0,1 0 0 0 0,-1 1 0 0 0,0-1 0 0 0,1 0 0 0 0,-1 0 0 0 0,1 0 0 0 0,-1 0 0 0 0,0-1 0 0 0,1 1 0 0 0,2-2 0 0 0,-2 2 31 0 0,-1-1 0 0 0,1 0 0 0 0,0 1 0 0 0,0 0 1 0 0,0 0-1 0 0,0 0 0 0 0,0 0 0 0 0,0 0 0 0 0,0 0 0 0 0,-1 1 0 0 0,6 1 0 0 0,9 4-60 0 0,-8-3-211 0 0,0 0 0 0 0,0 0 1 0 0,0 0-1 0 0,0-1 0 0 0,13 1 0 0 0,-18-3-182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42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23 11061 0 0,'-9'-22'17791'0'0,"21"35"-16518"0"0,-3-3-917 0 0,-2 0 1 0 0,1 0-1 0 0,9 19 1 0 0,-14-22-281 0 0,1 0 0 0 0,-1 0 0 0 0,2 0 0 0 0,-1 0 0 0 0,1-1 0 0 0,0 0 0 0 0,0 0 0 0 0,1 0 0 0 0,0 0 0 0 0,0-1 1 0 0,0 0-1 0 0,9 5 0 0 0,-10-10-68 0 0,-1 1 0 0 0,1-1 1 0 0,-1 0-1 0 0,1 0 1 0 0,-1-1-1 0 0,1 1 1 0 0,-1-1-1 0 0,1 0 0 0 0,-1 0 1 0 0,0-1-1 0 0,0 1 1 0 0,1-1-1 0 0,-1 0 0 0 0,0 0 1 0 0,0 0-1 0 0,-1-1 1 0 0,1 1-1 0 0,5-6 1 0 0,-2 4 2 0 0,-1 0 0 0 0,1 0 0 0 0,0 0 1 0 0,0 1-1 0 0,10-3 0 0 0,14-2-11 0 0,-10 3 0 0 0,-1 1 0 0 0,1 0 0 0 0,37-1 0 0 0,-47 5 0 0 0,-1-1 0 0 0,1-1 0 0 0,0 0 0 0 0,-1-1 0 0 0,0 0 0 0 0,1 0 0 0 0,-1-1 0 0 0,-1 0 0 0 0,1-1 0 0 0,-1 0 0 0 0,1 0 0 0 0,13-12 0 0 0,-18 13 0 0 0,0 1 0 0 0,0 0 0 0 0,1 1 0 0 0,-1-1 0 0 0,1 1 0 0 0,-1 0 0 0 0,1 1 0 0 0,0-1 0 0 0,-1 1 0 0 0,1 0 0 0 0,0 1 0 0 0,0-1 0 0 0,0 1 0 0 0,0 0 0 0 0,0 1 0 0 0,-1-1 0 0 0,10 3 0 0 0,-2 1 0 0 0,0 0 0 0 0,0 0 0 0 0,-1 1 0 0 0,1 1 0 0 0,-1 0 0 0 0,18 13 0 0 0,-26-18 0 0 0,0 0 0 0 0,0 0 0 0 0,1 0 0 0 0,-1-1 0 0 0,0 0 0 0 0,0 0 0 0 0,1 0 0 0 0,-1 0 0 0 0,0-1 0 0 0,1 1 0 0 0,-1-1 0 0 0,0 0 0 0 0,0 0 0 0 0,0-1 0 0 0,0 1 0 0 0,8-5 0 0 0,29-6 0 0 0,137 9-7880 0 0,-96 4 3817 0 0,-73-1-2852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44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0 12657 0 0,'-15'23'2903'0'0,"1"0"0"0"0,-19 44 0 0 0,33-66-3316 0 0,0 0 0 0 0,-1 0 1 0 0,1 0-1 0 0,0 0 0 0 0,0 1 0 0 0,0-1 1 0 0,-1 0-1 0 0,1 0 0 0 0,1 0 0 0 0,-1 0 1 0 0,0 1-1 0 0,0-1 0 0 0,0 0 0 0 0,1 0 1 0 0,-1 0-1 0 0,0 0 0 0 0,1 0 0 0 0,-1 1 1 0 0,1-1-1 0 0,-1 0 0 0 0,1 0 0 0 0,0 0 1 0 0,-1 0-1 0 0,1-1 0 0 0,1 2 0 0 0,1 3-1482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37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10109 0 0,'1'4'797'0'0,"-1"0"0"0"0,1-1-1 0 0,-1 1 1 0 0,0 0 0 0 0,0 0 0 0 0,0 0 0 0 0,0-1-1 0 0,0 1 1 0 0,-1 0 0 0 0,0 0 0 0 0,0-1 0 0 0,-3 8-1 0 0,-3 25 2338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44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12709 0 0,'7'-4'8305'0'0,"-7"1"-8005"0"0,3 3-272 0 0,-1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45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10873 0 0,'2'5'7973'0'0,"4"1"-13105"0"0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45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12945 0 0,'0'10'8562'0'0,"0"-5"-9468"0"0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53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61 9973 0 0,'-2'-6'2218'0'0,"0"0"-1"0"0,0 0 1 0 0,1-1 0 0 0,0 1-1 0 0,0 0 1 0 0,1 0 0 0 0,0-11 1410 0 0,24 58-1373 0 0,-22-36-2199 0 0,0 1 0 0 0,0-1 1 0 0,0 0-1 0 0,1-1 0 0 0,-1 1 0 0 0,1 0 1 0 0,1-1-1 0 0,-1 1 0 0 0,0-1 1 0 0,1 0-1 0 0,0 0 0 0 0,6 4 1 0 0,-8-6-37 0 0,0-1-1 0 0,0 0 1 0 0,0 0 0 0 0,0-1 0 0 0,0 1 0 0 0,0 0 0 0 0,0-1 0 0 0,0 1-1 0 0,0-1 1 0 0,0 1 0 0 0,0-1 0 0 0,1 0 0 0 0,-1 0 0 0 0,0 0 0 0 0,0 0-1 0 0,0-1 1 0 0,0 1 0 0 0,0 0 0 0 0,1-1 0 0 0,-1 0 0 0 0,0 1 0 0 0,0-1-1 0 0,0 0 1 0 0,0 0 0 0 0,0 0 0 0 0,-1 0 0 0 0,1 0 0 0 0,0-1 0 0 0,0 1-1 0 0,-1-1 1 0 0,1 1 0 0 0,2-4 0 0 0,69-59-20 0 0,-71 63 0 0 0,0 1 0 0 0,0-1 0 0 0,0 1 0 0 0,0 0 0 0 0,0-1 0 0 0,0 1 0 0 0,0 0 0 0 0,0 0 0 0 0,0 0 0 0 0,0 0 0 0 0,0 1 0 0 0,0-1 0 0 0,0 1 0 0 0,0-1 0 0 0,0 1 0 0 0,-1-1 0 0 0,1 1 0 0 0,0 0 0 0 0,0 0 0 0 0,0 0 0 0 0,2 2 0 0 0,-1-2 0 0 0,0 1 0 0 0,2 0 0 0 0,0 0 0 0 0,0 0 0 0 0,1-1 0 0 0,-1 1 0 0 0,0-1 0 0 0,1 0 0 0 0,-1 0 0 0 0,1-1 0 0 0,-1 0 0 0 0,1 0 0 0 0,-1 0 0 0 0,1-1 0 0 0,9-2 0 0 0,-10 3 0 0 0,0-1 0 0 0,-1 1 0 0 0,1-1 0 0 0,0 1 0 0 0,0 1 0 0 0,-1-1 0 0 0,1 1 0 0 0,0 0 0 0 0,-1 0 0 0 0,1 0 0 0 0,-1 0 0 0 0,1 1 0 0 0,7 3 0 0 0,56 38 0 0 0,-33-19 0 0 0,-27-20 0 0 0,-2 1 0 0 0,1-1 0 0 0,0 0 0 0 0,0-1 0 0 0,1 0 0 0 0,7 3 0 0 0,-11-6 0 0 0,-1 1 0 0 0,0-1 0 0 0,0 0 0 0 0,1 1 0 0 0,-1-2 0 0 0,0 1 0 0 0,0 0 0 0 0,1-1 0 0 0,-1 1 0 0 0,0-1 0 0 0,0 0 0 0 0,0 0 0 0 0,0 0 0 0 0,0 0 0 0 0,0-1 0 0 0,3-1 0 0 0,-3 1 0 0 0,64-32 0 0 0,-62 32 0 0 0,-1 0 0 0 0,1 0 0 0 0,-1 1 0 0 0,1-1 0 0 0,0 1 0 0 0,0 0 0 0 0,-1 1 0 0 0,1-1 0 0 0,0 1 0 0 0,0 0 0 0 0,0 0 0 0 0,9 2 0 0 0,78 50 0 0 0,-87-51 0 0 0,1 0 0 0 0,-1 0 0 0 0,1-1 0 0 0,0 0 0 0 0,-1 0 0 0 0,1-1 0 0 0,0 1 0 0 0,-1-1 0 0 0,1 0 0 0 0,-1-1 0 0 0,1 1 0 0 0,-1-1 0 0 0,8-4 0 0 0,-8 4 0 0 0,1 0 0 0 0,0-1 0 0 0,-1 2 0 0 0,1-1 0 0 0,0 1 0 0 0,0 0 0 0 0,0 0 0 0 0,0 1 0 0 0,0-1 0 0 0,1 1 0 0 0,-1 1 0 0 0,8 1 0 0 0,-1 2 0 0 0,-1 0 0 0 0,1 1 0 0 0,-2 1 0 0 0,1 0 0 0 0,-1 1 0 0 0,0 0 0 0 0,13 11 0 0 0,-22-16 0 0 0,1 0 0 0 0,-1-1 0 0 0,1 1 0 0 0,-1 0 0 0 0,1-1 0 0 0,0 0 0 0 0,0 1 0 0 0,0-1 0 0 0,0 0 0 0 0,0 0 0 0 0,0-1 0 0 0,0 1 0 0 0,0-1 0 0 0,0 1 0 0 0,4-1 0 0 0,-2-1 0 0 0,-1 0 0 0 0,0 0 0 0 0,1-1 0 0 0,-1 1 0 0 0,0-1 0 0 0,0 0 0 0 0,0 0 0 0 0,-1-1 0 0 0,1 1 0 0 0,6-6 0 0 0,9-6 0 0 0,0 2 0 0 0,1 0 0 0 0,0 1 0 0 0,1 1 0 0 0,0 1 0 0 0,0 1 0 0 0,1 0 0 0 0,37-6 0 0 0,-53 13 0 0 0,0 1 0 0 0,0 0 0 0 0,0 0 0 0 0,-1 1 0 0 0,1-1 0 0 0,0 1 0 0 0,0 1 0 0 0,-1-1 0 0 0,1 1 0 0 0,-1 0 0 0 0,0 0 0 0 0,1 0 0 0 0,-1 1 0 0 0,0 0 0 0 0,0 0 0 0 0,0 0 0 0 0,5 6 0 0 0,32 17 0 0 0,-38-25 0 0 0,0 0 0 0 0,0-1 0 0 0,0 1 0 0 0,0-1 0 0 0,0 0 0 0 0,1 0 0 0 0,-1-1 0 0 0,0 1 0 0 0,0-1 0 0 0,0 0 0 0 0,0 0 0 0 0,0 0 0 0 0,0 0 0 0 0,-1-1 0 0 0,1 1 0 0 0,0-1 0 0 0,-1 0 0 0 0,1-1 0 0 0,3-2 0 0 0,-1 2 0 0 0,0-1 0 0 0,0 1 0 0 0,0 1 0 0 0,0-1 0 0 0,0 1 0 0 0,0 0 0 0 0,1 1 0 0 0,9-2 0 0 0,-7 3 0 0 0,0 0 0 0 0,-1 1 0 0 0,1 0 0 0 0,-1 1 0 0 0,1 0 0 0 0,-1 0 0 0 0,1 1 0 0 0,-1 0 0 0 0,0 0 0 0 0,11 7 0 0 0,-11-7-5177 0 0,2 2-3124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54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8 111 11113 0 0,'-8'-2'16753'0'0,"11"10"-17096"0"0,0-2 424 0 0,1 2 395 0 0,0 0 1 0 0,0 0-1 0 0,1-1 1 0 0,0 1-1 0 0,8 9 1 0 0,-11-16-395 0 0,0 1 0 0 0,-1-1 1 0 0,1 0-1 0 0,0 1 0 0 0,0-1 1 0 0,-1 0-1 0 0,1 0 0 0 0,0 0 1 0 0,0 0-1 0 0,0-1 0 0 0,0 1 0 0 0,0 0 1 0 0,1-1-1 0 0,-1 0 0 0 0,0 1 1 0 0,0-1-1 0 0,0 0 0 0 0,0 0 0 0 0,1 0 1 0 0,-1 0-1 0 0,0-1 0 0 0,0 1 1 0 0,0 0-1 0 0,0-1 0 0 0,0 0 0 0 0,0 1 1 0 0,3-3-1 0 0,11-5-82 0 0,-1 0 0 0 0,-1-2 0 0 0,1 0 0 0 0,-2 0 0 0 0,1-2 0 0 0,17-19 0 0 0,-15 15 0 0 0,0 1 0 0 0,1 1 0 0 0,26-17 0 0 0,-41 30 0 0 0,0 0 0 0 0,0 0 0 0 0,0 0 0 0 0,0 0 0 0 0,0 0 0 0 0,0 1 0 0 0,0-1 0 0 0,1 1 0 0 0,-1-1 0 0 0,0 1 0 0 0,0 0 0 0 0,1 0 0 0 0,-1 0 0 0 0,0 0 0 0 0,1 1 0 0 0,-1-1 0 0 0,0 1 0 0 0,0-1 0 0 0,0 1 0 0 0,1 0 0 0 0,-1-1 0 0 0,0 1 0 0 0,0 0 0 0 0,2 2 0 0 0,5 4 0 0 0,1-1 0 0 0,-1 2 0 0 0,15 16 0 0 0,-19-18 0 0 0,0-1 0 0 0,1 1 0 0 0,0-1 0 0 0,0 0 0 0 0,1 0 0 0 0,-1-1 0 0 0,13 6 0 0 0,-18-9 0 0 0,1-1 0 0 0,0 0 0 0 0,0 1 0 0 0,0-1 0 0 0,0 0 0 0 0,0 0 0 0 0,0-1 0 0 0,0 1 0 0 0,0 0 0 0 0,0-1 0 0 0,-1 1 0 0 0,1-1 0 0 0,0 0 0 0 0,0 1 0 0 0,0-1 0 0 0,-1 0 0 0 0,1 0 0 0 0,1-1 0 0 0,31-26 0 0 0,-15 13 0 0 0,-3 3 0 0 0,-12 9 0 0 0,0 0 0 0 0,0 0 0 0 0,0 0 0 0 0,0 0 0 0 0,1 1 0 0 0,-1-1 0 0 0,1 1 0 0 0,0 1 0 0 0,-1-1 0 0 0,1 1 0 0 0,0-1 0 0 0,9 0 0 0 0,27 4 0 0 0,-36 0 0 0 0,1-1 0 0 0,-1 0 0 0 0,1 0 0 0 0,0 0 0 0 0,-1-1 0 0 0,1 0 0 0 0,0 0 0 0 0,-1-1 0 0 0,1 0 0 0 0,-1 0 0 0 0,1 0 0 0 0,0 0 0 0 0,-1-1 0 0 0,10-4 0 0 0,26-5 0 0 0,-32 9 0 0 0,1 0 0 0 0,0 1 0 0 0,0 0 0 0 0,-1 0 0 0 0,1 1 0 0 0,0 1 0 0 0,0 0 0 0 0,-1 0 0 0 0,1 1 0 0 0,0 0 0 0 0,-1 0 0 0 0,17 8 0 0 0,-3 13-11834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55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93 455 13837 0 0,'12'-9'10286'0'0,"15"-16"-5873"0"0,15-13-2912 0 0,156-109 1229 0 0,-96 75-2730 0 0,176-92 0 0 0,-278 164 0 0 0,0 0 0 0 0,0 0 0 0 0,0 0 0 0 0,0 0 0 0 0,0 0 0 0 0,0 1 0 0 0,0-1 0 0 0,-1 0 0 0 0,1 0 0 0 0,0 0 0 0 0,0 0 0 0 0,0 0 0 0 0,0 0 0 0 0,0 0 0 0 0,0 0 0 0 0,0 0 0 0 0,0 0 0 0 0,0 0 0 0 0,0 1 0 0 0,0-1 0 0 0,0 0 0 0 0,0 0 0 0 0,0 0 0 0 0,0 0 0 0 0,0 0 0 0 0,0 0 0 0 0,1 0 0 0 0,-1 0 0 0 0,0 0 0 0 0,0 0 0 0 0,0 1 0 0 0,0-1 0 0 0,0 0 0 0 0,0 0 0 0 0,0 0 0 0 0,0 0 0 0 0,0 0 0 0 0,0 0 0 0 0,0 0 0 0 0,0 0 0 0 0,0 0 0 0 0,0 0 0 0 0,0 0 0 0 0,0 0 0 0 0,1 0 0 0 0,-1 0 0 0 0,0 0 0 0 0,0 0 0 0 0,0 0 0 0 0,0 0 0 0 0,0 0 0 0 0,-10 14 0 0 0,-16 14 0 0 0,-152 109-505 0 0,-86 71-609 0 0,52-11-763 0 0,199-185 2050 0 0,9-9 56 0 0,-1 0 1 0 0,1 0 0 0 0,0 1 0 0 0,0 0 0 0 0,0 0-1 0 0,0 0 1 0 0,1 0 0 0 0,-1 0 0 0 0,1 1 0 0 0,0 0-1 0 0,1-1 1 0 0,-3 7 0 0 0,39-41 106 0 0,47-48-336 0 0,2 3 0 0 0,4 5 0 0 0,170-107 0 0 0,-144 122 0 0 0,-113 55-35 0 0,0 0 0 0 0,0 0 1 0 0,0 0-1 0 0,0 1 0 0 0,0-1 0 0 0,0 0 1 0 0,0 0-1 0 0,0 0 0 0 0,0 0 0 0 0,0 0 1 0 0,0 0-1 0 0,0 0 0 0 0,0 0 0 0 0,0 1 0 0 0,0-1 1 0 0,0 0-1 0 0,0 0 0 0 0,0 0 0 0 0,0 0 1 0 0,0 0-1 0 0,1 0 0 0 0,-1 0 0 0 0,0 0 0 0 0,0 0 1 0 0,0 0-1 0 0,0 0 0 0 0,0 0 0 0 0,0 1 1 0 0,0-1-1 0 0,0 0 0 0 0,0 0 0 0 0,0 0 1 0 0,1 0-1 0 0,-1 0 0 0 0,0 0 0 0 0,0 0 0 0 0,0 0 1 0 0,0 0-1 0 0,0 0 0 0 0,0 0 0 0 0,0 0 1 0 0,0 0-1 0 0,0 0 0 0 0,1 0 0 0 0,-1 0 0 0 0,0 0 1 0 0,0 0-1 0 0,0 0 0 0 0,0 0 0 0 0,0 0 1 0 0,0 0-1 0 0,0 0 0 0 0,0 0 0 0 0,0 0 1 0 0,1-1-1 0 0,-1 1 0 0 0,0 0 0 0 0,0 0 0 0 0,0 0 1 0 0,0 0-1 0 0,0 0 0 0 0,0 0 0 0 0,0 0 1 0 0,0 0-1 0 0,-5 7-5278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4:59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1 272 13761 0 0,'190'-113'10523'0'0,"107"-35"-2809"0"0,-294 146-7679 0 0,0 1 0 0 0,-1-1 0 0 0,1 1-1 0 0,0 0 1 0 0,0 0 0 0 0,1 1 0 0 0,-1-1-1 0 0,0 1 1 0 0,0-1 0 0 0,0 1 0 0 0,0 0 0 0 0,1 0-1 0 0,4 1 1 0 0,-8-1-29 0 0,0 0 0 0 0,1 1 0 0 0,-1-1 0 0 0,0 0 0 0 0,1 0 1 0 0,-1 1-1 0 0,0-1 0 0 0,0 0 0 0 0,1 1 0 0 0,-1-1 0 0 0,0 0 0 0 0,0 1 0 0 0,0-1 0 0 0,1 0 0 0 0,-1 1 0 0 0,0-1 0 0 0,0 1 0 0 0,0-1 0 0 0,0 0 0 0 0,0 1 1 0 0,0-1-1 0 0,0 1 0 0 0,0-1 0 0 0,0 0 0 0 0,0 1 0 0 0,0-1 0 0 0,0 1 0 0 0,0-1 0 0 0,0 0 0 0 0,0 1 0 0 0,0-1 0 0 0,-1 1 0 0 0,-14 25 76 0 0,-64 62-82 0 0,44-52 0 0 0,-37 52 0 0 0,64-77 0 0 0,0 0 0 0 0,1 1 0 0 0,1 0 0 0 0,0 1 0 0 0,0 0 0 0 0,1-1 0 0 0,1 1 0 0 0,0 1 0 0 0,-3 17 0 0 0,7-26 0 0 0,-1 0 0 0 0,1-1 0 0 0,-1 1 0 0 0,1 0 0 0 0,1 0 0 0 0,-1-1 0 0 0,1 1 0 0 0,0 0 0 0 0,0-1 0 0 0,0 1 0 0 0,0-1 0 0 0,1 1 0 0 0,0-1 0 0 0,0 0 0 0 0,0 1 0 0 0,0-1 0 0 0,1 0 0 0 0,0 0 0 0 0,0-1 0 0 0,4 6 0 0 0,-2-5 0 0 0,0-1 0 0 0,1 1 0 0 0,-1-1 0 0 0,1 0 0 0 0,-1 0 0 0 0,1 0 0 0 0,0-1 0 0 0,0 0 0 0 0,0 0 0 0 0,0-1 0 0 0,0 0 0 0 0,1 0 0 0 0,-1 0 0 0 0,0-1 0 0 0,8 0 0 0 0,24-1 0 0 0,-25 0 0 0 0,0 0 0 0 0,1 1 0 0 0,-1 0 0 0 0,0 1 0 0 0,25 6 0 0 0,-35-6-82 0 0,0 1-1 0 0,0-1 1 0 0,0 1 0 0 0,0 0 0 0 0,0 0-1 0 0,-1 0 1 0 0,1 0 0 0 0,-1 0 0 0 0,1 1-1 0 0,-1-1 1 0 0,0 1 0 0 0,0-1 0 0 0,0 1-1 0 0,0 0 1 0 0,-1 0 0 0 0,1 0 0 0 0,-1 0-1 0 0,0 0 1 0 0,0 0 0 0 0,0 0 0 0 0,0 1-1 0 0,0-1 1 0 0,-1 0 0 0 0,1 0 0 0 0,-1 4-1 0 0,1 6-785 0 0,-1 0-1 0 0,0 0 0 0 0,-1-1 1 0 0,0 1-1 0 0,-5 16 0 0 0,0-1-7473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37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9793 0 0,'-1'3'6332'0'0,"0"3"-3619"0"0,1 1-4977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42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 9509 0 0,'0'0'1608'0'0,"8"11"5620"0"0,10 10-3641 0 0,-12-16-3282 0 0,0-1 1 0 0,0 1-1 0 0,1-2 0 0 0,-1 1 1 0 0,1-1-1 0 0,0 0 0 0 0,0 0 1 0 0,0-1-1 0 0,0 0 0 0 0,0 0 1 0 0,1-1-1 0 0,-1 0 0 0 0,0 0 1 0 0,1-1-1 0 0,-1 0 0 0 0,1 0 1 0 0,-1 0-1 0 0,1-1 0 0 0,6-2 1 0 0,22-4-171 0 0,0-1 0 0 0,-1-2 0 0 0,58-25 0 0 0,37-11-256 0 0,-123 45 111 0 0,-1-1 0 0 0,1 1 0 0 0,0 0 1 0 0,0 1-1 0 0,-1 0 0 0 0,1 0 0 0 0,0 0 0 0 0,0 1 0 0 0,-1 0 0 0 0,1 0 0 0 0,0 1 1 0 0,11 4-1 0 0,0 2-35 0 0,0 1 1 0 0,32 22 0 0 0,-15-10-218 0 0,-28-17 169 0 0,0 0 1 0 0,1-1-1 0 0,-1-1 0 0 0,1 1 0 0 0,0-1 0 0 0,0 0 1 0 0,0-1-1 0 0,0 0 0 0 0,0 0 0 0 0,0-1 0 0 0,0 0 1 0 0,9-1-1 0 0,14-3 4 0 0,57-14 0 0 0,-25 5 30 0 0,35 0-218 0 0,108-1-1 0 0,-110 11-133 0 0,124-22 0 0 0,-45-19-484 0 0,-152 37 885 0 0,-17 6 84 0 0,0 0 1 0 0,-1 0 0 0 0,1 0-1 0 0,0 1 1 0 0,-1-1 0 0 0,1 2-1 0 0,0-1 1 0 0,-1 0 0 0 0,1 1-1 0 0,0 0 1 0 0,-1 1 0 0 0,8 2-1 0 0,5 3 231 0 0,-2 1-1 0 0,25 15 1 0 0,-28-15-225 0 0,0-1 0 0 0,0 0 0 0 0,0-1 1 0 0,0 0-1 0 0,16 3 0 0 0,-7-5-190 0 0,-1-1 0 0 0,1-1 0 0 0,-1-2 0 0 0,1 0 0 0 0,0-1 0 0 0,-1-1 0 0 0,0 0 0 0 0,37-11 0 0 0,-2 1-83 0 0,-15 1 116 0 0,1 3 0 0 0,-1 1 0 0 0,1 2 1 0 0,0 2-1 0 0,57 3 0 0 0,-20 8 52 0 0,134 7-885 0 0,-207-15 744 0 0,1-1 0 0 0,-1 0-1 0 0,0-1 1 0 0,1 1 0 0 0,-1-1-1 0 0,7-3 1 0 0,-10 3 211 0 0,0 0 1 0 0,1 1-1 0 0,-1 0 1 0 0,1-1-1 0 0,-1 1 0 0 0,1 1 1 0 0,0-1-1 0 0,-1 0 1 0 0,1 1-1 0 0,0 0 1 0 0,0 0-1 0 0,-1 0 1 0 0,1 0-1 0 0,0 0 0 0 0,-1 1 1 0 0,1 0-1 0 0,0 0 1 0 0,-1 0-1 0 0,1 0 1 0 0,-1 0-1 0 0,1 1 0 0 0,3 2 1 0 0,1 1 112 0 0,21 15 345 0 0,1-1 0 0 0,49 22 0 0 0,-67-36-509 0 0,1-1 0 0 0,-1 0 1 0 0,1-1-1 0 0,0 0 0 0 0,-1-1 1 0 0,1-1-1 0 0,0 0 1 0 0,0 0-1 0 0,0-2 0 0 0,18-1 1 0 0,128-32-307 0 0,-111 21 394 0 0,92-11-1 0 0,-124 23-159 0 0,1 0 0 0 0,-1 1 0 0 0,1 1-1 0 0,-1 0 1 0 0,1 2 0 0 0,-1 0 0 0 0,0 0 0 0 0,0 2 0 0 0,25 10 0 0 0,-18-5-3329 0 0,12 5-8683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44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9549 0 0,'17'11'4054'0'0,"-13"-9"-3148"0"0,-1 0 1 0 0,0-1-1 0 0,0 1 1 0 0,0 1-1 0 0,0-1 1 0 0,0 0-1 0 0,-1 1 1 0 0,1-1-1 0 0,-1 1 1 0 0,1 0-1 0 0,-1 0 1 0 0,2 4-1 0 0,-3-4-555 0 0,0 0 1 0 0,0-1-1 0 0,0 1 0 0 0,-1 0 0 0 0,0 0 0 0 0,0 0 0 0 0,0 1 0 0 0,0-1 0 0 0,0 0 0 0 0,0 0 1 0 0,-2 5-1 0 0,0-1-146 0 0,-1 1 1 0 0,0-2 0 0 0,0 1-1 0 0,0 0 1 0 0,-1-1-1 0 0,0 1 1 0 0,0-1 0 0 0,-1 0-1 0 0,1-1 1 0 0,-8 8-1 0 0,-25 20-1566 0 0,1-8-4821 0 0,25-22 635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44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60 11349 0 0,'-1'0'312'0'0,"0"0"0"0"0,1 0-1 0 0,-1 0 1 0 0,1 0 0 0 0,-1 0 0 0 0,1 0 0 0 0,-1 0-1 0 0,1 0 1 0 0,-1 0 0 0 0,1 0 0 0 0,-1 1 0 0 0,1-1-1 0 0,-1 0 1 0 0,1 0 0 0 0,-1 0 0 0 0,1 1 0 0 0,-1-1 0 0 0,1 0-1 0 0,0 1 1 0 0,-1-1 0 0 0,1 0 0 0 0,-1 1 0 0 0,1-1-1 0 0,0 1 1 0 0,-1-1 0 0 0,1 1 0 0 0,0-1 0 0 0,0 1-1 0 0,-1-1 1 0 0,1 1 0 0 0,0-1 0 0 0,0 1 0 0 0,0-1-1 0 0,0 1 1 0 0,0 0 0 0 0,5 23 3394 0 0,-3-19-3652 0 0,0 0 0 0 0,1 0 0 0 0,-1 0 0 0 0,1 0 0 0 0,1-1 0 0 0,-1 0 0 0 0,8 8 0 0 0,-7-9-269 0 0,1-1 0 0 0,0 0-1 0 0,0 0 1 0 0,0 0 0 0 0,0 0 0 0 0,0-1 0 0 0,0 0 0 0 0,1 0 0 0 0,-1 0-1 0 0,0 0 1 0 0,1-1 0 0 0,7-1 0 0 0,65-9-4750 0 0,-20-4 3072 0 0,-1-3 1 0 0,-1-3 0 0 0,59-29 0 0 0,-75 32 697 0 0,29-13-2238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8T05:50:45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16 9029 0 0,'-28'-5'11720'0'0,"18"1"-10300"0"0,-4-2-3133 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9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4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24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1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7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6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4C63-09BB-45F7-87F3-23A92744D1B7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6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customXml" Target="../ink/ink1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40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customXml" Target="../ink/ink22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image" Target="../media/image34.png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39.png"/><Relationship Id="rId24" Type="http://schemas.openxmlformats.org/officeDocument/2006/relationships/customXml" Target="../ink/ink28.xm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30.xml"/><Relationship Id="rId10" Type="http://schemas.openxmlformats.org/officeDocument/2006/relationships/customXml" Target="../ink/ink21.xml"/><Relationship Id="rId19" Type="http://schemas.openxmlformats.org/officeDocument/2006/relationships/image" Target="../media/image43.png"/><Relationship Id="rId4" Type="http://schemas.openxmlformats.org/officeDocument/2006/relationships/customXml" Target="../ink/ink18.xml"/><Relationship Id="rId9" Type="http://schemas.openxmlformats.org/officeDocument/2006/relationships/image" Target="../media/image38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customXml" Target="../ink/ink31.xml"/><Relationship Id="rId21" Type="http://schemas.openxmlformats.org/officeDocument/2006/relationships/customXml" Target="../ink/ink40.xml"/><Relationship Id="rId34" Type="http://schemas.openxmlformats.org/officeDocument/2006/relationships/image" Target="../media/image65.png"/><Relationship Id="rId7" Type="http://schemas.openxmlformats.org/officeDocument/2006/relationships/customXml" Target="../ink/ink33.xml"/><Relationship Id="rId12" Type="http://schemas.openxmlformats.org/officeDocument/2006/relationships/image" Target="../media/image54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2" Type="http://schemas.openxmlformats.org/officeDocument/2006/relationships/image" Target="../media/image49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29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35.xml"/><Relationship Id="rId24" Type="http://schemas.openxmlformats.org/officeDocument/2006/relationships/image" Target="../media/image60.png"/><Relationship Id="rId32" Type="http://schemas.openxmlformats.org/officeDocument/2006/relationships/image" Target="../media/image64.png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62.png"/><Relationship Id="rId10" Type="http://schemas.openxmlformats.org/officeDocument/2006/relationships/image" Target="../media/image53.png"/><Relationship Id="rId19" Type="http://schemas.openxmlformats.org/officeDocument/2006/relationships/customXml" Target="../ink/ink39.xml"/><Relationship Id="rId31" Type="http://schemas.openxmlformats.org/officeDocument/2006/relationships/customXml" Target="../ink/ink45.xml"/><Relationship Id="rId4" Type="http://schemas.openxmlformats.org/officeDocument/2006/relationships/image" Target="../media/image50.png"/><Relationship Id="rId9" Type="http://schemas.openxmlformats.org/officeDocument/2006/relationships/customXml" Target="../ink/ink34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customXml" Target="../ink/ink43.xml"/><Relationship Id="rId30" Type="http://schemas.openxmlformats.org/officeDocument/2006/relationships/image" Target="../media/image63.png"/><Relationship Id="rId8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gigunlugum.net/prog/cprog/2c_isaretci" TargetMode="External"/><Relationship Id="rId2" Type="http://schemas.openxmlformats.org/officeDocument/2006/relationships/hyperlink" Target="https://steemit.com/tr/@etasarim/pointersiaretiler1cprogramlamadili-3cg4nzbg0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mrtztrk/lanet-olas%C4%B1-c-deki-lanet-olas%C4%B1-pointer-1321ed6c442a" TargetMode="External"/><Relationship Id="rId4" Type="http://schemas.openxmlformats.org/officeDocument/2006/relationships/hyperlink" Target="http://www.cagataycebi.com/programming/c_programming/c_programming_1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5.png"/><Relationship Id="rId18" Type="http://schemas.openxmlformats.org/officeDocument/2006/relationships/customXml" Target="../ink/ink10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7.xml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10" Type="http://schemas.openxmlformats.org/officeDocument/2006/relationships/customXml" Target="../ink/ink6.xml"/><Relationship Id="rId19" Type="http://schemas.openxmlformats.org/officeDocument/2006/relationships/image" Target="../media/image18.png"/><Relationship Id="rId4" Type="http://schemas.openxmlformats.org/officeDocument/2006/relationships/customXml" Target="../ink/ink3.xml"/><Relationship Id="rId9" Type="http://schemas.openxmlformats.org/officeDocument/2006/relationships/image" Target="../media/image13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İŞARETÇİLER (</a:t>
            </a:r>
            <a:r>
              <a:rPr lang="tr-TR" b="1" dirty="0" err="1"/>
              <a:t>Pointers</a:t>
            </a:r>
            <a:r>
              <a:rPr lang="tr-TR" b="1" dirty="0"/>
              <a:t>)-I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44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7019"/>
            <a:ext cx="6153150" cy="39147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67" y="3190989"/>
            <a:ext cx="5407013" cy="21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6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000"/>
            <a:ext cx="6886575" cy="35528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842" y="3765600"/>
            <a:ext cx="3962743" cy="9196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Mürekkep 2">
                <a:extLst>
                  <a:ext uri="{FF2B5EF4-FFF2-40B4-BE49-F238E27FC236}">
                    <a16:creationId xmlns:a16="http://schemas.microsoft.com/office/drawing/2014/main" id="{5106057B-DF9A-47A5-65D3-39CF82FF8A14}"/>
                  </a:ext>
                </a:extLst>
              </p14:cNvPr>
              <p14:cNvContentPartPr/>
              <p14:nvPr/>
            </p14:nvContentPartPr>
            <p14:xfrm>
              <a:off x="257040" y="4960781"/>
              <a:ext cx="483840" cy="115560"/>
            </p14:xfrm>
          </p:contentPart>
        </mc:Choice>
        <mc:Fallback>
          <p:pic>
            <p:nvPicPr>
              <p:cNvPr id="3" name="Mürekkep 2">
                <a:extLst>
                  <a:ext uri="{FF2B5EF4-FFF2-40B4-BE49-F238E27FC236}">
                    <a16:creationId xmlns:a16="http://schemas.microsoft.com/office/drawing/2014/main" id="{5106057B-DF9A-47A5-65D3-39CF82FF8A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400" y="4952141"/>
                <a:ext cx="50148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 9">
            <a:extLst>
              <a:ext uri="{FF2B5EF4-FFF2-40B4-BE49-F238E27FC236}">
                <a16:creationId xmlns:a16="http://schemas.microsoft.com/office/drawing/2014/main" id="{7426F203-9E1B-03B2-74C1-665F60465B4A}"/>
              </a:ext>
            </a:extLst>
          </p:cNvPr>
          <p:cNvGrpSpPr/>
          <p:nvPr/>
        </p:nvGrpSpPr>
        <p:grpSpPr>
          <a:xfrm>
            <a:off x="1782360" y="4795901"/>
            <a:ext cx="538200" cy="186120"/>
            <a:chOff x="1782360" y="4795901"/>
            <a:chExt cx="53820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Mürekkep 3">
                  <a:extLst>
                    <a:ext uri="{FF2B5EF4-FFF2-40B4-BE49-F238E27FC236}">
                      <a16:creationId xmlns:a16="http://schemas.microsoft.com/office/drawing/2014/main" id="{E49D8558-C7C9-AC34-BFCC-8648598A7286}"/>
                    </a:ext>
                  </a:extLst>
                </p14:cNvPr>
                <p14:cNvContentPartPr/>
                <p14:nvPr/>
              </p14:nvContentPartPr>
              <p14:xfrm>
                <a:off x="1782360" y="4795901"/>
                <a:ext cx="117720" cy="161280"/>
              </p14:xfrm>
            </p:contentPart>
          </mc:Choice>
          <mc:Fallback>
            <p:pic>
              <p:nvPicPr>
                <p:cNvPr id="4" name="Mürekkep 3">
                  <a:extLst>
                    <a:ext uri="{FF2B5EF4-FFF2-40B4-BE49-F238E27FC236}">
                      <a16:creationId xmlns:a16="http://schemas.microsoft.com/office/drawing/2014/main" id="{E49D8558-C7C9-AC34-BFCC-8648598A72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3360" y="4786901"/>
                  <a:ext cx="135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Mürekkep 6">
                  <a:extLst>
                    <a:ext uri="{FF2B5EF4-FFF2-40B4-BE49-F238E27FC236}">
                      <a16:creationId xmlns:a16="http://schemas.microsoft.com/office/drawing/2014/main" id="{08491CA0-D751-C068-2EE1-F4BB124225A0}"/>
                    </a:ext>
                  </a:extLst>
                </p14:cNvPr>
                <p14:cNvContentPartPr/>
                <p14:nvPr/>
              </p14:nvContentPartPr>
              <p14:xfrm>
                <a:off x="1909080" y="4796621"/>
                <a:ext cx="138600" cy="185400"/>
              </p14:xfrm>
            </p:contentPart>
          </mc:Choice>
          <mc:Fallback>
            <p:pic>
              <p:nvPicPr>
                <p:cNvPr id="7" name="Mürekkep 6">
                  <a:extLst>
                    <a:ext uri="{FF2B5EF4-FFF2-40B4-BE49-F238E27FC236}">
                      <a16:creationId xmlns:a16="http://schemas.microsoft.com/office/drawing/2014/main" id="{08491CA0-D751-C068-2EE1-F4BB124225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0440" y="4787981"/>
                  <a:ext cx="156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Mürekkep 7">
                  <a:extLst>
                    <a:ext uri="{FF2B5EF4-FFF2-40B4-BE49-F238E27FC236}">
                      <a16:creationId xmlns:a16="http://schemas.microsoft.com/office/drawing/2014/main" id="{CCE06EDC-9561-97D0-E8DC-C01036540C8B}"/>
                    </a:ext>
                  </a:extLst>
                </p14:cNvPr>
                <p14:cNvContentPartPr/>
                <p14:nvPr/>
              </p14:nvContentPartPr>
              <p14:xfrm>
                <a:off x="2009880" y="4889141"/>
                <a:ext cx="81720" cy="10800"/>
              </p14:xfrm>
            </p:contentPart>
          </mc:Choice>
          <mc:Fallback>
            <p:pic>
              <p:nvPicPr>
                <p:cNvPr id="8" name="Mürekkep 7">
                  <a:extLst>
                    <a:ext uri="{FF2B5EF4-FFF2-40B4-BE49-F238E27FC236}">
                      <a16:creationId xmlns:a16="http://schemas.microsoft.com/office/drawing/2014/main" id="{CCE06EDC-9561-97D0-E8DC-C01036540C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1240" y="4880141"/>
                  <a:ext cx="99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Mürekkep 8">
                  <a:extLst>
                    <a:ext uri="{FF2B5EF4-FFF2-40B4-BE49-F238E27FC236}">
                      <a16:creationId xmlns:a16="http://schemas.microsoft.com/office/drawing/2014/main" id="{AF31A39D-C6C2-349E-1198-AF01BAFCDCDB}"/>
                    </a:ext>
                  </a:extLst>
                </p14:cNvPr>
                <p14:cNvContentPartPr/>
                <p14:nvPr/>
              </p14:nvContentPartPr>
              <p14:xfrm>
                <a:off x="2192760" y="4803821"/>
                <a:ext cx="127800" cy="165600"/>
              </p14:xfrm>
            </p:contentPart>
          </mc:Choice>
          <mc:Fallback>
            <p:pic>
              <p:nvPicPr>
                <p:cNvPr id="9" name="Mürekkep 8">
                  <a:extLst>
                    <a:ext uri="{FF2B5EF4-FFF2-40B4-BE49-F238E27FC236}">
                      <a16:creationId xmlns:a16="http://schemas.microsoft.com/office/drawing/2014/main" id="{AF31A39D-C6C2-349E-1198-AF01BAFCDC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83760" y="4795181"/>
                  <a:ext cx="145440" cy="18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197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047"/>
            <a:ext cx="6572250" cy="38957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63" y="3354643"/>
            <a:ext cx="4469070" cy="17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2435135"/>
            <a:ext cx="6029325" cy="2800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5135"/>
            <a:ext cx="6153150" cy="2800350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4ED296C1-1076-BC6B-55AC-E713DFB8B6D1}"/>
              </a:ext>
            </a:extLst>
          </p:cNvPr>
          <p:cNvGrpSpPr/>
          <p:nvPr/>
        </p:nvGrpSpPr>
        <p:grpSpPr>
          <a:xfrm>
            <a:off x="716040" y="3043781"/>
            <a:ext cx="1441440" cy="85320"/>
            <a:chOff x="716040" y="3043781"/>
            <a:chExt cx="1441440" cy="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Mürekkep 2">
                  <a:extLst>
                    <a:ext uri="{FF2B5EF4-FFF2-40B4-BE49-F238E27FC236}">
                      <a16:creationId xmlns:a16="http://schemas.microsoft.com/office/drawing/2014/main" id="{8AA38805-9BD5-3379-ADB2-73E349424E4E}"/>
                    </a:ext>
                  </a:extLst>
                </p14:cNvPr>
                <p14:cNvContentPartPr/>
                <p14:nvPr/>
              </p14:nvContentPartPr>
              <p14:xfrm>
                <a:off x="716040" y="3043781"/>
                <a:ext cx="780840" cy="64800"/>
              </p14:xfrm>
            </p:contentPart>
          </mc:Choice>
          <mc:Fallback>
            <p:pic>
              <p:nvPicPr>
                <p:cNvPr id="3" name="Mürekkep 2">
                  <a:extLst>
                    <a:ext uri="{FF2B5EF4-FFF2-40B4-BE49-F238E27FC236}">
                      <a16:creationId xmlns:a16="http://schemas.microsoft.com/office/drawing/2014/main" id="{8AA38805-9BD5-3379-ADB2-73E349424E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7040" y="3035141"/>
                  <a:ext cx="798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Mürekkep 3">
                  <a:extLst>
                    <a:ext uri="{FF2B5EF4-FFF2-40B4-BE49-F238E27FC236}">
                      <a16:creationId xmlns:a16="http://schemas.microsoft.com/office/drawing/2014/main" id="{90B99A60-194D-7135-291D-19F49C797C05}"/>
                    </a:ext>
                  </a:extLst>
                </p14:cNvPr>
                <p14:cNvContentPartPr/>
                <p14:nvPr/>
              </p14:nvContentPartPr>
              <p14:xfrm>
                <a:off x="1837080" y="3052781"/>
                <a:ext cx="320400" cy="76320"/>
              </p14:xfrm>
            </p:contentPart>
          </mc:Choice>
          <mc:Fallback>
            <p:pic>
              <p:nvPicPr>
                <p:cNvPr id="4" name="Mürekkep 3">
                  <a:extLst>
                    <a:ext uri="{FF2B5EF4-FFF2-40B4-BE49-F238E27FC236}">
                      <a16:creationId xmlns:a16="http://schemas.microsoft.com/office/drawing/2014/main" id="{90B99A60-194D-7135-291D-19F49C797C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8440" y="3043781"/>
                  <a:ext cx="33804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281C102E-4B3F-31C9-287C-790ED4216050}"/>
              </a:ext>
            </a:extLst>
          </p:cNvPr>
          <p:cNvGrpSpPr/>
          <p:nvPr/>
        </p:nvGrpSpPr>
        <p:grpSpPr>
          <a:xfrm>
            <a:off x="796320" y="4457501"/>
            <a:ext cx="667800" cy="55800"/>
            <a:chOff x="796320" y="4457501"/>
            <a:chExt cx="667800" cy="5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Mürekkep 7">
                  <a:extLst>
                    <a:ext uri="{FF2B5EF4-FFF2-40B4-BE49-F238E27FC236}">
                      <a16:creationId xmlns:a16="http://schemas.microsoft.com/office/drawing/2014/main" id="{B1A967DD-A4AF-1AD1-0002-86F92FD28442}"/>
                    </a:ext>
                  </a:extLst>
                </p14:cNvPr>
                <p14:cNvContentPartPr/>
                <p14:nvPr/>
              </p14:nvContentPartPr>
              <p14:xfrm>
                <a:off x="796320" y="4487381"/>
                <a:ext cx="61560" cy="17280"/>
              </p14:xfrm>
            </p:contentPart>
          </mc:Choice>
          <mc:Fallback>
            <p:pic>
              <p:nvPicPr>
                <p:cNvPr id="8" name="Mürekkep 7">
                  <a:extLst>
                    <a:ext uri="{FF2B5EF4-FFF2-40B4-BE49-F238E27FC236}">
                      <a16:creationId xmlns:a16="http://schemas.microsoft.com/office/drawing/2014/main" id="{B1A967DD-A4AF-1AD1-0002-86F92FD284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320" y="4478741"/>
                  <a:ext cx="79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Mürekkep 8">
                  <a:extLst>
                    <a:ext uri="{FF2B5EF4-FFF2-40B4-BE49-F238E27FC236}">
                      <a16:creationId xmlns:a16="http://schemas.microsoft.com/office/drawing/2014/main" id="{C9B1385C-1C12-52F7-E12A-D9759A5B1096}"/>
                    </a:ext>
                  </a:extLst>
                </p14:cNvPr>
                <p14:cNvContentPartPr/>
                <p14:nvPr/>
              </p14:nvContentPartPr>
              <p14:xfrm>
                <a:off x="912240" y="4457501"/>
                <a:ext cx="29160" cy="13680"/>
              </p14:xfrm>
            </p:contentPart>
          </mc:Choice>
          <mc:Fallback>
            <p:pic>
              <p:nvPicPr>
                <p:cNvPr id="9" name="Mürekkep 8">
                  <a:extLst>
                    <a:ext uri="{FF2B5EF4-FFF2-40B4-BE49-F238E27FC236}">
                      <a16:creationId xmlns:a16="http://schemas.microsoft.com/office/drawing/2014/main" id="{C9B1385C-1C12-52F7-E12A-D9759A5B10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3240" y="4448861"/>
                  <a:ext cx="46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87B938DC-EB0E-0FF7-B3E9-9EC083D6178A}"/>
                    </a:ext>
                  </a:extLst>
                </p14:cNvPr>
                <p14:cNvContentPartPr/>
                <p14:nvPr/>
              </p14:nvContentPartPr>
              <p14:xfrm>
                <a:off x="1025640" y="4459301"/>
                <a:ext cx="12960" cy="9360"/>
              </p14:xfrm>
            </p:contentPart>
          </mc:Choice>
          <mc:Fallback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87B938DC-EB0E-0FF7-B3E9-9EC083D617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6640" y="4450661"/>
                  <a:ext cx="30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Mürekkep 10">
                  <a:extLst>
                    <a:ext uri="{FF2B5EF4-FFF2-40B4-BE49-F238E27FC236}">
                      <a16:creationId xmlns:a16="http://schemas.microsoft.com/office/drawing/2014/main" id="{B3A8A7FC-9250-4CB6-0A98-45967B3E139C}"/>
                    </a:ext>
                  </a:extLst>
                </p14:cNvPr>
                <p14:cNvContentPartPr/>
                <p14:nvPr/>
              </p14:nvContentPartPr>
              <p14:xfrm>
                <a:off x="1116720" y="4490621"/>
                <a:ext cx="183240" cy="22680"/>
              </p14:xfrm>
            </p:contentPart>
          </mc:Choice>
          <mc:Fallback>
            <p:pic>
              <p:nvPicPr>
                <p:cNvPr id="11" name="Mürekkep 10">
                  <a:extLst>
                    <a:ext uri="{FF2B5EF4-FFF2-40B4-BE49-F238E27FC236}">
                      <a16:creationId xmlns:a16="http://schemas.microsoft.com/office/drawing/2014/main" id="{B3A8A7FC-9250-4CB6-0A98-45967B3E13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7720" y="4481981"/>
                  <a:ext cx="200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Mürekkep 11">
                  <a:extLst>
                    <a:ext uri="{FF2B5EF4-FFF2-40B4-BE49-F238E27FC236}">
                      <a16:creationId xmlns:a16="http://schemas.microsoft.com/office/drawing/2014/main" id="{59DAFD22-8FE3-4710-63C1-A84DDEE00200}"/>
                    </a:ext>
                  </a:extLst>
                </p14:cNvPr>
                <p14:cNvContentPartPr/>
                <p14:nvPr/>
              </p14:nvContentPartPr>
              <p14:xfrm>
                <a:off x="1379160" y="4487381"/>
                <a:ext cx="84960" cy="12600"/>
              </p14:xfrm>
            </p:contentPart>
          </mc:Choice>
          <mc:Fallback>
            <p:pic>
              <p:nvPicPr>
                <p:cNvPr id="12" name="Mürekkep 11">
                  <a:extLst>
                    <a:ext uri="{FF2B5EF4-FFF2-40B4-BE49-F238E27FC236}">
                      <a16:creationId xmlns:a16="http://schemas.microsoft.com/office/drawing/2014/main" id="{59DAFD22-8FE3-4710-63C1-A84DDEE002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0160" y="4478741"/>
                  <a:ext cx="1026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2AF8DFD0-1110-3E9A-C8F5-648878274E22}"/>
              </a:ext>
            </a:extLst>
          </p:cNvPr>
          <p:cNvGrpSpPr/>
          <p:nvPr/>
        </p:nvGrpSpPr>
        <p:grpSpPr>
          <a:xfrm>
            <a:off x="1684440" y="4442741"/>
            <a:ext cx="881640" cy="77400"/>
            <a:chOff x="1684440" y="4442741"/>
            <a:chExt cx="881640" cy="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Mürekkep 12">
                  <a:extLst>
                    <a:ext uri="{FF2B5EF4-FFF2-40B4-BE49-F238E27FC236}">
                      <a16:creationId xmlns:a16="http://schemas.microsoft.com/office/drawing/2014/main" id="{33180C0D-5D90-7C0C-675A-1658126B323F}"/>
                    </a:ext>
                  </a:extLst>
                </p14:cNvPr>
                <p14:cNvContentPartPr/>
                <p14:nvPr/>
              </p14:nvContentPartPr>
              <p14:xfrm>
                <a:off x="1684440" y="4442741"/>
                <a:ext cx="199080" cy="18720"/>
              </p14:xfrm>
            </p:contentPart>
          </mc:Choice>
          <mc:Fallback>
            <p:pic>
              <p:nvPicPr>
                <p:cNvPr id="13" name="Mürekkep 12">
                  <a:extLst>
                    <a:ext uri="{FF2B5EF4-FFF2-40B4-BE49-F238E27FC236}">
                      <a16:creationId xmlns:a16="http://schemas.microsoft.com/office/drawing/2014/main" id="{33180C0D-5D90-7C0C-675A-1658126B32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75800" y="4434101"/>
                  <a:ext cx="216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Mürekkep 13">
                  <a:extLst>
                    <a:ext uri="{FF2B5EF4-FFF2-40B4-BE49-F238E27FC236}">
                      <a16:creationId xmlns:a16="http://schemas.microsoft.com/office/drawing/2014/main" id="{7CAE1417-C4C7-12A2-F63C-E985469518F8}"/>
                    </a:ext>
                  </a:extLst>
                </p14:cNvPr>
                <p14:cNvContentPartPr/>
                <p14:nvPr/>
              </p14:nvContentPartPr>
              <p14:xfrm>
                <a:off x="1974240" y="4453541"/>
                <a:ext cx="68400" cy="6840"/>
              </p14:xfrm>
            </p:contentPart>
          </mc:Choice>
          <mc:Fallback>
            <p:pic>
              <p:nvPicPr>
                <p:cNvPr id="14" name="Mürekkep 13">
                  <a:extLst>
                    <a:ext uri="{FF2B5EF4-FFF2-40B4-BE49-F238E27FC236}">
                      <a16:creationId xmlns:a16="http://schemas.microsoft.com/office/drawing/2014/main" id="{7CAE1417-C4C7-12A2-F63C-E985469518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65600" y="4444541"/>
                  <a:ext cx="86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F8758048-46C1-7993-7C74-A443FC60EE7A}"/>
                    </a:ext>
                  </a:extLst>
                </p14:cNvPr>
                <p14:cNvContentPartPr/>
                <p14:nvPr/>
              </p14:nvContentPartPr>
              <p14:xfrm>
                <a:off x="2143440" y="4469381"/>
                <a:ext cx="422640" cy="50760"/>
              </p14:xfrm>
            </p:contentPart>
          </mc:Choice>
          <mc:Fallback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F8758048-46C1-7993-7C74-A443FC60EE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34440" y="4460381"/>
                  <a:ext cx="4402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FAA0399D-C2E3-7B67-8D4B-BEFE47270380}"/>
              </a:ext>
            </a:extLst>
          </p:cNvPr>
          <p:cNvGrpSpPr/>
          <p:nvPr/>
        </p:nvGrpSpPr>
        <p:grpSpPr>
          <a:xfrm>
            <a:off x="2911680" y="4506461"/>
            <a:ext cx="1204920" cy="91440"/>
            <a:chOff x="2911680" y="4506461"/>
            <a:chExt cx="120492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Mürekkep 15">
                  <a:extLst>
                    <a:ext uri="{FF2B5EF4-FFF2-40B4-BE49-F238E27FC236}">
                      <a16:creationId xmlns:a16="http://schemas.microsoft.com/office/drawing/2014/main" id="{DB98E435-31A3-B61F-940C-984949F3D08E}"/>
                    </a:ext>
                  </a:extLst>
                </p14:cNvPr>
                <p14:cNvContentPartPr/>
                <p14:nvPr/>
              </p14:nvContentPartPr>
              <p14:xfrm>
                <a:off x="2911680" y="4566941"/>
                <a:ext cx="159480" cy="13680"/>
              </p14:xfrm>
            </p:contentPart>
          </mc:Choice>
          <mc:Fallback>
            <p:pic>
              <p:nvPicPr>
                <p:cNvPr id="16" name="Mürekkep 15">
                  <a:extLst>
                    <a:ext uri="{FF2B5EF4-FFF2-40B4-BE49-F238E27FC236}">
                      <a16:creationId xmlns:a16="http://schemas.microsoft.com/office/drawing/2014/main" id="{DB98E435-31A3-B61F-940C-984949F3D0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2680" y="4557941"/>
                  <a:ext cx="177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Mürekkep 16">
                  <a:extLst>
                    <a:ext uri="{FF2B5EF4-FFF2-40B4-BE49-F238E27FC236}">
                      <a16:creationId xmlns:a16="http://schemas.microsoft.com/office/drawing/2014/main" id="{6145EC1C-35CC-7F48-FEC1-0A5631AC87EB}"/>
                    </a:ext>
                  </a:extLst>
                </p14:cNvPr>
                <p14:cNvContentPartPr/>
                <p14:nvPr/>
              </p14:nvContentPartPr>
              <p14:xfrm>
                <a:off x="3263400" y="4532021"/>
                <a:ext cx="555120" cy="65880"/>
              </p14:xfrm>
            </p:contentPart>
          </mc:Choice>
          <mc:Fallback>
            <p:pic>
              <p:nvPicPr>
                <p:cNvPr id="17" name="Mürekkep 16">
                  <a:extLst>
                    <a:ext uri="{FF2B5EF4-FFF2-40B4-BE49-F238E27FC236}">
                      <a16:creationId xmlns:a16="http://schemas.microsoft.com/office/drawing/2014/main" id="{6145EC1C-35CC-7F48-FEC1-0A5631AC87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54760" y="4523381"/>
                  <a:ext cx="572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Mürekkep 17">
                  <a:extLst>
                    <a:ext uri="{FF2B5EF4-FFF2-40B4-BE49-F238E27FC236}">
                      <a16:creationId xmlns:a16="http://schemas.microsoft.com/office/drawing/2014/main" id="{4C4099C9-1845-CD9C-A7B9-3D5F4D7721A3}"/>
                    </a:ext>
                  </a:extLst>
                </p14:cNvPr>
                <p14:cNvContentPartPr/>
                <p14:nvPr/>
              </p14:nvContentPartPr>
              <p14:xfrm>
                <a:off x="3944880" y="4506461"/>
                <a:ext cx="171720" cy="20880"/>
              </p14:xfrm>
            </p:contentPart>
          </mc:Choice>
          <mc:Fallback>
            <p:pic>
              <p:nvPicPr>
                <p:cNvPr id="18" name="Mürekkep 17">
                  <a:extLst>
                    <a:ext uri="{FF2B5EF4-FFF2-40B4-BE49-F238E27FC236}">
                      <a16:creationId xmlns:a16="http://schemas.microsoft.com/office/drawing/2014/main" id="{4C4099C9-1845-CD9C-A7B9-3D5F4D7721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36240" y="4497821"/>
                  <a:ext cx="189360" cy="3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300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2" y="2195921"/>
            <a:ext cx="7634017" cy="4351758"/>
          </a:xfrm>
          <a:prstGeom prst="rect">
            <a:avLst/>
          </a:prstGeom>
        </p:spPr>
      </p:pic>
      <p:grpSp>
        <p:nvGrpSpPr>
          <p:cNvPr id="7" name="Grup 6">
            <a:extLst>
              <a:ext uri="{FF2B5EF4-FFF2-40B4-BE49-F238E27FC236}">
                <a16:creationId xmlns:a16="http://schemas.microsoft.com/office/drawing/2014/main" id="{051988B3-613F-2EA5-7A5E-6355C5252A6B}"/>
              </a:ext>
            </a:extLst>
          </p:cNvPr>
          <p:cNvGrpSpPr/>
          <p:nvPr/>
        </p:nvGrpSpPr>
        <p:grpSpPr>
          <a:xfrm>
            <a:off x="2350440" y="3896621"/>
            <a:ext cx="3517560" cy="253080"/>
            <a:chOff x="2350440" y="3896621"/>
            <a:chExt cx="351756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Mürekkep 3">
                  <a:extLst>
                    <a:ext uri="{FF2B5EF4-FFF2-40B4-BE49-F238E27FC236}">
                      <a16:creationId xmlns:a16="http://schemas.microsoft.com/office/drawing/2014/main" id="{B4A24B1A-A740-A2CB-4752-D8A926E4E5D6}"/>
                    </a:ext>
                  </a:extLst>
                </p14:cNvPr>
                <p14:cNvContentPartPr/>
                <p14:nvPr/>
              </p14:nvContentPartPr>
              <p14:xfrm>
                <a:off x="2350440" y="4014701"/>
                <a:ext cx="1447560" cy="135000"/>
              </p14:xfrm>
            </p:contentPart>
          </mc:Choice>
          <mc:Fallback>
            <p:pic>
              <p:nvPicPr>
                <p:cNvPr id="4" name="Mürekkep 3">
                  <a:extLst>
                    <a:ext uri="{FF2B5EF4-FFF2-40B4-BE49-F238E27FC236}">
                      <a16:creationId xmlns:a16="http://schemas.microsoft.com/office/drawing/2014/main" id="{B4A24B1A-A740-A2CB-4752-D8A926E4E5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41440" y="4006061"/>
                  <a:ext cx="1465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Mürekkep 4">
                  <a:extLst>
                    <a:ext uri="{FF2B5EF4-FFF2-40B4-BE49-F238E27FC236}">
                      <a16:creationId xmlns:a16="http://schemas.microsoft.com/office/drawing/2014/main" id="{4FC91E4D-82AA-BB07-5C09-A503DC428993}"/>
                    </a:ext>
                  </a:extLst>
                </p14:cNvPr>
                <p14:cNvContentPartPr/>
                <p14:nvPr/>
              </p14:nvContentPartPr>
              <p14:xfrm>
                <a:off x="4248000" y="3896621"/>
                <a:ext cx="465480" cy="145080"/>
              </p14:xfrm>
            </p:contentPart>
          </mc:Choice>
          <mc:Fallback>
            <p:pic>
              <p:nvPicPr>
                <p:cNvPr id="5" name="Mürekkep 4">
                  <a:extLst>
                    <a:ext uri="{FF2B5EF4-FFF2-40B4-BE49-F238E27FC236}">
                      <a16:creationId xmlns:a16="http://schemas.microsoft.com/office/drawing/2014/main" id="{4FC91E4D-82AA-BB07-5C09-A503DC4289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39360" y="3887621"/>
                  <a:ext cx="483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Mürekkep 5">
                  <a:extLst>
                    <a:ext uri="{FF2B5EF4-FFF2-40B4-BE49-F238E27FC236}">
                      <a16:creationId xmlns:a16="http://schemas.microsoft.com/office/drawing/2014/main" id="{63E61B0A-1BC4-A30C-C62F-B737F356E650}"/>
                    </a:ext>
                  </a:extLst>
                </p14:cNvPr>
                <p14:cNvContentPartPr/>
                <p14:nvPr/>
              </p14:nvContentPartPr>
              <p14:xfrm>
                <a:off x="5204520" y="4010021"/>
                <a:ext cx="663480" cy="80640"/>
              </p14:xfrm>
            </p:contentPart>
          </mc:Choice>
          <mc:Fallback>
            <p:pic>
              <p:nvPicPr>
                <p:cNvPr id="6" name="Mürekkep 5">
                  <a:extLst>
                    <a:ext uri="{FF2B5EF4-FFF2-40B4-BE49-F238E27FC236}">
                      <a16:creationId xmlns:a16="http://schemas.microsoft.com/office/drawing/2014/main" id="{63E61B0A-1BC4-A30C-C62F-B737F356E65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95520" y="4001021"/>
                  <a:ext cx="68112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3AE44680-F879-8F0B-E8B3-9073C4D83192}"/>
              </a:ext>
            </a:extLst>
          </p:cNvPr>
          <p:cNvGrpSpPr/>
          <p:nvPr/>
        </p:nvGrpSpPr>
        <p:grpSpPr>
          <a:xfrm>
            <a:off x="7088400" y="4010021"/>
            <a:ext cx="1386000" cy="236880"/>
            <a:chOff x="7088400" y="4010021"/>
            <a:chExt cx="138600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Mürekkep 7">
                  <a:extLst>
                    <a:ext uri="{FF2B5EF4-FFF2-40B4-BE49-F238E27FC236}">
                      <a16:creationId xmlns:a16="http://schemas.microsoft.com/office/drawing/2014/main" id="{6B3A782E-21E8-2E75-871F-145EE8E39668}"/>
                    </a:ext>
                  </a:extLst>
                </p14:cNvPr>
                <p14:cNvContentPartPr/>
                <p14:nvPr/>
              </p14:nvContentPartPr>
              <p14:xfrm>
                <a:off x="7112160" y="4010021"/>
                <a:ext cx="128520" cy="66960"/>
              </p14:xfrm>
            </p:contentPart>
          </mc:Choice>
          <mc:Fallback>
            <p:pic>
              <p:nvPicPr>
                <p:cNvPr id="8" name="Mürekkep 7">
                  <a:extLst>
                    <a:ext uri="{FF2B5EF4-FFF2-40B4-BE49-F238E27FC236}">
                      <a16:creationId xmlns:a16="http://schemas.microsoft.com/office/drawing/2014/main" id="{6B3A782E-21E8-2E75-871F-145EE8E396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03160" y="4001381"/>
                  <a:ext cx="146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Mürekkep 8">
                  <a:extLst>
                    <a:ext uri="{FF2B5EF4-FFF2-40B4-BE49-F238E27FC236}">
                      <a16:creationId xmlns:a16="http://schemas.microsoft.com/office/drawing/2014/main" id="{A59C1ED0-7415-F08A-D5B9-02AC77C5A359}"/>
                    </a:ext>
                  </a:extLst>
                </p14:cNvPr>
                <p14:cNvContentPartPr/>
                <p14:nvPr/>
              </p14:nvContentPartPr>
              <p14:xfrm>
                <a:off x="7088400" y="4091021"/>
                <a:ext cx="462960" cy="155880"/>
              </p14:xfrm>
            </p:contentPart>
          </mc:Choice>
          <mc:Fallback>
            <p:pic>
              <p:nvPicPr>
                <p:cNvPr id="9" name="Mürekkep 8">
                  <a:extLst>
                    <a:ext uri="{FF2B5EF4-FFF2-40B4-BE49-F238E27FC236}">
                      <a16:creationId xmlns:a16="http://schemas.microsoft.com/office/drawing/2014/main" id="{A59C1ED0-7415-F08A-D5B9-02AC77C5A3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79400" y="4082021"/>
                  <a:ext cx="480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78A3665A-C377-F0D6-F5B9-6F7306149786}"/>
                    </a:ext>
                  </a:extLst>
                </p14:cNvPr>
                <p14:cNvContentPartPr/>
                <p14:nvPr/>
              </p14:nvContentPartPr>
              <p14:xfrm>
                <a:off x="7999560" y="4140701"/>
                <a:ext cx="474840" cy="93960"/>
              </p14:xfrm>
            </p:contentPart>
          </mc:Choice>
          <mc:Fallback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78A3665A-C377-F0D6-F5B9-6F73061497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90920" y="4131701"/>
                  <a:ext cx="49248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58714139-7E5D-6296-0A5E-09A643F5FFDE}"/>
                  </a:ext>
                </a:extLst>
              </p14:cNvPr>
              <p14:cNvContentPartPr/>
              <p14:nvPr/>
            </p14:nvContentPartPr>
            <p14:xfrm>
              <a:off x="1790640" y="5058701"/>
              <a:ext cx="224280" cy="29160"/>
            </p14:xfrm>
          </p:contentPart>
        </mc:Choice>
        <mc:Fallback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58714139-7E5D-6296-0A5E-09A643F5FF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82000" y="5050061"/>
                <a:ext cx="241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60F1D3C7-2F20-CA85-A050-6FD23F95872E}"/>
                  </a:ext>
                </a:extLst>
              </p14:cNvPr>
              <p14:cNvContentPartPr/>
              <p14:nvPr/>
            </p14:nvContentPartPr>
            <p14:xfrm>
              <a:off x="2485080" y="5069501"/>
              <a:ext cx="419400" cy="57240"/>
            </p14:xfrm>
          </p:contentPart>
        </mc:Choice>
        <mc:Fallback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60F1D3C7-2F20-CA85-A050-6FD23F9587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76440" y="5060861"/>
                <a:ext cx="43704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 22">
            <a:extLst>
              <a:ext uri="{FF2B5EF4-FFF2-40B4-BE49-F238E27FC236}">
                <a16:creationId xmlns:a16="http://schemas.microsoft.com/office/drawing/2014/main" id="{F9D1FD84-93CF-B9C7-C1D8-4E4C97142F8A}"/>
              </a:ext>
            </a:extLst>
          </p:cNvPr>
          <p:cNvGrpSpPr/>
          <p:nvPr/>
        </p:nvGrpSpPr>
        <p:grpSpPr>
          <a:xfrm>
            <a:off x="3439080" y="5027741"/>
            <a:ext cx="1326960" cy="146160"/>
            <a:chOff x="3439080" y="5027741"/>
            <a:chExt cx="132696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Mürekkep 13">
                  <a:extLst>
                    <a:ext uri="{FF2B5EF4-FFF2-40B4-BE49-F238E27FC236}">
                      <a16:creationId xmlns:a16="http://schemas.microsoft.com/office/drawing/2014/main" id="{89FFFB6D-576B-1589-F9C1-1C263D935A57}"/>
                    </a:ext>
                  </a:extLst>
                </p14:cNvPr>
                <p14:cNvContentPartPr/>
                <p14:nvPr/>
              </p14:nvContentPartPr>
              <p14:xfrm>
                <a:off x="3709440" y="5120621"/>
                <a:ext cx="23040" cy="53280"/>
              </p14:xfrm>
            </p:contentPart>
          </mc:Choice>
          <mc:Fallback>
            <p:pic>
              <p:nvPicPr>
                <p:cNvPr id="14" name="Mürekkep 13">
                  <a:extLst>
                    <a:ext uri="{FF2B5EF4-FFF2-40B4-BE49-F238E27FC236}">
                      <a16:creationId xmlns:a16="http://schemas.microsoft.com/office/drawing/2014/main" id="{89FFFB6D-576B-1589-F9C1-1C263D935A5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00440" y="5111621"/>
                  <a:ext cx="40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Mürekkep 14">
                  <a:extLst>
                    <a:ext uri="{FF2B5EF4-FFF2-40B4-BE49-F238E27FC236}">
                      <a16:creationId xmlns:a16="http://schemas.microsoft.com/office/drawing/2014/main" id="{20C706E1-40BD-F3DA-D771-2A4ACDA1613E}"/>
                    </a:ext>
                  </a:extLst>
                </p14:cNvPr>
                <p14:cNvContentPartPr/>
                <p14:nvPr/>
              </p14:nvContentPartPr>
              <p14:xfrm>
                <a:off x="3963240" y="5114861"/>
                <a:ext cx="4680" cy="2880"/>
              </p14:xfrm>
            </p:contentPart>
          </mc:Choice>
          <mc:Fallback>
            <p:pic>
              <p:nvPicPr>
                <p:cNvPr id="15" name="Mürekkep 14">
                  <a:extLst>
                    <a:ext uri="{FF2B5EF4-FFF2-40B4-BE49-F238E27FC236}">
                      <a16:creationId xmlns:a16="http://schemas.microsoft.com/office/drawing/2014/main" id="{20C706E1-40BD-F3DA-D771-2A4ACDA1613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54240" y="5105861"/>
                  <a:ext cx="22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Mürekkep 15">
                  <a:extLst>
                    <a:ext uri="{FF2B5EF4-FFF2-40B4-BE49-F238E27FC236}">
                      <a16:creationId xmlns:a16="http://schemas.microsoft.com/office/drawing/2014/main" id="{4281A143-5EB9-8F5F-EBC8-D1F3B98A7480}"/>
                    </a:ext>
                  </a:extLst>
                </p14:cNvPr>
                <p14:cNvContentPartPr/>
                <p14:nvPr/>
              </p14:nvContentPartPr>
              <p14:xfrm>
                <a:off x="4519440" y="5027741"/>
                <a:ext cx="3240" cy="4320"/>
              </p14:xfrm>
            </p:contentPart>
          </mc:Choice>
          <mc:Fallback>
            <p:pic>
              <p:nvPicPr>
                <p:cNvPr id="16" name="Mürekkep 15">
                  <a:extLst>
                    <a:ext uri="{FF2B5EF4-FFF2-40B4-BE49-F238E27FC236}">
                      <a16:creationId xmlns:a16="http://schemas.microsoft.com/office/drawing/2014/main" id="{4281A143-5EB9-8F5F-EBC8-D1F3B98A74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10800" y="5019101"/>
                  <a:ext cx="20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Mürekkep 16">
                  <a:extLst>
                    <a:ext uri="{FF2B5EF4-FFF2-40B4-BE49-F238E27FC236}">
                      <a16:creationId xmlns:a16="http://schemas.microsoft.com/office/drawing/2014/main" id="{A9B23152-89F2-C3AB-944D-0663CC1C2BE3}"/>
                    </a:ext>
                  </a:extLst>
                </p14:cNvPr>
                <p14:cNvContentPartPr/>
                <p14:nvPr/>
              </p14:nvContentPartPr>
              <p14:xfrm>
                <a:off x="4636080" y="5050421"/>
                <a:ext cx="720" cy="5760"/>
              </p14:xfrm>
            </p:contentPart>
          </mc:Choice>
          <mc:Fallback>
            <p:pic>
              <p:nvPicPr>
                <p:cNvPr id="17" name="Mürekkep 16">
                  <a:extLst>
                    <a:ext uri="{FF2B5EF4-FFF2-40B4-BE49-F238E27FC236}">
                      <a16:creationId xmlns:a16="http://schemas.microsoft.com/office/drawing/2014/main" id="{A9B23152-89F2-C3AB-944D-0663CC1C2BE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27440" y="5041421"/>
                  <a:ext cx="18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Mürekkep 19">
                  <a:extLst>
                    <a:ext uri="{FF2B5EF4-FFF2-40B4-BE49-F238E27FC236}">
                      <a16:creationId xmlns:a16="http://schemas.microsoft.com/office/drawing/2014/main" id="{6DA2428D-35AC-04AA-F89B-0F020FE5FE0E}"/>
                    </a:ext>
                  </a:extLst>
                </p14:cNvPr>
                <p14:cNvContentPartPr/>
                <p14:nvPr/>
              </p14:nvContentPartPr>
              <p14:xfrm>
                <a:off x="3439080" y="5071661"/>
                <a:ext cx="678600" cy="73800"/>
              </p14:xfrm>
            </p:contentPart>
          </mc:Choice>
          <mc:Fallback>
            <p:pic>
              <p:nvPicPr>
                <p:cNvPr id="20" name="Mürekkep 19">
                  <a:extLst>
                    <a:ext uri="{FF2B5EF4-FFF2-40B4-BE49-F238E27FC236}">
                      <a16:creationId xmlns:a16="http://schemas.microsoft.com/office/drawing/2014/main" id="{6DA2428D-35AC-04AA-F89B-0F020FE5FE0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30440" y="5063021"/>
                  <a:ext cx="696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0E0FBD47-4091-7BF3-906D-70708DA6BD42}"/>
                    </a:ext>
                  </a:extLst>
                </p14:cNvPr>
                <p14:cNvContentPartPr/>
                <p14:nvPr/>
              </p14:nvContentPartPr>
              <p14:xfrm>
                <a:off x="4409280" y="5103341"/>
                <a:ext cx="356760" cy="70200"/>
              </p14:xfrm>
            </p:contentPart>
          </mc:Choice>
          <mc:Fallback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0E0FBD47-4091-7BF3-906D-70708DA6BD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00280" y="5094341"/>
                  <a:ext cx="37440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Mürekkep 21">
                <a:extLst>
                  <a:ext uri="{FF2B5EF4-FFF2-40B4-BE49-F238E27FC236}">
                    <a16:creationId xmlns:a16="http://schemas.microsoft.com/office/drawing/2014/main" id="{B61A4AF5-AE5A-8EB8-ED3A-CE4AAF21DA06}"/>
                  </a:ext>
                </a:extLst>
              </p14:cNvPr>
              <p14:cNvContentPartPr/>
              <p14:nvPr/>
            </p14:nvContentPartPr>
            <p14:xfrm>
              <a:off x="5338440" y="4979501"/>
              <a:ext cx="271440" cy="236880"/>
            </p14:xfrm>
          </p:contentPart>
        </mc:Choice>
        <mc:Fallback>
          <p:pic>
            <p:nvPicPr>
              <p:cNvPr id="22" name="Mürekkep 21">
                <a:extLst>
                  <a:ext uri="{FF2B5EF4-FFF2-40B4-BE49-F238E27FC236}">
                    <a16:creationId xmlns:a16="http://schemas.microsoft.com/office/drawing/2014/main" id="{B61A4AF5-AE5A-8EB8-ED3A-CE4AAF21DA0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29800" y="4970501"/>
                <a:ext cx="289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" name="Mürekkep 23">
                <a:extLst>
                  <a:ext uri="{FF2B5EF4-FFF2-40B4-BE49-F238E27FC236}">
                    <a16:creationId xmlns:a16="http://schemas.microsoft.com/office/drawing/2014/main" id="{F5DE0153-0E58-1AA7-3CE1-9FB2854BB8D4}"/>
                  </a:ext>
                </a:extLst>
              </p14:cNvPr>
              <p14:cNvContentPartPr/>
              <p14:nvPr/>
            </p14:nvContentPartPr>
            <p14:xfrm>
              <a:off x="5923800" y="5645141"/>
              <a:ext cx="216000" cy="259560"/>
            </p14:xfrm>
          </p:contentPart>
        </mc:Choice>
        <mc:Fallback>
          <p:pic>
            <p:nvPicPr>
              <p:cNvPr id="24" name="Mürekkep 23">
                <a:extLst>
                  <a:ext uri="{FF2B5EF4-FFF2-40B4-BE49-F238E27FC236}">
                    <a16:creationId xmlns:a16="http://schemas.microsoft.com/office/drawing/2014/main" id="{F5DE0153-0E58-1AA7-3CE1-9FB2854BB8D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15160" y="5636501"/>
                <a:ext cx="233640" cy="2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36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990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https://steemit.com/tr/@etasarim/pointersiaretiler1cprogramlamadili-3cg4nzbg0h</a:t>
            </a:r>
            <a:endParaRPr lang="tr-TR" dirty="0"/>
          </a:p>
          <a:p>
            <a:endParaRPr lang="tr-TR" dirty="0">
              <a:hlinkClick r:id="rId3"/>
            </a:endParaRPr>
          </a:p>
          <a:p>
            <a:r>
              <a:rPr lang="tr-TR" dirty="0">
                <a:hlinkClick r:id="rId3"/>
              </a:rPr>
              <a:t>https://www.bilgigunlugum.net/prog/cprog/2c_isaretci</a:t>
            </a:r>
            <a:endParaRPr lang="tr-TR" dirty="0"/>
          </a:p>
          <a:p>
            <a:endParaRPr lang="tr-TR" dirty="0"/>
          </a:p>
          <a:p>
            <a:r>
              <a:rPr lang="tr-TR" dirty="0">
                <a:hlinkClick r:id="rId4"/>
              </a:rPr>
              <a:t>http://www.cagataycebi.com/programming/c_programming/c_programming_10.html</a:t>
            </a:r>
            <a:endParaRPr lang="tr-TR" dirty="0"/>
          </a:p>
          <a:p>
            <a:endParaRPr lang="tr-TR" dirty="0">
              <a:hlinkClick r:id="rId5"/>
            </a:endParaRPr>
          </a:p>
          <a:p>
            <a:r>
              <a:rPr lang="tr-TR" dirty="0">
                <a:hlinkClick r:id="rId5"/>
              </a:rPr>
              <a:t>https://medium.com/@mrtztrk/lanet-olas%C4%B1-c-deki-lanet-olas%C4%B1-pointer-1321ed6c442a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49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11383860" cy="4521127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Normal değişkeler tanımlandıkları türe göre bir değeri saklarlar. Bu değerlere değişkenin ismi ile ulaşılabilmektedir. </a:t>
            </a:r>
          </a:p>
          <a:p>
            <a:endParaRPr lang="tr-TR" dirty="0"/>
          </a:p>
          <a:p>
            <a:r>
              <a:rPr lang="tr-TR" dirty="0"/>
              <a:t>İşaretçiler ise değerin saklandığı bellek adresini tutmaktadırlar. Değişkenin adresini kullanarak ta değere ulaşılabilmektedir. </a:t>
            </a:r>
          </a:p>
          <a:p>
            <a:endParaRPr lang="tr-TR" dirty="0"/>
          </a:p>
          <a:p>
            <a:r>
              <a:rPr lang="tr-TR" dirty="0"/>
              <a:t>Uygulamalarda işaretçi kullanılması bazen kaçınılmazdır. Özellikle </a:t>
            </a:r>
            <a:r>
              <a:rPr lang="tr-TR" dirty="0" err="1"/>
              <a:t>string</a:t>
            </a:r>
            <a:r>
              <a:rPr lang="tr-TR" dirty="0"/>
              <a:t> işlemlerde ve dinamik bellek kullanımı gerektiren durumlarda.</a:t>
            </a:r>
          </a:p>
          <a:p>
            <a:endParaRPr lang="tr-TR" dirty="0"/>
          </a:p>
          <a:p>
            <a:r>
              <a:rPr lang="tr-TR" sz="4000" dirty="0" err="1"/>
              <a:t>Pointerlar</a:t>
            </a:r>
            <a:r>
              <a:rPr lang="tr-TR" sz="4000" dirty="0"/>
              <a:t>, bir değişkendir.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Diğer değişkenlerden farkı, içerisinde başka bir değişkenin adresini saklıyor olmasıdır.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Özet olarak </a:t>
            </a:r>
            <a:r>
              <a:rPr lang="tr-TR" dirty="0" err="1"/>
              <a:t>pointerlar</a:t>
            </a:r>
            <a:r>
              <a:rPr lang="tr-TR" dirty="0"/>
              <a:t>, bir değişkenin adresini saklayan değişkenlerdir ve gerektiğinde ilgili adrese erişim imkanı sunarlar.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002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11265873" cy="4408056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Pointer</a:t>
            </a:r>
            <a:r>
              <a:rPr lang="tr-TR" dirty="0"/>
              <a:t> işletim sistemi ve bilgisayar mimarisine göre değişik büyüklükte olabilir, unutulmaması gereken veri tipine göre boyutunun değişmediği yani 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char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 veya sizin tanımlanan veri tiplerinin göstericisi(</a:t>
            </a:r>
            <a:r>
              <a:rPr lang="tr-TR" dirty="0" err="1"/>
              <a:t>pointer</a:t>
            </a:r>
            <a:r>
              <a:rPr lang="tr-TR" dirty="0"/>
              <a:t>) için aynı miktarda bellek alanı tahsis edilir. Bu da </a:t>
            </a:r>
            <a:r>
              <a:rPr lang="tr-TR" dirty="0" err="1"/>
              <a:t>pointerın</a:t>
            </a:r>
            <a:r>
              <a:rPr lang="tr-TR" dirty="0"/>
              <a:t> bir başka artısı aslında verinin tipi önemsiz, size her türlü veriyi gösterme imkanı sağlıyor </a:t>
            </a:r>
            <a:r>
              <a:rPr lang="tr-TR" dirty="0" err="1"/>
              <a:t>generic</a:t>
            </a:r>
            <a:r>
              <a:rPr lang="tr-TR" dirty="0"/>
              <a:t> yani. </a:t>
            </a:r>
            <a:r>
              <a:rPr lang="tr-TR" dirty="0" err="1"/>
              <a:t>Pointer</a:t>
            </a:r>
            <a:r>
              <a:rPr lang="tr-TR" dirty="0"/>
              <a:t> tipinin sadece derleme zamanında bilindiğini de unutmayalım.</a:t>
            </a:r>
          </a:p>
          <a:p>
            <a:pPr algn="just"/>
            <a:r>
              <a:rPr lang="tr-TR" dirty="0"/>
              <a:t>Peki kaç </a:t>
            </a:r>
            <a:r>
              <a:rPr lang="tr-TR" dirty="0" err="1"/>
              <a:t>byte</a:t>
            </a:r>
            <a:r>
              <a:rPr lang="tr-TR" dirty="0"/>
              <a:t> bu </a:t>
            </a:r>
            <a:r>
              <a:rPr lang="tr-TR" dirty="0" err="1"/>
              <a:t>pointer</a:t>
            </a:r>
            <a:r>
              <a:rPr lang="tr-TR" dirty="0"/>
              <a:t>, işletim sisteminize bakmalısınız kaç bit olduğu kısmı önemli mevcut sistemler 32 veya 64 bit olabiliyor ama siz </a:t>
            </a:r>
            <a:r>
              <a:rPr lang="tr-TR" dirty="0" err="1"/>
              <a:t>microprocessor</a:t>
            </a:r>
            <a:r>
              <a:rPr lang="tr-TR" dirty="0"/>
              <a:t> ile ilgileniyorsanız 16 hatta 8 bile olabilir.</a:t>
            </a:r>
          </a:p>
        </p:txBody>
      </p:sp>
    </p:spTree>
    <p:extLst>
      <p:ext uri="{BB962C8B-B14F-4D97-AF65-F5344CB8AC3E}">
        <p14:creationId xmlns:p14="http://schemas.microsoft.com/office/powerpoint/2010/main" val="11566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Tanımlama ve İlk Değer Atama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190651"/>
            <a:ext cx="9613861" cy="1340392"/>
          </a:xfrm>
        </p:spPr>
        <p:txBody>
          <a:bodyPr/>
          <a:lstStyle/>
          <a:p>
            <a:r>
              <a:rPr lang="tr-TR" dirty="0"/>
              <a:t>Bir değişkenin tanımlanmasında önüne “*” işareti konulur ise bu onun bir işaretçi olduğunu gösterir.</a:t>
            </a:r>
          </a:p>
          <a:p>
            <a:r>
              <a:rPr lang="tr-TR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tip *</a:t>
            </a:r>
            <a:r>
              <a:rPr lang="tr-TR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değişken_adı</a:t>
            </a:r>
            <a:r>
              <a:rPr lang="tr-TR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endParaRPr lang="tr-TR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06245" y="3452387"/>
            <a:ext cx="51717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main()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x=5;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*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=&amp;x;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printf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("x=%d\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n",x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);              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printf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=%d\n",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);        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printf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("*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=%d\n",*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); 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printf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("&amp;x=%d\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n",&amp;x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printf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("&amp;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=%d\n",&amp;</a:t>
            </a:r>
            <a:r>
              <a:rPr lang="tr-TR" sz="2000" dirty="0" err="1"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r>
              <a:rPr lang="tr-TR" sz="20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42" y="3341431"/>
            <a:ext cx="3663740" cy="29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8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88490" y="137652"/>
            <a:ext cx="599767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x;</a:t>
            </a:r>
          </a:p>
          <a:p>
            <a:r>
              <a:rPr lang="tr-TR" dirty="0">
                <a:latin typeface="Consolas" panose="020B0609020204030204" pitchFamily="49" charset="0"/>
              </a:rPr>
              <a:t>  x=5;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*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=&amp;x;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x'in</a:t>
            </a:r>
            <a:r>
              <a:rPr lang="tr-TR" dirty="0">
                <a:latin typeface="Consolas" panose="020B0609020204030204" pitchFamily="49" charset="0"/>
              </a:rPr>
              <a:t> adresi........:=%d\</a:t>
            </a:r>
            <a:r>
              <a:rPr lang="tr-TR" dirty="0" err="1">
                <a:latin typeface="Consolas" panose="020B0609020204030204" pitchFamily="49" charset="0"/>
              </a:rPr>
              <a:t>n",&amp;x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ptr'nin</a:t>
            </a:r>
            <a:r>
              <a:rPr lang="tr-TR" dirty="0">
                <a:latin typeface="Consolas" panose="020B0609020204030204" pitchFamily="49" charset="0"/>
              </a:rPr>
              <a:t> adresi.....:=%d\n",&amp;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x'in</a:t>
            </a:r>
            <a:r>
              <a:rPr lang="tr-TR" dirty="0">
                <a:latin typeface="Consolas" panose="020B0609020204030204" pitchFamily="49" charset="0"/>
              </a:rPr>
              <a:t> değeri........:=%d\</a:t>
            </a:r>
            <a:r>
              <a:rPr lang="tr-TR" dirty="0" err="1">
                <a:latin typeface="Consolas" panose="020B0609020204030204" pitchFamily="49" charset="0"/>
              </a:rPr>
              <a:t>n",x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ptr'nin</a:t>
            </a:r>
            <a:r>
              <a:rPr lang="tr-TR" dirty="0">
                <a:latin typeface="Consolas" panose="020B0609020204030204" pitchFamily="49" charset="0"/>
              </a:rPr>
              <a:t> değeri.....:=%d\n",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  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("*</a:t>
            </a:r>
            <a:r>
              <a:rPr lang="tr-TR" dirty="0" err="1">
                <a:latin typeface="Consolas" panose="020B0609020204030204" pitchFamily="49" charset="0"/>
              </a:rPr>
              <a:t>ptr'in</a:t>
            </a:r>
            <a:r>
              <a:rPr lang="tr-TR" dirty="0">
                <a:latin typeface="Consolas" panose="020B0609020204030204" pitchFamily="49" charset="0"/>
              </a:rPr>
              <a:t> değeri.....:=%d\n",*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("*&amp;</a:t>
            </a:r>
            <a:r>
              <a:rPr lang="tr-TR" dirty="0" err="1">
                <a:latin typeface="Consolas" panose="020B0609020204030204" pitchFamily="49" charset="0"/>
              </a:rPr>
              <a:t>ptr'in</a:t>
            </a:r>
            <a:r>
              <a:rPr lang="tr-TR" dirty="0">
                <a:latin typeface="Consolas" panose="020B0609020204030204" pitchFamily="49" charset="0"/>
              </a:rPr>
              <a:t> değeri....:=%d\n",*&amp;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("&amp;*</a:t>
            </a:r>
            <a:r>
              <a:rPr lang="tr-TR" dirty="0" err="1">
                <a:latin typeface="Consolas" panose="020B0609020204030204" pitchFamily="49" charset="0"/>
              </a:rPr>
              <a:t>ptr'in</a:t>
            </a:r>
            <a:r>
              <a:rPr lang="tr-TR" dirty="0">
                <a:latin typeface="Consolas" panose="020B0609020204030204" pitchFamily="49" charset="0"/>
              </a:rPr>
              <a:t> değeri....:=%d\n",&amp;*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</a:p>
          <a:p>
            <a:r>
              <a:rPr lang="tr-TR" dirty="0">
                <a:latin typeface="Consolas" panose="020B0609020204030204" pitchFamily="49" charset="0"/>
              </a:rPr>
              <a:t>  *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=9;</a:t>
            </a:r>
          </a:p>
          <a:p>
            <a:r>
              <a:rPr lang="tr-TR" dirty="0">
                <a:latin typeface="Consolas" panose="020B0609020204030204" pitchFamily="49" charset="0"/>
              </a:rPr>
              <a:t> 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("*</a:t>
            </a:r>
            <a:r>
              <a:rPr lang="tr-TR" dirty="0" err="1">
                <a:latin typeface="Consolas" panose="020B0609020204030204" pitchFamily="49" charset="0"/>
              </a:rPr>
              <a:t>ptr'in</a:t>
            </a:r>
            <a:r>
              <a:rPr lang="tr-TR" dirty="0">
                <a:latin typeface="Consolas" panose="020B0609020204030204" pitchFamily="49" charset="0"/>
              </a:rPr>
              <a:t> değeri.....:=%d\n",*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x'in</a:t>
            </a:r>
            <a:r>
              <a:rPr lang="tr-TR" dirty="0">
                <a:latin typeface="Consolas" panose="020B0609020204030204" pitchFamily="49" charset="0"/>
              </a:rPr>
              <a:t> adresi........:=%d\</a:t>
            </a:r>
            <a:r>
              <a:rPr lang="tr-TR" dirty="0" err="1">
                <a:latin typeface="Consolas" panose="020B0609020204030204" pitchFamily="49" charset="0"/>
              </a:rPr>
              <a:t>n",&amp;x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x'in</a:t>
            </a:r>
            <a:r>
              <a:rPr lang="tr-TR" dirty="0">
                <a:latin typeface="Consolas" panose="020B0609020204030204" pitchFamily="49" charset="0"/>
              </a:rPr>
              <a:t> değeri........:=%d\</a:t>
            </a:r>
            <a:r>
              <a:rPr lang="tr-TR" dirty="0" err="1">
                <a:latin typeface="Consolas" panose="020B0609020204030204" pitchFamily="49" charset="0"/>
              </a:rPr>
              <a:t>n",x</a:t>
            </a:r>
            <a:r>
              <a:rPr lang="tr-TR" dirty="0">
                <a:latin typeface="Consolas" panose="020B0609020204030204" pitchFamily="49" charset="0"/>
              </a:rPr>
              <a:t>);  </a:t>
            </a:r>
          </a:p>
          <a:p>
            <a:r>
              <a:rPr lang="tr-TR" dirty="0">
                <a:latin typeface="Consolas" panose="020B0609020204030204" pitchFamily="49" charset="0"/>
              </a:rPr>
              <a:t>   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getch</a:t>
            </a:r>
            <a:r>
              <a:rPr lang="tr-TR" dirty="0">
                <a:latin typeface="Consolas" panose="020B0609020204030204" pitchFamily="49" charset="0"/>
              </a:rPr>
              <a:t>();</a:t>
            </a: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595" y="2086742"/>
            <a:ext cx="4667250" cy="42576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Mürekkep 1">
                <a:extLst>
                  <a:ext uri="{FF2B5EF4-FFF2-40B4-BE49-F238E27FC236}">
                    <a16:creationId xmlns:a16="http://schemas.microsoft.com/office/drawing/2014/main" id="{12111E32-B250-E77D-337B-6F393855BD6A}"/>
                  </a:ext>
                </a:extLst>
              </p14:cNvPr>
              <p14:cNvContentPartPr/>
              <p14:nvPr/>
            </p14:nvContentPartPr>
            <p14:xfrm>
              <a:off x="4986720" y="464381"/>
              <a:ext cx="7920" cy="9360"/>
            </p14:xfrm>
          </p:contentPart>
        </mc:Choice>
        <mc:Fallback>
          <p:pic>
            <p:nvPicPr>
              <p:cNvPr id="2" name="Mürekkep 1">
                <a:extLst>
                  <a:ext uri="{FF2B5EF4-FFF2-40B4-BE49-F238E27FC236}">
                    <a16:creationId xmlns:a16="http://schemas.microsoft.com/office/drawing/2014/main" id="{12111E32-B250-E77D-337B-6F393855BD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7720" y="455381"/>
                <a:ext cx="2556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81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943896" y="0"/>
            <a:ext cx="10500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*ip1, *ip2, id1, id2;          /* 1 */</a:t>
            </a:r>
          </a:p>
          <a:p>
            <a:r>
              <a:rPr lang="tr-TR" dirty="0">
                <a:latin typeface="Consolas" panose="020B0609020204030204" pitchFamily="49" charset="0"/>
              </a:rPr>
              <a:t>  ip1 = &amp;id1;                        /* 2 */</a:t>
            </a:r>
          </a:p>
          <a:p>
            <a:r>
              <a:rPr lang="tr-TR" dirty="0">
                <a:latin typeface="Consolas" panose="020B0609020204030204" pitchFamily="49" charset="0"/>
              </a:rPr>
              <a:t>  ip2 = &amp;id2;                        /* 3 */</a:t>
            </a:r>
          </a:p>
          <a:p>
            <a:r>
              <a:rPr lang="tr-TR" dirty="0">
                <a:latin typeface="Consolas" panose="020B0609020204030204" pitchFamily="49" charset="0"/>
              </a:rPr>
              <a:t>  id1 = 42;                          /* 4 */</a:t>
            </a:r>
          </a:p>
          <a:p>
            <a:r>
              <a:rPr lang="tr-TR" dirty="0">
                <a:latin typeface="Consolas" panose="020B0609020204030204" pitchFamily="49" charset="0"/>
              </a:rPr>
              <a:t>  *ip2 = 67; /*Dolaylı değer atama*/ /* 5 */</a:t>
            </a: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1" y="2665186"/>
            <a:ext cx="11688303" cy="383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78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323" y="2015613"/>
            <a:ext cx="11916696" cy="464082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dirty="0"/>
              <a:t>İşaretçilerin gösterdiği bellek adresleri referans alınarak önceki veya sonraki adres alanlarına erişim ihtiyaçları olabilmektedir. Bu durumlarda işaretçiler üzerinde aritmetik işlemler  kullanılabilmektedir. İşaretçilerde sadece toplama (+ , ++) ve çıkarma (-,--) operatörleri kullanılabilmektedir. </a:t>
            </a:r>
          </a:p>
          <a:p>
            <a:pPr algn="just"/>
            <a:r>
              <a:rPr lang="tr-TR" dirty="0" err="1"/>
              <a:t>int</a:t>
            </a:r>
            <a:r>
              <a:rPr lang="tr-TR" dirty="0"/>
              <a:t> *a; </a:t>
            </a:r>
          </a:p>
          <a:p>
            <a:pPr algn="just"/>
            <a:r>
              <a:rPr lang="tr-TR" dirty="0" err="1"/>
              <a:t>float</a:t>
            </a:r>
            <a:r>
              <a:rPr lang="tr-TR" dirty="0"/>
              <a:t> *b;</a:t>
            </a:r>
          </a:p>
          <a:p>
            <a:pPr algn="just"/>
            <a:r>
              <a:rPr lang="tr-TR" dirty="0" err="1"/>
              <a:t>char</a:t>
            </a:r>
            <a:r>
              <a:rPr lang="tr-TR" dirty="0"/>
              <a:t> *c;</a:t>
            </a:r>
          </a:p>
          <a:p>
            <a:pPr algn="just"/>
            <a:r>
              <a:rPr lang="tr-TR" dirty="0"/>
              <a:t>işaretçileri için a++,b++,c++ işlemleri kullanıldığında belirtilen adres değerleri tipin boyutuna göre değişmektedir. a++ 4 </a:t>
            </a:r>
            <a:r>
              <a:rPr lang="tr-TR" dirty="0" err="1"/>
              <a:t>byte</a:t>
            </a:r>
            <a:r>
              <a:rPr lang="tr-TR" dirty="0"/>
              <a:t> artarak, b++ 8 </a:t>
            </a:r>
            <a:r>
              <a:rPr lang="tr-TR" dirty="0" err="1"/>
              <a:t>byte</a:t>
            </a:r>
            <a:r>
              <a:rPr lang="tr-TR" dirty="0"/>
              <a:t> artarak, c++ 1 </a:t>
            </a:r>
            <a:r>
              <a:rPr lang="tr-TR" dirty="0" err="1"/>
              <a:t>byte</a:t>
            </a:r>
            <a:r>
              <a:rPr lang="tr-TR" dirty="0"/>
              <a:t> aratarak değişmektedir. Genel kural</a:t>
            </a:r>
          </a:p>
          <a:p>
            <a:pPr algn="just"/>
            <a:r>
              <a:rPr lang="tr-TR" dirty="0"/>
              <a:t>tip *p; </a:t>
            </a:r>
          </a:p>
          <a:p>
            <a:pPr algn="just"/>
            <a:r>
              <a:rPr lang="tr-TR" dirty="0"/>
              <a:t>p++  </a:t>
            </a:r>
            <a:r>
              <a:rPr lang="tr-TR" dirty="0">
                <a:sym typeface="Wingdings" panose="05000000000000000000" pitchFamily="2" charset="2"/>
              </a:rPr>
              <a:t></a:t>
            </a:r>
            <a:r>
              <a:rPr lang="tr-TR" dirty="0"/>
              <a:t> p=</a:t>
            </a:r>
            <a:r>
              <a:rPr lang="tr-TR" dirty="0" err="1"/>
              <a:t>p+sizeof</a:t>
            </a:r>
            <a:r>
              <a:rPr lang="tr-TR" dirty="0"/>
              <a:t>(tip);</a:t>
            </a:r>
          </a:p>
          <a:p>
            <a:pPr algn="just"/>
            <a:r>
              <a:rPr lang="tr-TR" dirty="0"/>
              <a:t>p=</a:t>
            </a:r>
            <a:r>
              <a:rPr lang="tr-TR" dirty="0" err="1"/>
              <a:t>p+n</a:t>
            </a:r>
            <a:r>
              <a:rPr lang="tr-TR" dirty="0"/>
              <a:t>; </a:t>
            </a:r>
            <a:r>
              <a:rPr lang="tr-TR" dirty="0">
                <a:sym typeface="Wingdings" panose="05000000000000000000" pitchFamily="2" charset="2"/>
              </a:rPr>
              <a:t></a:t>
            </a:r>
            <a:r>
              <a:rPr lang="tr-TR" dirty="0"/>
              <a:t> p=</a:t>
            </a:r>
            <a:r>
              <a:rPr lang="tr-TR" dirty="0" err="1"/>
              <a:t>p+n</a:t>
            </a:r>
            <a:r>
              <a:rPr lang="tr-TR" dirty="0"/>
              <a:t>*</a:t>
            </a:r>
            <a:r>
              <a:rPr lang="tr-TR" dirty="0" err="1"/>
              <a:t>sizeof</a:t>
            </a:r>
            <a:r>
              <a:rPr lang="tr-TR" dirty="0"/>
              <a:t>(tip); </a:t>
            </a:r>
          </a:p>
          <a:p>
            <a:pPr algn="just"/>
            <a:r>
              <a:rPr lang="tr-TR" dirty="0"/>
              <a:t>Bir işaretçide bir dizinin başlangıç değeri var ve işaretçiye 4 eklemek dizinin 4. Elemanın adresini vermektedir.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B96D0556-E344-880B-ECF2-2ACD15B3DFD9}"/>
                  </a:ext>
                </a:extLst>
              </p14:cNvPr>
              <p14:cNvContentPartPr/>
              <p14:nvPr/>
            </p14:nvContentPartPr>
            <p14:xfrm>
              <a:off x="2174760" y="4440581"/>
              <a:ext cx="2058840" cy="7776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B96D0556-E344-880B-ECF2-2ACD15B3D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5760" y="4431941"/>
                <a:ext cx="207648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96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1446"/>
            <a:ext cx="7905750" cy="35242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959" y="2351446"/>
            <a:ext cx="4086225" cy="3524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Mürekkep 2">
                <a:extLst>
                  <a:ext uri="{FF2B5EF4-FFF2-40B4-BE49-F238E27FC236}">
                    <a16:creationId xmlns:a16="http://schemas.microsoft.com/office/drawing/2014/main" id="{A630EB47-54A6-FEE4-DD2C-B5A00CC018EA}"/>
                  </a:ext>
                </a:extLst>
              </p14:cNvPr>
              <p14:cNvContentPartPr/>
              <p14:nvPr/>
            </p14:nvContentPartPr>
            <p14:xfrm>
              <a:off x="1085400" y="2865941"/>
              <a:ext cx="8280" cy="6120"/>
            </p14:xfrm>
          </p:contentPart>
        </mc:Choice>
        <mc:Fallback>
          <p:pic>
            <p:nvPicPr>
              <p:cNvPr id="3" name="Mürekkep 2">
                <a:extLst>
                  <a:ext uri="{FF2B5EF4-FFF2-40B4-BE49-F238E27FC236}">
                    <a16:creationId xmlns:a16="http://schemas.microsoft.com/office/drawing/2014/main" id="{A630EB47-54A6-FEE4-DD2C-B5A00CC018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760" y="2857301"/>
                <a:ext cx="259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C0B91289-384B-6C2D-8C2E-5598EE3EA1D8}"/>
                  </a:ext>
                </a:extLst>
              </p14:cNvPr>
              <p14:cNvContentPartPr/>
              <p14:nvPr/>
            </p14:nvContentPartPr>
            <p14:xfrm>
              <a:off x="1412280" y="3198941"/>
              <a:ext cx="5400" cy="3348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C0B91289-384B-6C2D-8C2E-5598EE3EA1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3280" y="3189941"/>
                <a:ext cx="230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214329A8-5726-251D-1CF4-A2F016101E6C}"/>
                  </a:ext>
                </a:extLst>
              </p14:cNvPr>
              <p14:cNvContentPartPr/>
              <p14:nvPr/>
            </p14:nvContentPartPr>
            <p14:xfrm>
              <a:off x="900720" y="3279221"/>
              <a:ext cx="1080" cy="612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214329A8-5726-251D-1CF4-A2F016101E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1720" y="3270221"/>
                <a:ext cx="187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F88FA08F-8D5D-9788-006C-4C032849E0BD}"/>
                  </a:ext>
                </a:extLst>
              </p14:cNvPr>
              <p14:cNvContentPartPr/>
              <p14:nvPr/>
            </p14:nvContentPartPr>
            <p14:xfrm>
              <a:off x="287640" y="4185341"/>
              <a:ext cx="1441080" cy="5760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F88FA08F-8D5D-9788-006C-4C032849E0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9000" y="4176341"/>
                <a:ext cx="145872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 10">
            <a:extLst>
              <a:ext uri="{FF2B5EF4-FFF2-40B4-BE49-F238E27FC236}">
                <a16:creationId xmlns:a16="http://schemas.microsoft.com/office/drawing/2014/main" id="{CA096F67-8804-90A0-C677-F9A582A0333F}"/>
              </a:ext>
            </a:extLst>
          </p:cNvPr>
          <p:cNvGrpSpPr/>
          <p:nvPr/>
        </p:nvGrpSpPr>
        <p:grpSpPr>
          <a:xfrm>
            <a:off x="6741000" y="4486661"/>
            <a:ext cx="209880" cy="89640"/>
            <a:chOff x="6741000" y="4486661"/>
            <a:chExt cx="209880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Mürekkep 8">
                  <a:extLst>
                    <a:ext uri="{FF2B5EF4-FFF2-40B4-BE49-F238E27FC236}">
                      <a16:creationId xmlns:a16="http://schemas.microsoft.com/office/drawing/2014/main" id="{2F5E9852-EBA7-A13D-0F6E-6793A524D473}"/>
                    </a:ext>
                  </a:extLst>
                </p14:cNvPr>
                <p14:cNvContentPartPr/>
                <p14:nvPr/>
              </p14:nvContentPartPr>
              <p14:xfrm>
                <a:off x="6783840" y="4486661"/>
                <a:ext cx="48600" cy="81720"/>
              </p14:xfrm>
            </p:contentPart>
          </mc:Choice>
          <mc:Fallback>
            <p:pic>
              <p:nvPicPr>
                <p:cNvPr id="9" name="Mürekkep 8">
                  <a:extLst>
                    <a:ext uri="{FF2B5EF4-FFF2-40B4-BE49-F238E27FC236}">
                      <a16:creationId xmlns:a16="http://schemas.microsoft.com/office/drawing/2014/main" id="{2F5E9852-EBA7-A13D-0F6E-6793A524D4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5200" y="4477661"/>
                  <a:ext cx="66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Mürekkep 9">
                  <a:extLst>
                    <a:ext uri="{FF2B5EF4-FFF2-40B4-BE49-F238E27FC236}">
                      <a16:creationId xmlns:a16="http://schemas.microsoft.com/office/drawing/2014/main" id="{F5685FAA-7203-D362-E6EC-CB94EDCB4C6C}"/>
                    </a:ext>
                  </a:extLst>
                </p14:cNvPr>
                <p14:cNvContentPartPr/>
                <p14:nvPr/>
              </p14:nvContentPartPr>
              <p14:xfrm>
                <a:off x="6741000" y="4519061"/>
                <a:ext cx="209880" cy="57240"/>
              </p14:xfrm>
            </p:contentPart>
          </mc:Choice>
          <mc:Fallback>
            <p:pic>
              <p:nvPicPr>
                <p:cNvPr id="10" name="Mürekkep 9">
                  <a:extLst>
                    <a:ext uri="{FF2B5EF4-FFF2-40B4-BE49-F238E27FC236}">
                      <a16:creationId xmlns:a16="http://schemas.microsoft.com/office/drawing/2014/main" id="{F5685FAA-7203-D362-E6EC-CB94EDCB4C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32360" y="4510061"/>
                  <a:ext cx="22752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7A3AAFE2-F7A1-B3DD-AD44-D9A23F394D70}"/>
                  </a:ext>
                </a:extLst>
              </p14:cNvPr>
              <p14:cNvContentPartPr/>
              <p14:nvPr/>
            </p14:nvContentPartPr>
            <p14:xfrm>
              <a:off x="11174760" y="3378581"/>
              <a:ext cx="18720" cy="5760"/>
            </p14:xfrm>
          </p:contentPart>
        </mc:Choice>
        <mc:Fallback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7A3AAFE2-F7A1-B3DD-AD44-D9A23F394D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65760" y="3369941"/>
                <a:ext cx="363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4749C9D5-0AA9-4BC3-AFA7-F8FEBDAE5315}"/>
                  </a:ext>
                </a:extLst>
              </p14:cNvPr>
              <p14:cNvContentPartPr/>
              <p14:nvPr/>
            </p14:nvContentPartPr>
            <p14:xfrm>
              <a:off x="11128320" y="3225581"/>
              <a:ext cx="263160" cy="100440"/>
            </p14:xfrm>
          </p:contentPart>
        </mc:Choice>
        <mc:Fallback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4749C9D5-0AA9-4BC3-AFA7-F8FEBDAE53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19680" y="3216581"/>
                <a:ext cx="2808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95F618E6-6547-6704-FEC4-3C8A7A94092E}"/>
                  </a:ext>
                </a:extLst>
              </p14:cNvPr>
              <p14:cNvContentPartPr/>
              <p14:nvPr/>
            </p14:nvContentPartPr>
            <p14:xfrm>
              <a:off x="10685520" y="3042341"/>
              <a:ext cx="212400" cy="16200"/>
            </p14:xfrm>
          </p:contentPart>
        </mc:Choice>
        <mc:Fallback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95F618E6-6547-6704-FEC4-3C8A7A9409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76880" y="3033701"/>
                <a:ext cx="2300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C1453984-9047-F2DD-76A7-B077216C1E9B}"/>
                  </a:ext>
                </a:extLst>
              </p14:cNvPr>
              <p14:cNvContentPartPr/>
              <p14:nvPr/>
            </p14:nvContentPartPr>
            <p14:xfrm>
              <a:off x="11190600" y="3077981"/>
              <a:ext cx="178200" cy="30240"/>
            </p14:xfrm>
          </p:contentPart>
        </mc:Choice>
        <mc:Fallback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C1453984-9047-F2DD-76A7-B077216C1E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81960" y="3068981"/>
                <a:ext cx="19584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57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Pointer</a:t>
            </a:r>
            <a:r>
              <a:rPr lang="tr-TR" dirty="0"/>
              <a:t>  Aritmetiği ve Diziler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041"/>
            <a:ext cx="7915275" cy="35337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5" y="2311040"/>
            <a:ext cx="42386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1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833</TotalTime>
  <Words>744</Words>
  <Application>Microsoft Office PowerPoint</Application>
  <PresentationFormat>Geniş ekran</PresentationFormat>
  <Paragraphs>86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Consolas</vt:lpstr>
      <vt:lpstr>Trebuchet MS</vt:lpstr>
      <vt:lpstr>Berlin</vt:lpstr>
      <vt:lpstr>İŞARETÇİLER (Pointers)-I</vt:lpstr>
      <vt:lpstr>Pointer Nedir?</vt:lpstr>
      <vt:lpstr>Pointer Nedir?</vt:lpstr>
      <vt:lpstr>Pointer Tanımlama ve İlk Değer Atama</vt:lpstr>
      <vt:lpstr>PowerPoint Sunusu</vt:lpstr>
      <vt:lpstr>PowerPoint Sunusu</vt:lpstr>
      <vt:lpstr>Pointer  Aritmetiği</vt:lpstr>
      <vt:lpstr>Pointer  Aritmetiği ve Diziler</vt:lpstr>
      <vt:lpstr>Pointer  Aritmetiği ve Diziler</vt:lpstr>
      <vt:lpstr>Pointer  Aritmetiği ve Diziler</vt:lpstr>
      <vt:lpstr>Pointer  Aritmetiği ve Diziler</vt:lpstr>
      <vt:lpstr>Pointer  Aritmetiği ve Diziler</vt:lpstr>
      <vt:lpstr>Pointer  Aritmetiği ve Diziler</vt:lpstr>
      <vt:lpstr>Pointer  Aritmetiği ve Diziler</vt:lpstr>
      <vt:lpstr>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İŞARETÇİLER (Pointers)-I</dc:title>
  <dc:creator>Windows Kullanıcısı</dc:creator>
  <cp:lastModifiedBy>SADIK SÜNBÜL</cp:lastModifiedBy>
  <cp:revision>14</cp:revision>
  <dcterms:created xsi:type="dcterms:W3CDTF">2020-04-03T15:50:17Z</dcterms:created>
  <dcterms:modified xsi:type="dcterms:W3CDTF">2023-04-28T05:55:06Z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