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6" r:id="rId2"/>
    <p:sldId id="272" r:id="rId3"/>
    <p:sldId id="274" r:id="rId4"/>
    <p:sldId id="275" r:id="rId5"/>
    <p:sldId id="273" r:id="rId6"/>
    <p:sldId id="265" r:id="rId7"/>
    <p:sldId id="277" r:id="rId8"/>
    <p:sldId id="281" r:id="rId9"/>
    <p:sldId id="282" r:id="rId10"/>
    <p:sldId id="283" r:id="rId11"/>
    <p:sldId id="259" r:id="rId12"/>
    <p:sldId id="28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0" d="100"/>
          <a:sy n="80" d="100"/>
        </p:scale>
        <p:origin x="114" y="8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5:30.357"/>
    </inkml:context>
    <inkml:brush xml:id="br0">
      <inkml:brushProperty name="width" value="0.05" units="cm"/>
      <inkml:brushProperty name="height" value="0.05" units="cm"/>
      <inkml:brushProperty name="color" value="#00A0D7"/>
    </inkml:brush>
  </inkml:definitions>
  <inkml:trace contextRef="#ctx0" brushRef="#br0">1 1 9001 0 0,'2'5'1680'0'0,"0"-1"-304"0"0,-2-2-244 0 0,0 1-364 0 0,3-1-324 0 0,-1-2-532 0 0,0 0-1916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6:18.977"/>
    </inkml:context>
    <inkml:brush xml:id="br0">
      <inkml:brushProperty name="width" value="0.05" units="cm"/>
      <inkml:brushProperty name="height" value="0.05" units="cm"/>
      <inkml:brushProperty name="color" value="#00A0D7"/>
    </inkml:brush>
  </inkml:definitions>
  <inkml:trace contextRef="#ctx0" brushRef="#br0">1 118 11657 0 0,'6'-6'8484'0'0,"-6"6"-8277"0"0,15 5 4311 0 0,13 10-1897 0 0,41 38-555 0 0,-49-36-1552 0 0,1-1 0 0 0,1 0-1 0 0,25 12 1 0 0,-43-27-486 0 0,-1 0 0 0 0,0 0-1 0 0,1-1 1 0 0,-1 1 0 0 0,1-1 0 0 0,-1 0-1 0 0,1 0 1 0 0,-1 0 0 0 0,0 0 0 0 0,1-1-1 0 0,-1 1 1 0 0,1-1 0 0 0,-1 0 0 0 0,0 0-1 0 0,0 0 1 0 0,1-1 0 0 0,-1 1-1 0 0,0-1 1 0 0,0 0 0 0 0,0 1 0 0 0,0-1-1 0 0,3-3 1 0 0,10-8 1 0 0,1-1 0 0 0,19-22-1 0 0,-26 26-2 0 0,-4 4-2 0 0,-1 1 0 0 0,1 0 0 0 0,0 0 0 0 0,0 0 0 0 0,0 0 0 0 0,1 1 0 0 0,0 1 0 0 0,-1-1 0 0 0,1 1 0 0 0,1 0 1 0 0,-1 0-1 0 0,0 1 0 0 0,1 0 0 0 0,-1 0 0 0 0,1 1 0 0 0,9-1 0 0 0,-9 1-24 0 0,-1 0 0 0 0,1 0 0 0 0,-1-1 0 0 0,0 0 0 0 0,0-1 0 0 0,1 0 0 0 0,-1 0 0 0 0,-1 0 0 0 0,1-1 0 0 0,-1 0 0 0 0,1 0 0 0 0,-1 0 0 0 0,11-11 0 0 0,-9 8 0 0 0,1 0 0 0 0,0 0 0 0 0,0 1 0 0 0,0 1 0 0 0,1 0 0 0 0,17-7 0 0 0,32 1-2804 0 0,30 8-5759 0 0,-60 4 6614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0:12.341"/>
    </inkml:context>
    <inkml:brush xml:id="br0">
      <inkml:brushProperty name="width" value="0.05" units="cm"/>
      <inkml:brushProperty name="height" value="0.05" units="cm"/>
      <inkml:brushProperty name="color" value="#00A0D7"/>
    </inkml:brush>
  </inkml:definitions>
  <inkml:trace contextRef="#ctx0" brushRef="#br0">1 93 11593 0 0,'2'1'1224'0'0,"0"0"-1"0"0,0 0 1 0 0,0-1-1 0 0,0 1 1 0 0,0 0-1 0 0,0-1 1 0 0,1 0-1 0 0,-1 0 1 0 0,0 0-1 0 0,0 0 1 0 0,4 0-1 0 0,25-10 4145 0 0,31-32-6837 0 0,-33 20 2863 0 0,-17 14-1328 0 0,12-7 300 0 0,-39 34-112 0 0,-18 15 3 0 0,-37 47-1 0 0,70-81-256 0 0,-1 0 0 0 0,1 0 0 0 0,0 0 0 0 0,-1 1 0 0 0,1-1 0 0 0,0 0 0 0 0,0 0 0 0 0,-1 1 0 0 0,1-1 0 0 0,0 0 0 0 0,0 0 0 0 0,0 1 0 0 0,-1-1 0 0 0,1 0 0 0 0,0 1 0 0 0,0-1 0 0 0,0 0 0 0 0,0 1 0 0 0,0-1 0 0 0,-1 0 0 0 0,1 1 0 0 0,0-1 0 0 0,0 0 0 0 0,0 1 0 0 0,0-1 0 0 0,0 1 0 0 0,0-1 0 0 0,0 0 0 0 0,0 1 0 0 0,0-1 0 0 0,1 0 0 0 0,-1 1 0 0 0,0-1 0 0 0,0 0 0 0 0,0 1 0 0 0,0-1 0 0 0,0 0 0 0 0,1 1 0 0 0,-1-1 0 0 0,0 0 0 0 0,0 1 0 0 0,1-1 0 0 0,17-1 0 0 0,19-12 0 0 0,41-33 0 0 0,-58 33 0 0 0,-1 1 0 0 0,33-15 0 0 0,-63 38-2156 0 0,9-9 1813 0 0,1 0 0 0 0,0 0-1 0 0,-1-1 1 0 0,1 1 0 0 0,0 0 0 0 0,0 0-1 0 0,0 0 1 0 0,1 1 0 0 0,-1-1 0 0 0,0 0-1 0 0,1 0 1 0 0,-1 0 0 0 0,1 1-1 0 0,0-1 1 0 0,0 0 0 0 0,0 0 0 0 0,0 1-1 0 0,0-1 1 0 0,0 0 0 0 0,1 0 0 0 0,-1 1-1 0 0,1-1 1 0 0,0 0 0 0 0,-1 0-1 0 0,1 0 1 0 0,0 0 0 0 0,0 0 0 0 0,0 0-1 0 0,0 0 1 0 0,2 2 0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0:12.931"/>
    </inkml:context>
    <inkml:brush xml:id="br0">
      <inkml:brushProperty name="width" value="0.05" units="cm"/>
      <inkml:brushProperty name="height" value="0.05" units="cm"/>
      <inkml:brushProperty name="color" value="#00A0D7"/>
    </inkml:brush>
  </inkml:definitions>
  <inkml:trace contextRef="#ctx0" brushRef="#br0">1 198 13553 0 0,'15'-10'1871'0'0,"39"-29"12660"0"0,-31 16-11719 0 0,-2 2-2812 0 0,36-28 0 0 0,7-6 0 0 0,-68 60 0 0 0,-7 7 0 0 0,0 1 0 0 0,1 1 0 0 0,-15 26 0 0 0,24-39-54 0 0,1 0 1 0 0,0-1-1 0 0,0 1 1 0 0,0 0-1 0 0,-1 0 0 0 0,1 0 1 0 0,0-1-1 0 0,0 1 1 0 0,0 0-1 0 0,0 0 0 0 0,0 0 1 0 0,1-1-1 0 0,-1 1 1 0 0,0 0-1 0 0,0 0 0 0 0,0 0 1 0 0,1-1-1 0 0,-1 1 1 0 0,0 0-1 0 0,1-1 0 0 0,-1 1 1 0 0,1 0-1 0 0,-1-1 1 0 0,1 1-1 0 0,-1 0 1 0 0,1-1-1 0 0,-1 1 0 0 0,1-1 1 0 0,0 1-1 0 0,-1-1 1 0 0,1 1-1 0 0,0-1 0 0 0,-1 1 1 0 0,1-1-1 0 0,0 0 1 0 0,0 1-1 0 0,-1-1 0 0 0,1 0 1 0 0,0 0-1 0 0,0 0 1 0 0,-1 1-1 0 0,1-1 0 0 0,1 0 1 0 0,48-2-4961 0 0,-44 1 4343 0 0,-1 0-1 0 0,0 1 1 0 0,0-1-1 0 0,0 1 1 0 0,0 1-1 0 0,9 0 1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0:13.282"/>
    </inkml:context>
    <inkml:brush xml:id="br0">
      <inkml:brushProperty name="width" value="0.05" units="cm"/>
      <inkml:brushProperty name="height" value="0.05" units="cm"/>
      <inkml:brushProperty name="color" value="#00A0D7"/>
    </inkml:brush>
  </inkml:definitions>
  <inkml:trace contextRef="#ctx0" brushRef="#br0">0 0 14437 0 0,'5'3'1208'0'0,"0"0"1"0"0,0-1-1 0 0,0 0 0 0 0,1 0 0 0 0,-1 0 0 0 0,0-1 0 0 0,1 0 1 0 0,5 1-1 0 0,35 11 6248 0 0,-62-9-18317 0 0,-2 1 3764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0:16.198"/>
    </inkml:context>
    <inkml:brush xml:id="br0">
      <inkml:brushProperty name="width" value="0.05" units="cm"/>
      <inkml:brushProperty name="height" value="0.05" units="cm"/>
      <inkml:brushProperty name="color" value="#00A0D7"/>
    </inkml:brush>
  </inkml:definitions>
  <inkml:trace contextRef="#ctx0" brushRef="#br0">54 1 13881 0 0,'-2'9'5250'0'0,"-4"2"-4681"0"0,-21 31-11492 0 0,17-31 10261 0 0,2-4-1904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0:16.595"/>
    </inkml:context>
    <inkml:brush xml:id="br0">
      <inkml:brushProperty name="width" value="0.05" units="cm"/>
      <inkml:brushProperty name="height" value="0.05" units="cm"/>
      <inkml:brushProperty name="color" value="#00A0D7"/>
    </inkml:brush>
  </inkml:definitions>
  <inkml:trace contextRef="#ctx0" brushRef="#br0">37 1 12409 0 0,'-2'0'1848'0'0,"0"0"-968"0"0,-3 0-864 0 0,5 2 0 0 0,-2 0-1524 0 0,-3-2 132 0 0,1 3 128 0 0,1-1 92 0 0,-4 0 128 0 0,0 1-2080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0:17.009"/>
    </inkml:context>
    <inkml:brush xml:id="br0">
      <inkml:brushProperty name="width" value="0.05" units="cm"/>
      <inkml:brushProperty name="height" value="0.05" units="cm"/>
      <inkml:brushProperty name="color" value="#00A0D7"/>
    </inkml:brush>
  </inkml:definitions>
  <inkml:trace contextRef="#ctx0" brushRef="#br0">51 0 13245 0 0,'6'6'9114'0'0,"-5"-2"-12223"0"0,-10 9-4115 0 0,8-11 7572 0 0,-32 29-4113 0 0,19-18 1009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0:17.393"/>
    </inkml:context>
    <inkml:brush xml:id="br0">
      <inkml:brushProperty name="width" value="0.05" units="cm"/>
      <inkml:brushProperty name="height" value="0.05" units="cm"/>
      <inkml:brushProperty name="color" value="#00A0D7"/>
    </inkml:brush>
  </inkml:definitions>
  <inkml:trace contextRef="#ctx0" brushRef="#br0">44 1 13677 0 0,'0'0'2188'0'0,"-6"7"-1218"0"0,-18 28-7217 0 0,19-22 4783 0 0,-3 1-1463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0:17.789"/>
    </inkml:context>
    <inkml:brush xml:id="br0">
      <inkml:brushProperty name="width" value="0.05" units="cm"/>
      <inkml:brushProperty name="height" value="0.05" units="cm"/>
      <inkml:brushProperty name="color" value="#00A0D7"/>
    </inkml:brush>
  </inkml:definitions>
  <inkml:trace contextRef="#ctx0" brushRef="#br0">33 0 13265 0 0,'-4'2'10462'0'0,"-4"3"-13549"0"0,6 14-3278 0 0,-7 9 2516 0 0,4-16 2180 0 0,1 2-1151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0:21.938"/>
    </inkml:context>
    <inkml:brush xml:id="br0">
      <inkml:brushProperty name="width" value="0.05" units="cm"/>
      <inkml:brushProperty name="height" value="0.05" units="cm"/>
      <inkml:brushProperty name="color" value="#00A0D7"/>
    </inkml:brush>
  </inkml:definitions>
  <inkml:trace contextRef="#ctx0" brushRef="#br0">1 78 11857 0 0,'43'8'9262'0'0,"-1"10"-4853"0"0,-34-14-4057 0 0,0 0 0 0 0,0 0 0 0 0,0-1 0 0 0,1 0 0 0 0,-1-1 0 0 0,1 1 0 0 0,0-2-1 0 0,14 2 1 0 0,-4-4-223 0 0,1-2-1 0 0,-1 0 0 0 0,0 0 1 0 0,0-2-1 0 0,21-8 0 0 0,-18 6-48 0 0,1 0 0 0 0,46-6-1 0 0,-47 12-60 0 0,-1 1 0 0 0,0 1 0 0 0,1 1 0 0 0,34 7 0 0 0,83 29-68 0 0,-119-32 10 0 0,-14-5-11 0 0,1 0 1 0 0,-1 0-1 0 0,1 0 0 0 0,-1-1 0 0 0,1 0 0 0 0,-1 0 0 0 0,1-1 0 0 0,0 0 0 0 0,-1 0 0 0 0,1 0 0 0 0,-1-1 1 0 0,10-4-1 0 0,9-4-118 0 0,43-25 0 0 0,-27 12 91 0 0,-27 15 88 0 0,0 0-1 0 0,0 2 1 0 0,1-1-1 0 0,0 2 1 0 0,0 0 0 0 0,0 0-1 0 0,1 2 1 0 0,-1 0-1 0 0,1 1 1 0 0,0 0 0 0 0,26 1-1 0 0,-29 5 51 0 0,0 0-1 0 0,1 0 0 0 0,-2 2 0 0 0,1-1 1 0 0,0 2-1 0 0,-1-1 0 0 0,-1 2 0 0 0,13 8 1 0 0,-15-9-112 0 0,-6-7 37 0 0,0 1-1 0 0,1-1 0 0 0,-1 1 0 0 0,0-1 1 0 0,0 0-1 0 0,1 0 0 0 0,-1 0 1 0 0,0-1-1 0 0,1 1 0 0 0,-1-1 1 0 0,0 1-1 0 0,0-1 0 0 0,0 0 0 0 0,1-1 1 0 0,-1 1-1 0 0,0 0 0 0 0,4-4 1 0 0,32-7 210 0 0,-34 12-92 0 0,1 1 0 0 0,0-1 0 0 0,-1 1 0 0 0,1 1 0 0 0,-1-1 0 0 0,0 1 0 0 0,1 0 0 0 0,-1 1 0 0 0,0-1 0 0 0,9 6 0 0 0,25 11 410 0 0,2 8-19 0 0,-29-19-249 0 0,0 4 490 0 0,-7 31-305 0 0,-6-41-431 0 0,-2 0 0 0 0,2 0 0 0 0,-1-1 0 0 0,1 1 0 0 0,0 0 0 0 0,0-1 0 0 0,0 1 0 0 0,1 0 0 0 0,-1 0 0 0 0,0-1 0 0 0,1 1 0 0 0,-1 0 0 0 0,1 0 0 0 0,-1 0 0 0 0,1 0 0 0 0,0 0 0 0 0,0 0 0 0 0,0 0 0 0 0,0 0 0 0 0,0 0 0 0 0,1 2 0 0 0,-1-1 0 0 0,-4 7 0 0 0,2-7 0 0 0,1 0 0 0 0,0 0 0 0 0,0 0 0 0 0,-1 0 0 0 0,2 1 0 0 0,-1-1 0 0 0,0 0 0 0 0,1 0 0 0 0,-1 1 0 0 0,1 4 0 0 0,-5 25 0 0 0,8-4 0 0 0,-4-27 0 0 0,0-1 0 0 0,-1-1 0 0 0,1 16 0 0 0,-5-14 0 0 0,5 0 0 0 0,1 1 0 0 0,5 22 0 0 0,-6-22 0 0 0,-9 1 0 0 0,9-2 0 0 0,1 0 0 0 0,0 1 0 0 0,0-1 0 0 0,-2-2 0 0 0,0 0-46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0:23.162"/>
    </inkml:context>
    <inkml:brush xml:id="br0">
      <inkml:brushProperty name="width" value="0.05" units="cm"/>
      <inkml:brushProperty name="height" value="0.05" units="cm"/>
      <inkml:brushProperty name="color" value="#00A0D7"/>
    </inkml:brush>
  </inkml:definitions>
  <inkml:trace contextRef="#ctx0" brushRef="#br0">7 145 11969 0 0,'-7'16'7806'0'0,"32"-13"-3119"0"0,19-4-2368 0 0,58-10-1 0 0,120-33 357 0 0,-101 17-1939 0 0,68-17-1201 0 0,-119 26-2923 0 0,0 2-5166 0 0,-62 14 1972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6:19.834"/>
    </inkml:context>
    <inkml:brush xml:id="br0">
      <inkml:brushProperty name="width" value="0.05" units="cm"/>
      <inkml:brushProperty name="height" value="0.05" units="cm"/>
      <inkml:brushProperty name="color" value="#00A0D7"/>
    </inkml:brush>
  </inkml:definitions>
  <inkml:trace contextRef="#ctx0" brushRef="#br0">0 0 10541 0 0,'3'1'11015'0'0,"4"6"-5291"0"0,36 47-3225 0 0,-28-31-1845 0 0,-12-17-512 0 0,0 0-1 0 0,1-1 1 0 0,0 1-1 0 0,0-1 0 0 0,1 0 1 0 0,-1 0-1 0 0,1 0 1 0 0,0 0-1 0 0,8 5 1 0 0,-12-10-129 0 0,1 0 0 0 0,0 0 0 0 0,-1 0 0 0 0,1 0 0 0 0,-1 0 0 0 0,1 0 0 0 0,0 0 0 0 0,-1 0 1 0 0,1 0-1 0 0,-1-1 0 0 0,1 1 0 0 0,0-1 0 0 0,-1 1 0 0 0,1-1 0 0 0,-1 0 0 0 0,0 1 0 0 0,1-1 0 0 0,-1 0 1 0 0,1 0-1 0 0,1-2 0 0 0,32-27 32 0 0,-24 20-21 0 0,-7 7-3 0 0,0-1 0 0 0,0 2 0 0 0,0-1-1 0 0,0 0 1 0 0,0 1 0 0 0,1 0-1 0 0,-1 0 1 0 0,1 0 0 0 0,-1 0 0 0 0,1 1-1 0 0,0 0 1 0 0,-1 0 0 0 0,10-1 0 0 0,-5 3 19 0 0,1-1 1 0 0,-1 2 0 0 0,0-1-1 0 0,0 1 1 0 0,1 1-1 0 0,9 3 1 0 0,-17-5-41 0 0,-1-1 0 0 0,1 1 0 0 0,0-1 0 0 0,0 0 0 0 0,0 0 0 0 0,0 0 0 0 0,0 0 0 0 0,-1 0 0 0 0,1 0 0 0 0,0 0 0 0 0,0-1 0 0 0,0 1 0 0 0,0-1 0 0 0,-1 1 0 0 0,1-1 0 0 0,0 0 0 0 0,0 1 0 0 0,-1-1 0 0 0,1 0 0 0 0,2-2 0 0 0,28-29 0 0 0,-2 3 0 0 0,-24 27-76 0 0,-1 0-1 0 0,1 1 1 0 0,-1-1 0 0 0,1 1-1 0 0,0 0 1 0 0,0 1-1 0 0,0 0 1 0 0,0-1 0 0 0,-1 2-1 0 0,1-1 1 0 0,0 1 0 0 0,0 0-1 0 0,0 0 1 0 0,-1 0-1 0 0,1 1 1 0 0,-1 0 0 0 0,1 0-1 0 0,-1 1 1 0 0,0-1 0 0 0,0 1-1 0 0,0 0 1 0 0,0 1 0 0 0,9 7-1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0:25.640"/>
    </inkml:context>
    <inkml:brush xml:id="br0">
      <inkml:brushProperty name="width" value="0.05" units="cm"/>
      <inkml:brushProperty name="height" value="0.05" units="cm"/>
      <inkml:brushProperty name="color" value="#00A0D7"/>
    </inkml:brush>
  </inkml:definitions>
  <inkml:trace contextRef="#ctx0" brushRef="#br0">0 225 12209 0 0,'24'-9'10724'0'0,"26"-5"-6609"0"0,21-8-2775 0 0,141-44 1438 0 0,-51 19-1177 0 0,-27 14-1601 0 0,-53 16 0 0 0,-18 7 0 0 0,-19 3 0 0 0,-21 7 0 0 0,-14 13 0 0 0,-9-12 0 0 0,0 0 0 0 0,1-1 0 0 0,-1 1 0 0 0,0 0 0 0 0,0-1 0 0 0,0 1 0 0 0,0 0 0 0 0,0-1 0 0 0,0 1 0 0 0,-1 0 0 0 0,1-1 0 0 0,0 1 0 0 0,0 0 0 0 0,0-1 0 0 0,-1 1 0 0 0,1-1 0 0 0,0 1 0 0 0,0 0 0 0 0,-1-1 0 0 0,1 1 0 0 0,-1-1 0 0 0,0 2 0 0 0,2 3 0 0 0,-1-4 0 0 0,0-1 0 0 0,0 0 0 0 0,0 0 0 0 0,1 0 0 0 0,-1 1 0 0 0,0-1 0 0 0,0 0 0 0 0,0 0 0 0 0,0 0 0 0 0,0 1 0 0 0,0-1 0 0 0,0 0 0 0 0,1 0 0 0 0,-1 1 0 0 0,0-1 0 0 0,0 0 0 0 0,0 0 0 0 0,0 1 0 0 0,0-1 0 0 0,0 0 0 0 0,0 0 0 0 0,0 1 0 0 0,0-1 0 0 0,-1 0 0 0 0,1 0 0 0 0,0 1 0 0 0,0-1 0 0 0,0 0 0 0 0,0 0 0 0 0,0 1 0 0 0,0-1 0 0 0,0 0 0 0 0,-1 0 0 0 0,1 0 0 0 0,0 1 0 0 0,0-1 0 0 0,0 0 0 0 0,0 0 0 0 0,-1 0 0 0 0,-3 4 0 0 0,-11 0 0 0 0,13-4 0 0 0,-12 10-9054 0 0,9-11 5485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3:12.202"/>
    </inkml:context>
    <inkml:brush xml:id="br0">
      <inkml:brushProperty name="width" value="0.05" units="cm"/>
      <inkml:brushProperty name="height" value="0.05" units="cm"/>
      <inkml:brushProperty name="color" value="#00A0D7"/>
    </inkml:brush>
  </inkml:definitions>
  <inkml:trace contextRef="#ctx0" brushRef="#br0">13 15 11777 0 0,'-9'-15'3167'0'0,"6"21"166"0"0,4 27-555 0 0,113 423 2269 0 0,-65-285-4249 0 0,40 149-439 0 0,33 118-2066 0 0,-52-144-4097 0 0,-26-50-3028 0 0,-38-209 5197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3:12.565"/>
    </inkml:context>
    <inkml:brush xml:id="br0">
      <inkml:brushProperty name="width" value="0.05" units="cm"/>
      <inkml:brushProperty name="height" value="0.05" units="cm"/>
      <inkml:brushProperty name="color" value="#00A0D7"/>
    </inkml:brush>
  </inkml:definitions>
  <inkml:trace contextRef="#ctx0" brushRef="#br0">1 1557 9481 0 0,'10'4'688'0'0,"-1"0"0"0"0,1 0 1 0 0,0-1-1 0 0,1 0 0 0 0,-1-1 0 0 0,0 0 1 0 0,1-1-1 0 0,0 0 0 0 0,12 0 0 0 0,92-10 1067 0 0,-103 8-1602 0 0,314-57 3421 0 0,-159 24-2430 0 0,762-151 2601 0 0,54 16-2032 0 0,-256 47-1188 0 0,1196-171-867 0 0,-993 160-179 0 0,728-128-1319 0 0,-1087 168-15 0 0,406-57-8989 0 0,-519 90 5047 0 0,-360 46 3108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3:12.977"/>
    </inkml:context>
    <inkml:brush xml:id="br0">
      <inkml:brushProperty name="width" value="0.05" units="cm"/>
      <inkml:brushProperty name="height" value="0.05" units="cm"/>
      <inkml:brushProperty name="color" value="#00A0D7"/>
    </inkml:brush>
  </inkml:definitions>
  <inkml:trace contextRef="#ctx0" brushRef="#br0">2290 488 9449 0 0,'6'49'1828'0'0,"-2"-1"1"0"0,-4 69 0 0 0,-15 170 3379 0 0,7-216-3957 0 0,-3-1-1 0 0,-21 74 1 0 0,-36 67 1107 0 0,55-179-1945 0 0,-1 0 1 0 0,-2-1-1 0 0,-1 0 0 0 0,-27 36 0 0 0,14-28-117 0 0,-2-1 0 0 0,-1-1 0 0 0,-2-2 0 0 0,-1-2 0 0 0,-2-1 0 0 0,-1-2 0 0 0,-1-1 0 0 0,-2-2 1 0 0,0-3-1 0 0,-2-1 0 0 0,-1-2 0 0 0,0-2 0 0 0,-75 21 0 0 0,54-23-258 0 0,-1-3 1 0 0,-1-2-1 0 0,0-4 1 0 0,0-2-1 0 0,-99-5 1 0 0,130-4-33 0 0,0-1 0 0 0,0-2 0 0 0,0-1 0 0 0,0-2 0 0 0,1-2 0 0 0,1-1 0 0 0,0-2 0 0 0,0-1 0 0 0,2-2 0 0 0,0-1 0 0 0,-45-33 0 0 0,40 20-6 0 0,1-1 0 0 0,2-3 0 0 0,1 0 0 0 0,1-3 0 0 0,3 0 0 0 0,1-2 0 0 0,1-1 0 0 0,-31-66 0 0 0,33 53 0 0 0,3-2 0 0 0,2 0 0 0 0,3-2 0 0 0,2 0 0 0 0,3 0 0 0 0,-10-95 0 0 0,20 112 0 0 0,2 0 0 0 0,2 0 0 0 0,1 0 0 0 0,2 0 0 0 0,2 0 0 0 0,2 1 0 0 0,2 0 0 0 0,1 1 0 0 0,2 0 0 0 0,2 0 0 0 0,1 2 0 0 0,2 0 0 0 0,1 1 0 0 0,2 0 0 0 0,2 2 0 0 0,1 1 0 0 0,2 1 0 0 0,0 1 0 0 0,3 1 0 0 0,0 1 0 0 0,57-41 0 0 0,-39 36-227 0 0,3 3-1 0 0,0 2 1 0 0,2 2-1 0 0,0 3 1 0 0,2 2 0 0 0,1 2-1 0 0,0 2 1 0 0,1 3-1 0 0,64-8 1 0 0,-73 16-51 0 0,1 3-1 0 0,0 1 1 0 0,0 3 0 0 0,0 2 0 0 0,0 1-1 0 0,0 3 1 0 0,0 2 0 0 0,-1 2 0 0 0,-1 2-1 0 0,0 3 1 0 0,62 27 0 0 0,-75-26-865 0 0,-1 2 0 0 0,-1 1 0 0 0,0 1 0 0 0,-2 2 0 0 0,0 1-1 0 0,31 33 1 0 0,3 17-5204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3:14.516"/>
    </inkml:context>
    <inkml:brush xml:id="br0">
      <inkml:brushProperty name="width" value="0.05" units="cm"/>
      <inkml:brushProperty name="height" value="0.05" units="cm"/>
      <inkml:brushProperty name="color" value="#00A0D7"/>
    </inkml:brush>
  </inkml:definitions>
  <inkml:trace contextRef="#ctx0" brushRef="#br0">1 298 10325 0 0,'46'-53'8417'0'0,"-5"-4"-3623"0"0,-24 31-3735 0 0,2 1 0 0 0,35-37 0 0 0,-46 54-871 0 0,0 1 0 0 0,1 0-1 0 0,0 1 1 0 0,0 0 0 0 0,1 0 0 0 0,0 1-1 0 0,0 0 1 0 0,0 1 0 0 0,0 0 0 0 0,1 0-1 0 0,14-2 1 0 0,-11 3-22 0 0,0 2 0 0 0,0-1 1 0 0,0 2-1 0 0,0 0 0 0 0,0 0 0 0 0,1 1 1 0 0,-1 1-1 0 0,0 1 0 0 0,16 4 0 0 0,-1 3 40 0 0,0 1 0 0 0,-2 2 0 0 0,34 19 0 0 0,35 20 149 0 0,143 88-837 0 0,-237-139 236 0 0,26 23-794 0 0,-22-15-2181 0 0,-4 2-4050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3:14.863"/>
    </inkml:context>
    <inkml:brush xml:id="br0">
      <inkml:brushProperty name="width" value="0.05" units="cm"/>
      <inkml:brushProperty name="height" value="0.05" units="cm"/>
      <inkml:brushProperty name="color" value="#00A0D7"/>
    </inkml:brush>
  </inkml:definitions>
  <inkml:trace contextRef="#ctx0" brushRef="#br0">9 173 10765 0 0,'-1'0'271'0'0,"1"0"0"0"0,-1 1 0 0 0,1-1 0 0 0,-1 0 0 0 0,1 1 0 0 0,-1-1 0 0 0,1 1 0 0 0,-1-1 0 0 0,1 1 0 0 0,-1-1 0 0 0,1 0 0 0 0,0 1 1 0 0,-1 0-1 0 0,1-1 0 0 0,0 1 0 0 0,-1-1 0 0 0,1 1 0 0 0,0-1 0 0 0,0 1 0 0 0,0-1 0 0 0,-1 1 0 0 0,1 0 0 0 0,0-1 0 0 0,0 1 0 0 0,0 0 0 0 0,0-1 0 0 0,0 1 0 0 0,0-1 0 0 0,0 1 0 0 0,0 0 0 0 0,1-1 0 0 0,-1 1 0 0 0,0-1 0 0 0,0 1 0 0 0,0 0 0 0 0,1-1 0 0 0,-1 1 1 0 0,0-1-1 0 0,0 1 0 0 0,1-1 0 0 0,-1 1 0 0 0,1-1 0 0 0,-1 1 0 0 0,0-1 0 0 0,1 1 0 0 0,0-1-189 0 0,0 1 0 0 0,0-1 0 0 0,-1 0 0 0 0,1 1 0 0 0,0-1 0 0 0,-1 0 0 0 0,1 0 0 0 0,0 0 0 0 0,0 0 0 0 0,-1 1 0 0 0,1-1 0 0 0,0 0 0 0 0,0 0 1 0 0,0-1-1 0 0,-1 1 0 0 0,1 0 0 0 0,0 0 0 0 0,0 0 0 0 0,-1 0 0 0 0,1-1 0 0 0,0 1 0 0 0,-1 0 0 0 0,1-1 0 0 0,0 1 0 0 0,-1-1 0 0 0,1 1 0 0 0,0 0 0 0 0,-1-1 0 0 0,2 0 0 0 0,202-174-15513 0 0,-183 157 12073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3:15.224"/>
    </inkml:context>
    <inkml:brush xml:id="br0">
      <inkml:brushProperty name="width" value="0.05" units="cm"/>
      <inkml:brushProperty name="height" value="0.05" units="cm"/>
      <inkml:brushProperty name="color" value="#00A0D7"/>
    </inkml:brush>
  </inkml:definitions>
  <inkml:trace contextRef="#ctx0" brushRef="#br0">28 104 10965 0 0,'-1'1'454'0'0,"0"-1"1"0"0,0 1-1 0 0,0 0 0 0 0,0-1 0 0 0,0 1 1 0 0,0-1-1 0 0,0 1 0 0 0,0-1 1 0 0,0 1-1 0 0,-1-1 0 0 0,1 0 0 0 0,0 1 1 0 0,0-1-1 0 0,0 0 0 0 0,0 0 1 0 0,0 0-1 0 0,-1 0 0 0 0,-1 0 0 0 0,-1-5 4023 0 0,13-6-2722 0 0,6-1-1356 0 0,2 2 0 0 0,0 0 0 0 0,0 1 0 0 0,0 1 0 0 0,1 0 0 0 0,0 1 1 0 0,1 1-1 0 0,0 1 0 0 0,27-4 0 0 0,-9 4-149 0 0,0 2 1 0 0,0 1-1 0 0,73 6 0 0 0,-77-1-137 0 0,0 1 0 0 0,52 13 0 0 0,-50-9-14 0 0,180 48 118 0 0,77 17-1974 0 0,-95-38-8264 0 0,-171-31 3577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3:15.570"/>
    </inkml:context>
    <inkml:brush xml:id="br0">
      <inkml:brushProperty name="width" value="0.05" units="cm"/>
      <inkml:brushProperty name="height" value="0.05" units="cm"/>
      <inkml:brushProperty name="color" value="#00A0D7"/>
    </inkml:brush>
  </inkml:definitions>
  <inkml:trace contextRef="#ctx0" brushRef="#br0">1 302 11533 0 0,'6'-4'11232'0'0,"25"-2"-7575"0"0,-8 1-2919 0 0,5-4-833 0 0,42-21 0 0 0,67-44-5217 0 0,-122 66 4797 0 0,19-12-1855 0 0,-1-3 0 0 0,47-39 0 0 0,-31 22-931 0 0,-22 19-190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3:18.095"/>
    </inkml:context>
    <inkml:brush xml:id="br0">
      <inkml:brushProperty name="width" value="0.05" units="cm"/>
      <inkml:brushProperty name="height" value="0.05" units="cm"/>
      <inkml:brushProperty name="color" value="#00A0D7"/>
    </inkml:brush>
  </inkml:definitions>
  <inkml:trace contextRef="#ctx0" brushRef="#br0">2972 0 9665 0 0,'-4'7'3279'0'0,"-111"250"1615"0"0,60-125-3759 0 0,-340 761 1743 0 0,-16-9-5294 0 0,-173 275-2677 0 0,-68-27 1347 0 0,154-357 1479 0 0,240-386-349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3:20.848"/>
    </inkml:context>
    <inkml:brush xml:id="br0">
      <inkml:brushProperty name="width" value="0.05" units="cm"/>
      <inkml:brushProperty name="height" value="0.05" units="cm"/>
      <inkml:brushProperty name="color" value="#00A0D7"/>
    </inkml:brush>
  </inkml:definitions>
  <inkml:trace contextRef="#ctx0" brushRef="#br0">0 251 10497 0 0,'4'-1'516'0'0,"0"1"1"0"0,0 0-1 0 0,1 0 0 0 0,-1 0 1 0 0,0 0-1 0 0,0 1 0 0 0,0 0 0 0 0,0 0 1 0 0,0 0-1 0 0,0 0 0 0 0,0 0 1 0 0,-1 1-1 0 0,1 0 0 0 0,4 2 1 0 0,55 38 2070 0 0,-38-24-1401 0 0,-1-4-741 0 0,0 0 0 0 0,1-2 0 0 0,1-1 0 0 0,0 0 0 0 0,0-2 0 0 0,1-1 0 0 0,0-2 0 0 0,0 0-1 0 0,0-2 1 0 0,1-1 0 0 0,0-1 0 0 0,45-2 0 0 0,-10-6-170 0 0,-1-3-1 0 0,-1-3 0 0 0,0-2 1 0 0,89-33-1 0 0,161-77 303 0 0,50-16-182 0 0,-304 122-354 0 0,0 2 0 0 0,2 3 1 0 0,-1 3-1 0 0,87-4 0 0 0,-94 14-1 0 0,-1 3-1 0 0,1 2 0 0 0,0 2 0 0 0,-1 3 1 0 0,-1 1-1 0 0,0 3 0 0 0,0 2 0 0 0,52 25 0 0 0,30 22 260 0 0,185 122 0 0 0,-286-166-229 0 0,1-1-1 0 0,1-2 1 0 0,0-1-1 0 0,39 12 1 0 0,-52-21-52 0 0,1-2-1 0 0,0 0 1 0 0,0-1 0 0 0,0-1 0 0 0,0-1 0 0 0,0 0 0 0 0,0-2 0 0 0,0 0-1 0 0,21-5 1 0 0,31-12 2 0 0,0-4-1 0 0,114-52 1 0 0,-65 25-19 0 0,-64 26 114 0 0,1 3 0 0 0,1 2 0 0 0,0 3 0 0 0,1 2 1 0 0,1 3-1 0 0,107-4 0 0 0,92 29-40 0 0,109 44-75 0 0,9 0 0 0 0,-34-38-2030 0 0,-82-23-3098 0 0,279-40 1 0 0,-453 31-1590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6:21.281"/>
    </inkml:context>
    <inkml:brush xml:id="br0">
      <inkml:brushProperty name="width" value="0.05" units="cm"/>
      <inkml:brushProperty name="height" value="0.05" units="cm"/>
      <inkml:brushProperty name="color" value="#00A0D7"/>
    </inkml:brush>
  </inkml:definitions>
  <inkml:trace contextRef="#ctx0" brushRef="#br0">0 121 11585 0 0,'8'11'9353'0'0,"8"11"-4409"0"0,28 14-3687 0 0,-35-27-663 0 0,0-1 0 0 0,1 0-1 0 0,0-1 1 0 0,0 0 0 0 0,12 6-1 0 0,-18-11-489 0 0,0-1-1 0 0,0 1 0 0 0,0-1 1 0 0,0 0-1 0 0,0 0 0 0 0,0-1 0 0 0,0 1 1 0 0,1-1-1 0 0,-1 0 0 0 0,0 0 0 0 0,0 0 1 0 0,0-1-1 0 0,1 1 0 0 0,-1-1 1 0 0,0 0-1 0 0,0 0 0 0 0,0-1 0 0 0,0 1 1 0 0,6-4-1 0 0,13-10-103 0 0,1 0 0 0 0,-2-2 0 0 0,0 0 0 0 0,-1-2 0 0 0,22-24 0 0 0,17-15 0 0 0,-50 49 0 0 0,-4 3 0 0 0,1 0 0 0 0,0 0 0 0 0,0 1 0 0 0,1 0 0 0 0,11-7 0 0 0,-16 11 0 0 0,0 0 0 0 0,0 0 0 0 0,0 1 0 0 0,1-1 0 0 0,-1 0 0 0 0,0 1 0 0 0,0 0 0 0 0,0 0 0 0 0,1 0 0 0 0,-1 0 0 0 0,0 1 0 0 0,0-1 0 0 0,0 1 0 0 0,1-1 0 0 0,-1 1 0 0 0,0 0 0 0 0,0 1 0 0 0,0-1 0 0 0,3 2 0 0 0,3 0-95 0 0,0 0 0 0 0,0 0 1 0 0,0-1-1 0 0,0 0 0 0 0,1-1 0 0 0,-1 0 0 0 0,1-1 1 0 0,-1 1-1 0 0,13-3 0 0 0,6 2-260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3:42.894"/>
    </inkml:context>
    <inkml:brush xml:id="br0">
      <inkml:brushProperty name="width" value="0.05" units="cm"/>
      <inkml:brushProperty name="height" value="0.05" units="cm"/>
      <inkml:brushProperty name="color" value="#00A0D7"/>
    </inkml:brush>
  </inkml:definitions>
  <inkml:trace contextRef="#ctx0" brushRef="#br0">1 0 7853 0 0,'7'8'5367'0'0,"4"3"-1315"0"0,-4-6-6574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3:43.605"/>
    </inkml:context>
    <inkml:brush xml:id="br0">
      <inkml:brushProperty name="width" value="0.05" units="cm"/>
      <inkml:brushProperty name="height" value="0.05" units="cm"/>
      <inkml:brushProperty name="color" value="#00A0D7"/>
    </inkml:brush>
  </inkml:definitions>
  <inkml:trace contextRef="#ctx0" brushRef="#br0">1 53 7565 0 0,'1'-2'951'0'0,"1"0"0"0"0,0 0 0 0 0,-1 0 0 0 0,1 0 0 0 0,-1 0 0 0 0,1-1 0 0 0,-1 1-1 0 0,0-1 1 0 0,0 1 0 0 0,0-1 0 0 0,0-2 0 0 0,1-1-796 0 0,11-4-4976 0 0,-5 7-1146 0 0,-6-1 3068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3:43.938"/>
    </inkml:context>
    <inkml:brush xml:id="br0">
      <inkml:brushProperty name="width" value="0.05" units="cm"/>
      <inkml:brushProperty name="height" value="0.05" units="cm"/>
      <inkml:brushProperty name="color" value="#00A0D7"/>
    </inkml:brush>
  </inkml:definitions>
  <inkml:trace contextRef="#ctx0" brushRef="#br0">1 46 6917 0 0,'5'-4'1444'0'0,"-3"1"-180"0"0,0 1-152 0 0,0 0-136 0 0,1-1-100 0 0,-1 1-116 0 0,0 0-124 0 0,-2-3-184 0 0,5 3-224 0 0,0-3-320 0 0,-3 3-636 0 0,0-3-260 0 0,3 3-340 0 0,-1 0-60 0 0,-1 0 104 0 0,1-1-2004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3:44.270"/>
    </inkml:context>
    <inkml:brush xml:id="br0">
      <inkml:brushProperty name="width" value="0.05" units="cm"/>
      <inkml:brushProperty name="height" value="0.05" units="cm"/>
      <inkml:brushProperty name="color" value="#00A0D7"/>
    </inkml:brush>
  </inkml:definitions>
  <inkml:trace contextRef="#ctx0" brushRef="#br0">0 17 2096 0 0,'3'-2'237'0'0,"0"0"0"0"0,0 1 0 0 0,0-1 0 0 0,1 1 0 0 0,-1 0 0 0 0,0-1 1 0 0,0 1-1 0 0,1 1 0 0 0,-1-1 0 0 0,6 0 0 0 0,19-1-3007 0 0,-25 2 1924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3:44.616"/>
    </inkml:context>
    <inkml:brush xml:id="br0">
      <inkml:brushProperty name="width" value="0.05" units="cm"/>
      <inkml:brushProperty name="height" value="0.05" units="cm"/>
      <inkml:brushProperty name="color" value="#00A0D7"/>
    </inkml:brush>
  </inkml:definitions>
  <inkml:trace contextRef="#ctx0" brushRef="#br0">1 12 1368 0 0,'2'-3'512'0'0,"0"-1"-68"0"0,1 4 272 0 0,-1-3-156 0 0,0 1-332 0 0,0 2 132 0 0,1 0-1000 0 0,-1 0-996 0 0,0 0 780 0 0</inkml:trace>
  <inkml:trace contextRef="#ctx0" brushRef="#br0" timeOffset="1.01">113 21 1036 0 0,'3'2'580'0'0,"1"0"444"0"0,-1-2-1152 0 0,-1 3-140 0 0,0-3-108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3:45.542"/>
    </inkml:context>
    <inkml:brush xml:id="br0">
      <inkml:brushProperty name="width" value="0.05" units="cm"/>
      <inkml:brushProperty name="height" value="0.05" units="cm"/>
      <inkml:brushProperty name="color" value="#00A0D7"/>
    </inkml:brush>
  </inkml:definitions>
  <inkml:trace contextRef="#ctx0" brushRef="#br0">0 1 2936 0 0,'11'14'12624'0'0,"-3"-3"-9996"0"0,-3-6-5665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3:45.889"/>
    </inkml:context>
    <inkml:brush xml:id="br0">
      <inkml:brushProperty name="width" value="0.05" units="cm"/>
      <inkml:brushProperty name="height" value="0.05" units="cm"/>
      <inkml:brushProperty name="color" value="#00A0D7"/>
    </inkml:brush>
  </inkml:definitions>
  <inkml:trace contextRef="#ctx0" brushRef="#br0">0 0 7529 0 0,'22'18'10438'0'0,"-14"-13"-12088"0"0</inkml:trace>
  <inkml:trace contextRef="#ctx0" brushRef="#br0" timeOffset="1">78 40 6945 0 0,'17'15'8141'0'0,"-3"-8"-8593"0"0,-6-4-6026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3:46.264"/>
    </inkml:context>
    <inkml:brush xml:id="br0">
      <inkml:brushProperty name="width" value="0.05" units="cm"/>
      <inkml:brushProperty name="height" value="0.05" units="cm"/>
      <inkml:brushProperty name="color" value="#00A0D7"/>
    </inkml:brush>
  </inkml:definitions>
  <inkml:trace contextRef="#ctx0" brushRef="#br0">0 1 8289 0 0,'11'6'6306'0'0,"5"-1"-75"0"0,-15-5-6240 0 0,30 1 639 0 0,-12 0-1008 0 0,-8-1-4279 0 0,-1 0-3306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3:46.613"/>
    </inkml:context>
    <inkml:brush xml:id="br0">
      <inkml:brushProperty name="width" value="0.05" units="cm"/>
      <inkml:brushProperty name="height" value="0.05" units="cm"/>
      <inkml:brushProperty name="color" value="#00A0D7"/>
    </inkml:brush>
  </inkml:definitions>
  <inkml:trace contextRef="#ctx0" brushRef="#br0">0 14 4564 0 0,'0'-5'816'0'0,"3"3"-215"0"0,-1 2 71 0 0,0-2-584 0 0,0 2-136 0 0,1 0-380 0 0,-1 0-1265 0 0,-2-3 857 0 0,2 3-40 0 0,1-2 44 0 0,-1 2 32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3:46.944"/>
    </inkml:context>
    <inkml:brush xml:id="br0">
      <inkml:brushProperty name="width" value="0.05" units="cm"/>
      <inkml:brushProperty name="height" value="0.05" units="cm"/>
      <inkml:brushProperty name="color" value="#00A0D7"/>
    </inkml:brush>
  </inkml:definitions>
  <inkml:trace contextRef="#ctx0" brushRef="#br0">0 90 2976 0 0,'19'-20'10838'0'0,"-2"2"-5784"0"0,1 1-3515 0 0,1 2-3720 0 0,2 5-3929 0 0,-11 3 2649 0 0,-6 5 1023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6:23.130"/>
    </inkml:context>
    <inkml:brush xml:id="br0">
      <inkml:brushProperty name="width" value="0.05" units="cm"/>
      <inkml:brushProperty name="height" value="0.05" units="cm"/>
      <inkml:brushProperty name="color" value="#00A0D7"/>
    </inkml:brush>
  </inkml:definitions>
  <inkml:trace contextRef="#ctx0" brushRef="#br0">4 226 11169 0 0,'-4'-6'10575'0'0,"4"6"-10364"0"0,13-5 4449 0 0,17 5-2499 0 0,-29 0-2121 0 0,15 6 44 0 0,0-1 0 0 0,0-1-1 0 0,1 0 1 0 0,20 2 0 0 0,-30-6-297 0 0,1-1 1 0 0,-1 1 0 0 0,0-1 0 0 0,0 0 0 0 0,0-1 0 0 0,0 0-1 0 0,0 0 1 0 0,0 0 0 0 0,0-1 0 0 0,0 0 0 0 0,-1-1 0 0 0,10-5-1 0 0,-2 0 401 0 0,0 1 0 0 0,1 0 0 0 0,-1 2 0 0 0,2-1-1 0 0,-1 2 1 0 0,1 0 0 0 0,0 1 0 0 0,0 0 0 0 0,0 2 0 0 0,0 0-1 0 0,1 0 1 0 0,20 2 0 0 0,-26-2-187 0 0,0 0 1 0 0,0-1-1 0 0,0 0 0 0 0,0 0 1 0 0,-1-1-1 0 0,0-1 1 0 0,1 0-1 0 0,-2 0 0 0 0,11-8 1 0 0,30-13-27 0 0,-42 22 88 0 0,0 1 1 0 0,1 0 0 0 0,0 0-1 0 0,-1 1 1 0 0,1 0-1 0 0,0 1 1 0 0,0 0 0 0 0,0 1-1 0 0,0-1 1 0 0,0 2 0 0 0,0-1-1 0 0,0 1 1 0 0,0 1 0 0 0,0-1-1 0 0,0 1 1 0 0,-1 1-1 0 0,12 4 1 0 0,-16-6-95 0 0,-1 0-1 0 0,0 0 1 0 0,1 0-1 0 0,-1-1 1 0 0,0 1-1 0 0,1-1 1 0 0,-1 0-1 0 0,1 0 1 0 0,-1-1-1 0 0,0 1 1 0 0,1-1-1 0 0,-1 1 1 0 0,0-1-1 0 0,7-3 1 0 0,39-25-470 0 0,-42 23 532 0 0,0 1 0 0 0,0 0 0 0 0,1 0 0 0 0,0 1 0 0 0,0 0 0 0 0,15-5 0 0 0,-12 7 295 0 0,0 1 0 0 0,1 0 0 0 0,-1 0 0 0 0,1 1 0 0 0,11 2 0 0 0,10-1-8467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3:47.277"/>
    </inkml:context>
    <inkml:brush xml:id="br0">
      <inkml:brushProperty name="width" value="0.05" units="cm"/>
      <inkml:brushProperty name="height" value="0.05" units="cm"/>
      <inkml:brushProperty name="color" value="#00A0D7"/>
    </inkml:brush>
  </inkml:definitions>
  <inkml:trace contextRef="#ctx0" brushRef="#br0">0 26 10957 0 0,'22'-6'8042'0'0,"2"4"-3929"0"0,13-3-3316 0 0,-20 1-1324 0 0,0 1 0 0 0,0 0 0 0 0,1 2 0 0 0,0 0 0 0 0,32 2 0 0 0,-6 0-2984 0 0,-41-1 3927 0 0,0 1 0 0 0,0-1 0 0 0,1 1 0 0 0,-1 0 0 0 0,0 0 0 0 0,0 0 0 0 0,0 0 0 0 0,0 0 0 0 0,0 1 0 0 0,0-1 0 0 0,0 1 0 0 0,0 0 0 0 0,-1 0 0 0 0,1 0 0 0 0,-1 0 0 0 0,1 1 0 0 0,1 1 0 0 0,14 10-1472 0 0,15 5-8377 0 0,-9-6 2861 0 0,-19-10 3921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3:47.610"/>
    </inkml:context>
    <inkml:brush xml:id="br0">
      <inkml:brushProperty name="width" value="0.05" units="cm"/>
      <inkml:brushProperty name="height" value="0.05" units="cm"/>
      <inkml:brushProperty name="color" value="#00A0D7"/>
    </inkml:brush>
  </inkml:definitions>
  <inkml:trace contextRef="#ctx0" brushRef="#br0">1 0 7313 0 0,'37'23'10931'0'0,"-7"-12"-6798"0"0,-5-4-6192 0 0,-2-2-7603 0 0,-13-5 6767 0 0,-4 2 186 0 0</inkml:trace>
  <inkml:trace contextRef="#ctx0" brushRef="#br0" timeOffset="1">217 67 7941 0 0,'4'2'1840'0'0,"1"0"-256"0"0,2 1-212 0 0,-2-1-212 0 0,-3-2-192 0 0,0 2-204 0 0,0-2-220 0 0,1 0-227 0 0,-1 0-670 0 0,3 2 37 0 0,2 1-5544 0 0,-5-1 4580 0 0,2 0-1940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3:47.958"/>
    </inkml:context>
    <inkml:brush xml:id="br0">
      <inkml:brushProperty name="width" value="0.05" units="cm"/>
      <inkml:brushProperty name="height" value="0.05" units="cm"/>
      <inkml:brushProperty name="color" value="#00A0D7"/>
    </inkml:brush>
  </inkml:definitions>
  <inkml:trace contextRef="#ctx0" brushRef="#br0">1 0 8737 0 0,'39'14'11239'0'0,"-11"-12"-11118"0"0,-10 6-12563 0 0</inkml:trace>
  <inkml:trace contextRef="#ctx0" brushRef="#br0" timeOffset="1">111 35 5392 0 0,'3'4'1989'0'0,"-1"-1"-141"0"0,0-1-232 0 0,0 0-188 0 0,1-2-164 0 0,-1 5 2033 0 0,-2-3-3173 0 0,5 1-2665 0 0,-3-1 913 0 0,-2 0 120 0 0,2 0 160 0 0,1-2 88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4:09.145"/>
    </inkml:context>
    <inkml:brush xml:id="br0">
      <inkml:brushProperty name="width" value="0.05" units="cm"/>
      <inkml:brushProperty name="height" value="0.05" units="cm"/>
      <inkml:brushProperty name="color" value="#00A0D7"/>
    </inkml:brush>
  </inkml:definitions>
  <inkml:trace contextRef="#ctx0" brushRef="#br0">26 41 2000 0 0,'-25'-41'22726'0'0,"32"64"-20111"0"0,-1-10-2599 0 0,1-1 1 0 0,1 0 0 0 0,0 0 0 0 0,0-1-1 0 0,1 0 1 0 0,15 14 0 0 0,66 56-4622 0 0,-68-62 3629 0 0,40 34-2240 0 0,-36-32 1857 0 0,-1 1-1 0 0,-1 1 1 0 0,-1 1 0 0 0,21 27-1 0 0,-8 0-285 0 0,6 6-1669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4:13.745"/>
    </inkml:context>
    <inkml:brush xml:id="br0">
      <inkml:brushProperty name="width" value="0.05" units="cm"/>
      <inkml:brushProperty name="height" value="0.05" units="cm"/>
      <inkml:brushProperty name="color" value="#00A0D7"/>
    </inkml:brush>
  </inkml:definitions>
  <inkml:trace contextRef="#ctx0" brushRef="#br0">1 272 7881 0 0,'7'-3'471'0'0,"1"0"0"0"0,-1 1 1 0 0,1 0-1 0 0,0 0 0 0 0,0 0 0 0 0,0 1 1 0 0,0 0-1 0 0,0 1 0 0 0,0-1 0 0 0,0 2 1 0 0,1-1-1 0 0,-1 1 0 0 0,0 0 0 0 0,13 4 1 0 0,9 5 442 0 0,0 1 1 0 0,43 22-1 0 0,15 5 529 0 0,439 119 1720 0 0,-154-59-2561 0 0,81 35-127 0 0,-354-103-387 0 0,205 32 1 0 0,-248-57-68 0 0,0-3 0 0 0,115-11 1 0 0,-114 0-17 0 0,-1-2 0 0 0,1-3 0 0 0,-2-2 0 0 0,0-3 0 0 0,53-26 0 0 0,251-145 13 0 0,-86 40-31 0 0,-184 106 7 0 0,2 3 0 0 0,2 4 0 0 0,1 5 1 0 0,148-31-1 0 0,-164 51-5 0 0,1 4 0 0 0,113 2 0 0 0,157 26 23 0 0,-319-17-12 0 0,466 20 20 0 0,-455-22-24 0 0,76-8 1 0 0,-61 2 3 0 0,107-15 2 0 0,266-69 1 0 0,-347 69-23 0 0,161-18 0 0 0,-212 36 42 0 0,-1 1 0 0 0,1 1-1 0 0,0 2 1 0 0,-1 1 0 0 0,1 2 0 0 0,-1 0 0 0 0,0 3 0 0 0,48 17 0 0 0,-40-7 65 0 0,-2 1 0 0 0,0 2 1 0 0,-2 2-1 0 0,0 1 0 0 0,43 40 1 0 0,147 160 340 0 0,-108-102-248 0 0,-105-110-296 0 0,46 48 421 0 0,4-2-1 0 0,133 97 1 0 0,-170-139-687 0 0,2-2 0 0 0,-1 0 0 0 0,2-2 0 0 0,50 16 0 0 0,-54-22-763 0 0,0-1 0 0 0,-1-1 0 0 0,1-1-1 0 0,1-1 1 0 0,-1-2 0 0 0,44-3 0 0 0,-52 2 627 0 0,0 0 0 0 0,0-1 0 0 0,0-1 1 0 0,-1 0-1 0 0,0-1 0 0 0,1-1 0 0 0,-2-1 0 0 0,1 0 1 0 0,0 0-1 0 0,23-16 0 0 0,17-13-3054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4:14.080"/>
    </inkml:context>
    <inkml:brush xml:id="br0">
      <inkml:brushProperty name="width" value="0.05" units="cm"/>
      <inkml:brushProperty name="height" value="0.05" units="cm"/>
      <inkml:brushProperty name="color" value="#00A0D7"/>
    </inkml:brush>
  </inkml:definitions>
  <inkml:trace contextRef="#ctx0" brushRef="#br0">187 0 9337 0 0,'-102'1284'8348'0'0,"48"2"-5767"0"0,41-940-2552 0 0,-5 955-11489 0 0,18-1154 8354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8T06:04:19.940"/>
    </inkml:context>
    <inkml:brush xml:id="br0">
      <inkml:brushProperty name="width" value="0.05" units="cm"/>
      <inkml:brushProperty name="height" value="0.05" units="cm"/>
      <inkml:brushProperty name="color" value="#00A0D7"/>
    </inkml:brush>
  </inkml:definitions>
  <inkml:trace contextRef="#ctx0" brushRef="#br0">493 490 1700,'-18'0'4145,"4"0"-2709,0 0-200,-7 0-112,10 0-164,4-55-64,-2 20-20,-10 8 232,-50-40-44,17 26-180,10 11-88,-13-21-95,-9 1-37,18-3-88,-5-28 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6:24.209"/>
    </inkml:context>
    <inkml:brush xml:id="br0">
      <inkml:brushProperty name="width" value="0.05" units="cm"/>
      <inkml:brushProperty name="height" value="0.05" units="cm"/>
      <inkml:brushProperty name="color" value="#00A0D7"/>
    </inkml:brush>
  </inkml:definitions>
  <inkml:trace contextRef="#ctx0" brushRef="#br0">1 150 13285 0 0,'29'-7'1828'0'0,"6"0"-387"0"0,2-2-165 0 0,4-3-624 0 0,53-18-544 0 0,-41 19-8 0 0,3-8-1956 0 0,1 1 135 0 0,-36 11 89 0 0,9-2 148 0 0,4 0 128 0 0,1 4 136 0 0,-1 0 96 0 0,3 3-1877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6:32.150"/>
    </inkml:context>
    <inkml:brush xml:id="br0">
      <inkml:brushProperty name="width" value="0.05" units="cm"/>
      <inkml:brushProperty name="height" value="0.05" units="cm"/>
      <inkml:brushProperty name="color" value="#00A0D7"/>
    </inkml:brush>
  </inkml:definitions>
  <inkml:trace contextRef="#ctx0" brushRef="#br0">9 22 13673 0 0,'-4'8'4049'0'0,"-1"6"6090"0"0,21 0-6714 0 0,12 1-3277 0 0,1-2 0 0 0,0 0 0 0 0,1-2 0 0 0,0-2 0 0 0,1-1 0 0 0,0-1 1 0 0,0-1-1 0 0,0-2 0 0 0,46 0 0 0 0,-71-4-148 0 0,16-2 0 0 0,-20-5 0 0 0,-12-7 0 0 0,-13-17 0 0 0,20 26 0 0 0,0 0 0 0 0,0 0 0 0 0,-1 0 0 0 0,0 0 0 0 0,0 0 0 0 0,0 1 0 0 0,0 0 0 0 0,-1 0 0 0 0,1 0 0 0 0,-1 0 0 0 0,0 1 0 0 0,-8-4 0 0 0,-40-22 0 0 0,42 25 0 0 0,48 34 0 0 0,-10-7 0 0 0,-8-9 0 0 0,-1 0 0 0 0,-1 2 0 0 0,0 0 0 0 0,-1 0 0 0 0,16 23 0 0 0,-31-37 0 0 0,0 0 0 0 0,-1 0 0 0 0,1 0 0 0 0,0 1 0 0 0,-1-1 0 0 0,1 0 0 0 0,-1 1 0 0 0,0-1 0 0 0,0 0 0 0 0,0 1 0 0 0,0-1 0 0 0,0 0 0 0 0,0 1 0 0 0,0-1 0 0 0,-1 0 0 0 0,0 0 0 0 0,1 1 0 0 0,-1-1 0 0 0,0 0 0 0 0,0 0 0 0 0,0 0 0 0 0,0 0 0 0 0,0 0 0 0 0,-1 0 0 0 0,1 0 0 0 0,-1 0 0 0 0,-2 2 0 0 0,-5 8 0 0 0,-2-2 0 0 0,0 1 0 0 0,-12 9 0 0 0,16-14 0 0 0,-61 39-3559 0 0,55-39 2168 0 0,0 2 0 0 0,1-1 0 0 0,0 2 0 0 0,1 0-1 0 0,-19 18 1 0 0,23-19-5365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6:33.234"/>
    </inkml:context>
    <inkml:brush xml:id="br0">
      <inkml:brushProperty name="width" value="0.05" units="cm"/>
      <inkml:brushProperty name="height" value="0.05" units="cm"/>
      <inkml:brushProperty name="color" value="#00A0D7"/>
    </inkml:brush>
  </inkml:definitions>
  <inkml:trace contextRef="#ctx0" brushRef="#br0">10 149 12101 0 0,'-10'-22'17374'0'0,"17"20"-14468"0"0,8 0-3589 0 0,40-1 877 0 0,1 2 1 0 0,0 2 0 0 0,99 17 0 0 0,77 2 95 0 0,-166-18-290 0 0,-65-2 0 0 0,-1 0 0 0 0,0 0 0 0 0,0 0 0 0 0,0 0 0 0 0,1 0 0 0 0,-1 0 0 0 0,0 0 0 0 0,0 0 0 0 0,0 0 0 0 0,1 0 0 0 0,-1 0 0 0 0,0 0 0 0 0,0 0 0 0 0,0 0 0 0 0,1 0 0 0 0,-1 0 0 0 0,0 0 0 0 0,0 0 0 0 0,0 0 0 0 0,0-1 0 0 0,1 1 0 0 0,-1 0 0 0 0,0 0 0 0 0,0 0 0 0 0,0 0 0 0 0,0 0 0 0 0,0-1 0 0 0,1 1 0 0 0,-1 0 0 0 0,0 0 0 0 0,0 0 0 0 0,0 0 0 0 0,0-1 0 0 0,0 1 0 0 0,0 0 0 0 0,0 0 0 0 0,0 0 0 0 0,0 0 0 0 0,0-1 0 0 0,0 1 0 0 0,0 0 0 0 0,0 0 0 0 0,0 0 0 0 0,0-1 0 0 0,0 1 0 0 0,-6-12 0 0 0,-10-8 0 0 0,-55-35 0 0 0,52 41 0 0 0,-34-29 0 0 0,39 32 0 0 0,11 11 0 0 0,7 9 0 0 0,7 5 0 0 0,1 0 0 0 0,1-1 0 0 0,0 0 0 0 0,22 15 0 0 0,15 15 0 0 0,-48-41 0 0 0,1 0 0 0 0,-1 0 0 0 0,0 0 0 0 0,0 0 0 0 0,0 0 0 0 0,0 0 0 0 0,0 0 0 0 0,0 1 0 0 0,-1-1 0 0 0,1 1 0 0 0,-1-1 0 0 0,1 1 0 0 0,-1 0 0 0 0,0 0 0 0 0,0-1 0 0 0,0 1 0 0 0,-1 0 0 0 0,1 0 0 0 0,-1 0 0 0 0,1 0 0 0 0,-1 0 0 0 0,0 0 0 0 0,0 0 0 0 0,-1 0 0 0 0,1 0 0 0 0,0 0 0 0 0,-1-1 0 0 0,0 1 0 0 0,0 0 0 0 0,0 0 0 0 0,0 0 0 0 0,-2 4 0 0 0,-13 31-347 0 0,-2-2 1 0 0,-1 0-1 0 0,-36 49 1 0 0,-57 65-5495 0 0,67-93 3144 0 0,-25 30-4673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7:21.428"/>
    </inkml:context>
    <inkml:brush xml:id="br0">
      <inkml:brushProperty name="width" value="0.05" units="cm"/>
      <inkml:brushProperty name="height" value="0.05" units="cm"/>
      <inkml:brushProperty name="color" value="#00A0D7"/>
    </inkml:brush>
  </inkml:definitions>
  <inkml:trace contextRef="#ctx0" brushRef="#br0">1 39 11657 0 0,'18'-36'18348'0'0,"-18"36"-18320"0"0,0-1 0 0 0,1 1 0 0 0,-1 0 0 0 0,1 0 0 0 0,-1-1 1 0 0,0 1-1 0 0,1 0 0 0 0,-1 0 0 0 0,1 0 0 0 0,-1 0 0 0 0,1 0 0 0 0,-1 0 0 0 0,1 0 1 0 0,-1 0-1 0 0,0 0 0 0 0,1 0 0 0 0,-1 0 0 0 0,1 0 0 0 0,-1 0 0 0 0,1 0 1 0 0,-1 0-1 0 0,0 0 0 0 0,1 1 0 0 0,-1-1 0 0 0,1 0 0 0 0,-1 0 0 0 0,0 0 0 0 0,1 1 1 0 0,-1-1-1 0 0,0 0 0 0 0,1 0 0 0 0,-1 1 0 0 0,0-1 0 0 0,1 0 0 0 0,-1 1 0 0 0,0-1 1 0 0,0 1-1 0 0,1-1 0 0 0,-1 0 0 0 0,0 1 0 0 0,0-1 0 0 0,0 1 0 0 0,1-1 1 0 0,-1 0-1 0 0,0 1 0 0 0,0-1 0 0 0,0 1 0 0 0,15 24 1329 0 0,-14-23-1302 0 0,12 18-55 0 0,0 0 0 0 0,2 0 0 0 0,0-1 0 0 0,1-1 0 0 0,36 32 0 0 0,-43-43 0 0 0,-1 0 0 0 0,1-1 0 0 0,1 1 0 0 0,-1-2 0 0 0,1 1 0 0 0,0-1 0 0 0,0-1 0 0 0,0 0 0 0 0,1-1 0 0 0,0 1 0 0 0,-1-2 0 0 0,1 0 0 0 0,0 0 0 0 0,0-1 0 0 0,14 0 0 0 0,-12-3 0 0 0,0 0 0 0 0,0-1 0 0 0,-1-1 0 0 0,0 0 0 0 0,1 0 0 0 0,-2-2 0 0 0,1 1 0 0 0,0-1 0 0 0,19-15 0 0 0,-1-1 0 0 0,-1-2 0 0 0,30-31 0 0 0,-58 54 0 0 0,0 0 0 0 0,1 0 0 0 0,-1 0 0 0 0,0 0 0 0 0,1 0 0 0 0,-1 1 0 0 0,1-1 0 0 0,-1 1 0 0 0,1-1 0 0 0,-1 1 0 0 0,1-1 0 0 0,0 1 0 0 0,-1 0 0 0 0,1-1 0 0 0,0 1 0 0 0,-1 0 0 0 0,1 0 0 0 0,-1 0 0 0 0,1 1 0 0 0,0-1 0 0 0,-1 0 0 0 0,1 1 0 0 0,-1-1 0 0 0,3 1 0 0 0,43 23 0 0 0,-5-4 0 0 0,-34-20 0 0 0,0 0 0 0 0,1 0 0 0 0,-1 0 0 0 0,0-1 0 0 0,0-1 0 0 0,0 0 0 0 0,0 0 0 0 0,0 0 0 0 0,14-7 0 0 0,35-8 0 0 0,-54 17-557 0 0,-1-1 1 0 0,1 1-1 0 0,0-1 0 0 0,0 1 1 0 0,0 0-1 0 0,0 0 0 0 0,0 0 1 0 0,0 1-1 0 0,-1-1 1 0 0,1 1-1 0 0,0 0 0 0 0,0-1 1 0 0,0 1-1 0 0,-1 0 0 0 0,1 1 1 0 0,-1-1-1 0 0,1 0 0 0 0,4 4 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7:22.252"/>
    </inkml:context>
    <inkml:brush xml:id="br0">
      <inkml:brushProperty name="width" value="0.05" units="cm"/>
      <inkml:brushProperty name="height" value="0.05" units="cm"/>
      <inkml:brushProperty name="color" value="#00A0D7"/>
    </inkml:brush>
  </inkml:definitions>
  <inkml:trace contextRef="#ctx0" brushRef="#br0">0 353 12981 0 0,'0'-1'259'0'0,"0"-1"-1"0"0,0 0 1 0 0,1 1-1 0 0,-1-1 1 0 0,0 0-1 0 0,1 1 1 0 0,-1-1-1 0 0,1 1 1 0 0,-1-1-1 0 0,1 1 1 0 0,0-1-1 0 0,0 1 1 0 0,0-1 0 0 0,-1 1-1 0 0,1 0 1 0 0,1-1-1 0 0,-1 1 1 0 0,0 0-1 0 0,0 0 1 0 0,0 0-1 0 0,1 0 1 0 0,-1 0-1 0 0,0 0 1 0 0,1 0-1 0 0,-1 0 1 0 0,1 0-1 0 0,-1 1 1 0 0,1-1-1 0 0,0 1 1 0 0,-1-1-1 0 0,4 0 1 0 0,5 0 1819 0 0,1 0 0 0 0,-1 0 0 0 0,1 0-1 0 0,12 2 1 0 0,-3 0-954 0 0,118-8-1124 0 0,188-32 0 0 0,-153 14 0 0 0,41-12 0 0 0,288-89 0 0 0,-408 101 0 0 0,108-15 0 0 0,-153 34 0 0 0,1 2 0 0 0,-1 2 0 0 0,0 2 0 0 0,56 7 0 0 0,92 7 0 0 0,99 29 0 0 0,-276-40 0 0 0,3 3 16 0 0,18 2-105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7:23.556"/>
    </inkml:context>
    <inkml:brush xml:id="br0">
      <inkml:brushProperty name="width" value="0.05" units="cm"/>
      <inkml:brushProperty name="height" value="0.05" units="cm"/>
      <inkml:brushProperty name="color" value="#00A0D7"/>
    </inkml:brush>
  </inkml:definitions>
  <inkml:trace contextRef="#ctx0" brushRef="#br0">2 15 13213 0 0,'-1'-5'7246'0'0,"1"4"-7129"0"0,13-3 3144 0 0,15 0-1154 0 0,105 10 1788 0 0,175 48-1060 0 0,-84-3-2734 0 0,320 65-109 0 0,-467-103 8 0 0,149 7 0 0 0,236-27-169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5:59.745"/>
    </inkml:context>
    <inkml:brush xml:id="br0">
      <inkml:brushProperty name="width" value="0.05" units="cm"/>
      <inkml:brushProperty name="height" value="0.05" units="cm"/>
      <inkml:brushProperty name="color" value="#00A0D7"/>
    </inkml:brush>
  </inkml:definitions>
  <inkml:trace contextRef="#ctx0" brushRef="#br0">1 17 11029 0 0,'2'9'6237'0'0,"9"17"-4735"0"0,-8-19-430 0 0,9 20 308 0 0,1-1 0 0 0,1 0-1 0 0,2-1 1 0 0,26 34 0 0 0,-20-32-509 0 0,2-1 0 0 0,1-1 0 0 0,39 30 0 0 0,-30-30-560 0 0,0-2 0 0 0,2-1 1 0 0,0-2-1 0 0,1-2 0 0 0,1-1 0 0 0,1-2 1 0 0,48 12-1 0 0,-74-23-307 0 0,0-1 0 0 0,0-1 0 0 0,0 0 1 0 0,0-1-1 0 0,0 0 0 0 0,0-1 0 0 0,1-1 0 0 0,-1 0 0 0 0,0 0 0 0 0,15-5 1 0 0,-18 3-5 0 0,1-1 1 0 0,0-1 0 0 0,-1 1-1 0 0,0-2 1 0 0,0 0 0 0 0,0 0-1 0 0,-1 0 1 0 0,0-1 0 0 0,0-1 0 0 0,0 0-1 0 0,14-17 1 0 0,156-198-1 0 0,-178 222 0 0 0,0 0 0 0 0,0-1 0 0 0,0 1 0 0 0,1 0 0 0 0,-1 0 0 0 0,0 0 0 0 0,1 0 0 0 0,-1 0 0 0 0,1 0 0 0 0,-1 0 0 0 0,1 1 0 0 0,0-1 0 0 0,-1 1 0 0 0,1-1 0 0 0,0 1 0 0 0,-1-1 0 0 0,1 1 0 0 0,0 0 0 0 0,-1 0 0 0 0,1 0 0 0 0,0 0 0 0 0,0 0 0 0 0,-1 0 0 0 0,1 0 0 0 0,0 0 0 0 0,0 1 0 0 0,-1-1 0 0 0,3 2 0 0 0,4 1 0 0 0,0 2 0 0 0,0-1 0 0 0,-1 1 0 0 0,13 9 0 0 0,20 13 0 0 0,-30-24 0 0 0,1 1 0 0 0,0-2 0 0 0,0 1 0 0 0,1-1 0 0 0,-1-1 0 0 0,0 0 0 0 0,1-1 0 0 0,-1 0 0 0 0,0-1 0 0 0,1 0 0 0 0,-1-1 0 0 0,0 0 0 0 0,0 0 0 0 0,11-5 0 0 0,18-8 0 0 0,-1-1 0 0 0,53-30 0 0 0,-66 32 0 0 0,0 1 0 0 0,35-20 0 0 0,1 2 0 0 0,121-40 0 0 0,-162 65 0 0 0,0 1 0 0 0,-1 1 0 0 0,1 1 0 0 0,1 0 0 0 0,-1 2 0 0 0,0 1 0 0 0,0 0 0 0 0,1 2 0 0 0,-1 0 0 0 0,0 1 0 0 0,0 2 0 0 0,-1 0 0 0 0,34 13 0 0 0,-1 7 0 0 0,-1 2 0 0 0,59 43 0 0 0,-56-35 0 0 0,79 40 0 0 0,-116-67-564 0 0,0-1 0 0 0,1-1 0 0 0,-1 0 0 0 0,1-1 0 0 0,0-1-1 0 0,1-1 1 0 0,-1-1 0 0 0,0 0 0 0 0,1-2 0 0 0,0 0 0 0 0,-1-1 0 0 0,0-1 0 0 0,1-1 0 0 0,-1 0 0 0 0,24-8 0 0 0,36-11-2818 0 0,-17 3-3409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7:24.107"/>
    </inkml:context>
    <inkml:brush xml:id="br0">
      <inkml:brushProperty name="width" value="0.05" units="cm"/>
      <inkml:brushProperty name="height" value="0.05" units="cm"/>
      <inkml:brushProperty name="color" value="#00A0D7"/>
    </inkml:brush>
  </inkml:definitions>
  <inkml:trace contextRef="#ctx0" brushRef="#br0">0 0 12221 0 0,'145'35'12754'0'0,"-77"-17"-10052"0"0,101 13 1 0 0,-104-26-3120 0 0,-5 1-2617 0 0,-1 1-3700 0 0,-36-3 228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7:29.127"/>
    </inkml:context>
    <inkml:brush xml:id="br0">
      <inkml:brushProperty name="width" value="0.05" units="cm"/>
      <inkml:brushProperty name="height" value="0.05" units="cm"/>
      <inkml:brushProperty name="color" value="#00A0D7"/>
    </inkml:brush>
  </inkml:definitions>
  <inkml:trace contextRef="#ctx0" brushRef="#br0">67 268 6993 0 0,'-67'-36'20390'0'0,"71"44"-17895"0"0,15 19-928 0 0,29 31-1363 0 0,-43-53-192 0 0,17 17 296 0 0,47 37-1 0 0,-62-54-269 0 0,0 0 0 0 0,0-1 0 0 0,1 0-1 0 0,-1 0 1 0 0,1 0 0 0 0,0-1 0 0 0,0 0-1 0 0,0-1 1 0 0,0 0 0 0 0,0 0 0 0 0,1-1-1 0 0,9 1 1 0 0,-12-3-38 0 0,1 0 0 0 0,-1 0 0 0 0,1-1 0 0 0,-1 0 0 0 0,0 0 0 0 0,0 0 0 0 0,0-1 0 0 0,0 0 0 0 0,0 0 0 0 0,0-1 0 0 0,8-6 0 0 0,59-53 0 0 0,-58 49 0 0 0,-2 2 0 0 0,1-2 0 0 0,1 1 0 0 0,25-17 0 0 0,-35 26 0 0 0,1 1 0 0 0,0 0 0 0 0,0 0 0 0 0,1 1 0 0 0,-1 0 0 0 0,0 0 0 0 0,1 0 0 0 0,-1 1 0 0 0,1 0 0 0 0,0 0 0 0 0,7 0 0 0 0,84 11 0 0 0,-80-7 0 0 0,0 0 0 0 0,0-2 0 0 0,0 0 0 0 0,1-1 0 0 0,35-4 0 0 0,-30-3 0 0 0,0 0 0 0 0,0-2 0 0 0,0-1 0 0 0,-1-1 0 0 0,-1-1 0 0 0,29-20 0 0 0,-23 14 0 0 0,0 2 0 0 0,0 1 0 0 0,38-13 0 0 0,-57 26 0 0 0,1 1 0 0 0,-1 0 0 0 0,1 0 0 0 0,-1 1 0 0 0,1 0 0 0 0,-1 1 0 0 0,0 0 0 0 0,1 0 0 0 0,-1 1 0 0 0,0 0 0 0 0,0 1 0 0 0,17 7 0 0 0,-18-6 0 0 0,1-1 0 0 0,-1 0 0 0 0,1 0 0 0 0,0-1 0 0 0,0 0 0 0 0,0-1 0 0 0,0 0 0 0 0,0 0 0 0 0,0-1 0 0 0,0 0 0 0 0,0 0 0 0 0,0-1 0 0 0,17-4 0 0 0,22-14 0 0 0,-21 7 0 0 0,2 1 0 0 0,-1 2 0 0 0,1 0 0 0 0,1 2 0 0 0,-1 1 0 0 0,61-4 0 0 0,-23 11 0 0 0,-15 1 0 0 0,0-3 0 0 0,81-12 0 0 0,25-12-300 0 0,-152 24 311 0 0,-1-1-1 0 0,0 1 1 0 0,0 1 0 0 0,1-1 0 0 0,-1 1-1 0 0,1 0 1 0 0,-1 0 0 0 0,0 0-1 0 0,1 1 1 0 0,-1 0 0 0 0,0 0 0 0 0,1 0-1 0 0,-1 1 1 0 0,0 0 0 0 0,0 0-1 0 0,0 0 1 0 0,0 0 0 0 0,-1 1 0 0 0,1 0-1 0 0,-1 0 1 0 0,1 0 0 0 0,-1 1-1 0 0,0-1 1 0 0,0 1 0 0 0,-1 0 0 0 0,1 0-1 0 0,5 8 1 0 0,47 55-11 0 0,-54-64 0 0 0,-2-2 0 0 0,1-1 0 0 0,-1 1 0 0 0,0 0 0 0 0,1-1 0 0 0,-1 1 0 0 0,1-1 0 0 0,0 1 0 0 0,-1 0 0 0 0,1-1 0 0 0,-1 0 0 0 0,1 1 0 0 0,0-1 0 0 0,-1 1 0 0 0,1-1 0 0 0,0 0 0 0 0,-1 1 0 0 0,1-1 0 0 0,0 0 0 0 0,0 0 0 0 0,-1 1 0 0 0,1-1 0 0 0,0 0 0 0 0,0 0 0 0 0,-1 0 0 0 0,1 0 0 0 0,0 0 0 0 0,0 0 0 0 0,0 0 0 0 0,-1 0 0 0 0,1-1 0 0 0,1 1 0 0 0,-2 0 0 0 0,1 0 0 0 0,0 1 0 0 0,0-1 0 0 0,0 1 0 0 0,0-1 0 0 0,0 1 0 0 0,0-1 0 0 0,0 1 0 0 0,0 0 0 0 0,0 0 0 0 0,-1-1 0 0 0,1 1 0 0 0,0 0 0 0 0,-1 0 0 0 0,1 0 0 0 0,0 0 0 0 0,-1 0 0 0 0,1 0 0 0 0,-1 0 0 0 0,1 0 0 0 0,-1 0 0 0 0,0 0 0 0 0,0 0 0 0 0,1 0 0 0 0,-1 0 0 0 0,0 0 0 0 0,0 0 0 0 0,0 0 0 0 0,0 1 0 0 0,0-1 0 0 0,0 0 0 0 0,0 0 0 0 0,-1 1 0 0 0,4 28 0 0 0,-3-29 0 0 0,1 0 0 0 0,2 17-170 0 0,-3-18 121 0 0,-6 42 31 0 0,5-17-691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7:29.587"/>
    </inkml:context>
    <inkml:brush xml:id="br0">
      <inkml:brushProperty name="width" value="0.05" units="cm"/>
      <inkml:brushProperty name="height" value="0.05" units="cm"/>
      <inkml:brushProperty name="color" value="#00A0D7"/>
    </inkml:brush>
  </inkml:definitions>
  <inkml:trace contextRef="#ctx0" brushRef="#br0">0 42 13349 0 0,'25'-8'12160'0'0,"3"0"-8410"0"0,-12 3-3037 0 0,59-11-54 0 0,-51 13-4134 0 0,1 1-3326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7:29.939"/>
    </inkml:context>
    <inkml:brush xml:id="br0">
      <inkml:brushProperty name="width" value="0.05" units="cm"/>
      <inkml:brushProperty name="height" value="0.05" units="cm"/>
      <inkml:brushProperty name="color" value="#00A0D7"/>
    </inkml:brush>
  </inkml:definitions>
  <inkml:trace contextRef="#ctx0" brushRef="#br0">0 1 13381 0 0,'4'4'1629'0'0,"0"-1"-1"0"0,-1 1 0 0 0,1-1 1 0 0,1 1-1 0 0,-1-1 1 0 0,0 0-1 0 0,1-1 1 0 0,9 5-1 0 0,11-4 952 0 0,8-9-4004 0 0,6-4-8439 0 0,-31 8 3514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7:30.320"/>
    </inkml:context>
    <inkml:brush xml:id="br0">
      <inkml:brushProperty name="width" value="0.05" units="cm"/>
      <inkml:brushProperty name="height" value="0.05" units="cm"/>
      <inkml:brushProperty name="color" value="#00A0D7"/>
    </inkml:brush>
  </inkml:definitions>
  <inkml:trace contextRef="#ctx0" brushRef="#br0">1 374 13021 0 0,'40'-55'13222'0'0,"-9"11"-9142"0"0,0 9-3775 0 0,2 1 1 0 0,2 1-1 0 0,0 3 1 0 0,2 0-1 0 0,2 3 1 0 0,0 1-1 0 0,57-28 1 0 0,-95 53-306 0 0,1 1 0 0 0,-1-1 0 0 0,1 0 0 0 0,-1 1 0 0 0,1-1 0 0 0,0 1 0 0 0,-1-1 0 0 0,1 1 0 0 0,-1 0 0 0 0,1 0 0 0 0,0-1 0 0 0,-1 1 0 0 0,1 1 0 0 0,0-1 0 0 0,-1 0 0 0 0,1 0 0 0 0,0 1 0 0 0,-1-1 0 0 0,1 0 0 0 0,0 1 0 0 0,-1 0 0 0 0,1-1 0 0 0,-1 1 0 0 0,1 0 0 0 0,-1 0 0 0 0,0 0 0 0 0,1 0 0 0 0,-1 0 0 0 0,0 0 0 0 0,0 0 0 0 0,1 0 0 0 0,-1 1 0 0 0,0-1 0 0 0,0 0 0 0 0,0 1 0 0 0,-1-1 0 0 0,1 1 0 0 0,0-1 0 0 0,0 3 0 0 0,4 8 0 0 0,0 0 0 0 0,-1 0 0 0 0,-1 1 0 0 0,3 16 0 0 0,0-3 0 0 0,2 7 0 0 0,19 55 0 0 0,-25-81 0 0 0,1-1 0 0 0,0 1 0 0 0,1-1 0 0 0,0 0 0 0 0,0 0 0 0 0,0 0 0 0 0,0 0 0 0 0,1-1 0 0 0,0 0 0 0 0,7 6 0 0 0,-10-10-121 0 0,0 0 0 0 0,0 0 0 0 0,0 0 0 0 0,0 0 0 0 0,0 0-1 0 0,0-1 1 0 0,0 1 0 0 0,0-1 0 0 0,0 0 0 0 0,0 1 0 0 0,0-1 0 0 0,0 0 0 0 0,0 0 0 0 0,0 0 0 0 0,1-1-1 0 0,-1 1 1 0 0,0 0 0 0 0,0-1 0 0 0,0 1 0 0 0,0-1 0 0 0,0 0 0 0 0,0 0 0 0 0,0 0 0 0 0,0 0 0 0 0,-1 0-1 0 0,1 0 1 0 0,0 0 0 0 0,0 0 0 0 0,-1-1 0 0 0,1 1 0 0 0,-1-1 0 0 0,1 1 0 0 0,-1-1 0 0 0,0 0 0 0 0,2-2-1 0 0,5-6-1609 0 0,1-1 0 0 0,-2-1 0 0 0,12-23 0 0 0,-14 24-5271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7:30.781"/>
    </inkml:context>
    <inkml:brush xml:id="br0">
      <inkml:brushProperty name="width" value="0.05" units="cm"/>
      <inkml:brushProperty name="height" value="0.05" units="cm"/>
      <inkml:brushProperty name="color" value="#00A0D7"/>
    </inkml:brush>
  </inkml:definitions>
  <inkml:trace contextRef="#ctx0" brushRef="#br0">0 852 15481 0 0,'12'-16'1919'0'0,"-4"17"1701"0"0,6 28 4745 0 0,-2-2-4983 0 0,1-11-3382 0 0,0 0 0 0 0,1 0 0 0 0,1-1 0 0 0,0-1 0 0 0,27 19 0 0 0,-32-25-459 0 0,-1-2-1356 0 0,-14-20 545 0 0,-14-21 258 0 0,12 24 998 0 0,1 0-1 0 0,0-1 1 0 0,-8-23-1 0 0,8 13 211 0 0,1 0 1 0 0,1 0-1 0 0,2 0 0 0 0,0 0 0 0 0,1-1 0 0 0,1 1 0 0 0,1-1 1 0 0,1 1-1 0 0,1-1 0 0 0,1 1 0 0 0,12-39 0 0 0,3 9 369 0 0,2 1 0 0 0,3 1 0 0 0,47-76 0 0 0,-31 59-3195 0 0,3 2 0 0 0,77-88 1 0 0,-108 139-674 0 0,-5 0-3719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7:31.527"/>
    </inkml:context>
    <inkml:brush xml:id="br0">
      <inkml:brushProperty name="width" value="0.05" units="cm"/>
      <inkml:brushProperty name="height" value="0.05" units="cm"/>
      <inkml:brushProperty name="color" value="#00A0D7"/>
    </inkml:brush>
  </inkml:definitions>
  <inkml:trace contextRef="#ctx0" brushRef="#br0">0 473 12577 0 0,'5'1'1050'0'0,"0"0"0"0"0,-1-1-1 0 0,1 1 1 0 0,0-1 0 0 0,-1 0 0 0 0,1 0-1 0 0,8-2 1 0 0,34-14 3022 0 0,-19 2-2886 0 0,36-24-1 0 0,-28 15 486 0 0,148-92 1781 0 0,63-38-3226 0 0,-39 39-226 0 0,-203 113 0 0 0,-8 6 0 0 0,-18 18 0 0 0,-33 29 0 0 0,-9-4 0 0 0,38-30 0 0 0,0 2 0 0 0,0 0 0 0 0,2 2 0 0 0,-27 32 0 0 0,49-47 0 0 0,11-9 0 0 0,18-10 0 0 0,-26 11 0 0 0,41-22 0 0 0,-2-2 0 0 0,64-50 0 0 0,27-17 0 0 0,-129 90 0 0 0,0 0 0 0 0,0 0 0 0 0,1 0 0 0 0,-1 0 0 0 0,0 1 0 0 0,1 0 0 0 0,0 0 0 0 0,-1 0 0 0 0,1 0 0 0 0,-1 0 0 0 0,1 1 0 0 0,7-1 0 0 0,-9 2 0 0 0,-1-1 0 0 0,1 1 0 0 0,-1 0 0 0 0,1-1 0 0 0,0 1 0 0 0,-1 0 0 0 0,0 0 0 0 0,1 0 0 0 0,-1 0 0 0 0,0 1 0 0 0,1-1 0 0 0,-1 0 0 0 0,0 0 0 0 0,0 1 0 0 0,0-1 0 0 0,0 1 0 0 0,0-1 0 0 0,0 1 0 0 0,-1-1 0 0 0,1 1 0 0 0,0-1 0 0 0,-1 1 0 0 0,1 0 0 0 0,-1-1 0 0 0,0 1 0 0 0,1 0 0 0 0,-1 0 0 0 0,0-1 0 0 0,0 4 0 0 0,3 14-1116 0 0,1 22-5868 0 0,-6-30-1077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7:36.709"/>
    </inkml:context>
    <inkml:brush xml:id="br0">
      <inkml:brushProperty name="width" value="0.05" units="cm"/>
      <inkml:brushProperty name="height" value="0.05" units="cm"/>
      <inkml:brushProperty name="color" value="#00A0D7"/>
    </inkml:brush>
  </inkml:definitions>
  <inkml:trace contextRef="#ctx0" brushRef="#br0">1 40 10245 0 0,'0'0'218'0'0,"1"-1"-1"0"0,-1 1 1 0 0,1-1-1 0 0,-1 1 1 0 0,1 0-1 0 0,-1-1 1 0 0,1 1 0 0 0,0 0-1 0 0,-1 0 1 0 0,1-1-1 0 0,-1 1 1 0 0,1 0-1 0 0,0 0 1 0 0,-1 0 0 0 0,1 0-1 0 0,-1 0 1 0 0,1 0-1 0 0,0 0 1 0 0,-1 0-1 0 0,1 0 1 0 0,0 0 0 0 0,-1 0-1 0 0,1 0 1 0 0,-1 0-1 0 0,1 1 1 0 0,0-1-1 0 0,19 14 2317 0 0,18 32-1396 0 0,-29-33-184 0 0,32 40 888 0 0,58 57-1 0 0,-70-82-1262 0 0,1 0 0 0 0,1-2-1 0 0,2-1 1 0 0,57 33 0 0 0,-71-48-425 0 0,1 0 1 0 0,0-2 0 0 0,0 0-1 0 0,1-1 1 0 0,0-1-1 0 0,0-2 1 0 0,0 0-1 0 0,1-1 1 0 0,-1 0-1 0 0,31-2 1 0 0,-24-3-53 0 0,0-2 1 0 0,-1 0-1 0 0,0-2 1 0 0,1 0-1 0 0,38-17 1 0 0,125-65 160 0 0,-22 8-127 0 0,-139 68-80 0 0,0 1 0 0 0,1 2-1 0 0,58-9 1 0 0,-57 14-3 0 0,0 3 0 0 0,0 0 0 0 0,60 8 0 0 0,94 27 140 0 0,-4 0-33 0 0,-149-30-130 0 0,-1-2 1 0 0,0-1-1 0 0,55-5 1 0 0,-42-5-13 0 0,1-2 1 0 0,-1-2 0 0 0,-1-2 0 0 0,0-2-1 0 0,59-32 1 0 0,-49 23-29 0 0,1 2 1 0 0,88-25-1 0 0,-95 38 41 0 0,-1 3-1 0 0,1 2 1 0 0,76 1 0 0 0,146 19 289 0 0,-26-1-33 0 0,-190-13-246 0 0,0-2 1 0 0,81-14 0 0 0,-22-7 23 0 0,179-25 421 0 0,-250 44-431 0 0,0 2 0 0 0,0 2 1 0 0,0 2-1 0 0,-1 1 1 0 0,46 11-1 0 0,194 40-55 0 0,-264-50-2050 0 0,-13-3 908 0 0,0 0-1 0 0,0 1 1 0 0,0 0-1 0 0,0-1 1 0 0,-1 2-1 0 0,1-1 1 0 0,-1 0-1 0 0,6 5 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7:37.455"/>
    </inkml:context>
    <inkml:brush xml:id="br0">
      <inkml:brushProperty name="width" value="0.05" units="cm"/>
      <inkml:brushProperty name="height" value="0.05" units="cm"/>
      <inkml:brushProperty name="color" value="#00A0D7"/>
    </inkml:brush>
  </inkml:definitions>
  <inkml:trace contextRef="#ctx0" brushRef="#br0">2140 2102 8765 0 0,'-3'11'673'0'0,"-1"-1"1"0"0,0 1-1 0 0,0-1 0 0 0,-2 0 1 0 0,1 0-1 0 0,-1 0 0 0 0,0 0 1 0 0,-1-1-1 0 0,0-1 1 0 0,-1 1-1 0 0,0-1 0 0 0,0 0 1 0 0,-1-1-1 0 0,-13 10 0 0 0,-11 6 341 0 0,0-2-1 0 0,-66 29 1 0 0,49-28-232 0 0,-2-3 0 0 0,-1-2-1 0 0,0-2 1 0 0,-95 12 0 0 0,-225 0 1402 0 0,313-26-1868 0 0,1-2 0 0 0,0-4 0 0 0,0-1 0 0 0,0-4 0 0 0,1-2-1 0 0,1-2 1 0 0,-97-38 0 0 0,117 36-196 0 0,2-1 1 0 0,0-2-1 0 0,1-1 0 0 0,1-2 0 0 0,1-1 0 0 0,1-1 0 0 0,2-2 0 0 0,0-1 1 0 0,1-2-1 0 0,2 0 0 0 0,1-2 0 0 0,-33-53 0 0 0,36 45-94 0 0,2-1-1 0 0,2-1 0 0 0,1-1 1 0 0,3 0-1 0 0,1-1 0 0 0,2 0 1 0 0,2-1-1 0 0,2 0 0 0 0,1 0 1 0 0,3-1-1 0 0,2 0 1 0 0,1 1-1 0 0,3-1 0 0 0,14-74 1 0 0,-5 60 1 0 0,3 2 0 0 0,3-1 0 0 0,2 2 0 0 0,2 1 0 0 0,3 1 0 0 0,2 1 1 0 0,3 1-1 0 0,2 1 0 0 0,1 2 0 0 0,64-70 0 0 0,-43 60-27 0 0,3 4 0 0 0,1 2 0 0 0,3 2 0 0 0,2 3 0 0 0,3 3 0 0 0,1 3 0 0 0,2 3 0 0 0,1 3 0 0 0,2 3 0 0 0,1 3 0 0 0,2 3 0 0 0,1 4 0 0 0,127-22 0 0 0,-91 29 0 0 0,0 4 0 0 0,1 6 0 0 0,0 5 0 0 0,0 4 0 0 0,0 5 0 0 0,-1 6 0 0 0,164 40 0 0 0,-182-28 0 0 0,-2 4 0 0 0,-1 4 0 0 0,-1 4 0 0 0,-2 3 0 0 0,-3 5 0 0 0,-1 3 0 0 0,-2 4 0 0 0,-3 3 0 0 0,74 68 0 0 0,-97-72 0 0 0,-3 1 0 0 0,-2 3 0 0 0,-2 2 0 0 0,64 99 0 0 0,-89-116 0 0 0,-2 0 0 0 0,-1 1 0 0 0,-3 1 0 0 0,-1 1 0 0 0,-2 0 0 0 0,-2 1 0 0 0,-2 1 0 0 0,8 71 0 0 0,-18-94-94 0 0,0 0 0 0 0,-1-1 0 0 0,-1 1 1 0 0,-2 0-1 0 0,0-1 0 0 0,-1 1 0 0 0,-1-1 0 0 0,-1 0 0 0 0,-11 23 0 0 0,4-15-271 0 0,-1-2-1 0 0,-2 0 0 0 0,-1-1 0 0 0,-1 0 1 0 0,-37 42-1 0 0,-8-6-742 0 0,-3-3 0 0 0,-2-2 0 0 0,-128 81 0 0 0,-3-13-4546 0 0,89-65-761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7:39.016"/>
    </inkml:context>
    <inkml:brush xml:id="br0">
      <inkml:brushProperty name="width" value="0.05" units="cm"/>
      <inkml:brushProperty name="height" value="0.05" units="cm"/>
      <inkml:brushProperty name="color" value="#00A0D7"/>
    </inkml:brush>
  </inkml:definitions>
  <inkml:trace contextRef="#ctx0" brushRef="#br0">9 76 13409 0 0,'-1'0'238'0'0,"1"-1"0"0"0,-1 0 0 0 0,0 1 0 0 0,1-1 1 0 0,-1 0-1 0 0,0 1 0 0 0,1-1 0 0 0,-1 0 0 0 0,1 0 0 0 0,-1 0 0 0 0,1 0 0 0 0,0 0 0 0 0,-1 0 0 0 0,1 1 0 0 0,0-1 0 0 0,0 0 0 0 0,-1 0 0 0 0,1 0 1 0 0,0 0-1 0 0,0 0 0 0 0,0 0 0 0 0,0 0 0 0 0,0 0 0 0 0,1 0 0 0 0,-1 0 0 0 0,0 0 0 0 0,0 0 0 0 0,1 0 0 0 0,-1 0 0 0 0,0 0 0 0 0,1 0 0 0 0,-1 1 0 0 0,1-1 1 0 0,-1 0-1 0 0,1 0 0 0 0,-1 0 0 0 0,1 1 0 0 0,0-1 0 0 0,-1 0 0 0 0,1 1 0 0 0,0-1 0 0 0,1-1 0 0 0,26-6 7013 0 0,-4 6-5381 0 0,68-9-3037 0 0,109-6-3594 0 0,-187 21-2965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6:00.669"/>
    </inkml:context>
    <inkml:brush xml:id="br0">
      <inkml:brushProperty name="width" value="0.05" units="cm"/>
      <inkml:brushProperty name="height" value="0.05" units="cm"/>
      <inkml:brushProperty name="color" value="#00A0D7"/>
    </inkml:brush>
  </inkml:definitions>
  <inkml:trace contextRef="#ctx0" brushRef="#br0">1 40 9825 0 0,'0'-3'385'0'0,"0"1"-1"0"0,0 0 1 0 0,1 0-1 0 0,-1 0 1 0 0,1 0 0 0 0,-1-1-1 0 0,1 1 1 0 0,0 0-1 0 0,0 0 1 0 0,0 0 0 0 0,0 1-1 0 0,0-1 1 0 0,1 0 0 0 0,-1 0-1 0 0,0 0 1 0 0,1 1-1 0 0,-1-1 1 0 0,4-1 0 0 0,-4 2-209 0 0,1 1 1 0 0,-1 0-1 0 0,1 0 1 0 0,-1 0 0 0 0,1 0-1 0 0,-1 0 1 0 0,1 0-1 0 0,-1 1 1 0 0,0-1 0 0 0,1 0-1 0 0,-1 1 1 0 0,1-1-1 0 0,-1 1 1 0 0,0-1 0 0 0,1 1-1 0 0,-1 0 1 0 0,0 0-1 0 0,1-1 1 0 0,-1 1 0 0 0,0 0-1 0 0,0 0 1 0 0,0 0-1 0 0,0 0 1 0 0,0 1 0 0 0,0-1-1 0 0,0 0 1 0 0,0 0-1 0 0,0 3 1 0 0,15 17 371 0 0,-1 1 1 0 0,-2 1-1 0 0,0 0 1 0 0,-1 1-1 0 0,-2 1 0 0 0,0 0 1 0 0,-2 0-1 0 0,0 0 0 0 0,5 40 1 0 0,0 18 472 0 0,-3 1 0 0 0,-3 145-1 0 0,-31 171 894 0 0,-10-170-1852 0 0,0 16-71 0 0,33-241 9 0 0,1-1 0 0 0,-1 0 0 0 0,1 0 0 0 0,0 0 0 0 0,0 1 0 0 0,1-1 0 0 0,0 0 0 0 0,-1 0 0 0 0,1 0 0 0 0,0 0 0 0 0,1 0 0 0 0,-1 0 0 0 0,5 8 0 0 0,-4-10 0 0 0,1 0 0 0 0,-1 0 0 0 0,1 1 0 0 0,0-1 0 0 0,0-1 0 0 0,0 1 0 0 0,0 0 0 0 0,0-1 0 0 0,0 0 0 0 0,0 1 0 0 0,1-1 0 0 0,-1 0 0 0 0,0-1 0 0 0,1 1 0 0 0,-1-1 0 0 0,1 1 0 0 0,4-1 0 0 0,226 5 0 0 0,-152-5 0 0 0,1068 4 0 0 0,-850-14 0 0 0,-1-13 0 0 0,407-85 0 0 0,-494 64-2134 0 0,274-76-8496 0 0,-464 113 3980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7:39.381"/>
    </inkml:context>
    <inkml:brush xml:id="br0">
      <inkml:brushProperty name="width" value="0.05" units="cm"/>
      <inkml:brushProperty name="height" value="0.05" units="cm"/>
      <inkml:brushProperty name="color" value="#00A0D7"/>
    </inkml:brush>
  </inkml:definitions>
  <inkml:trace contextRef="#ctx0" brushRef="#br0">83 1 7929 0 0,'-2'1'440'0'0,"-6"2"1513"0"0,1 0 0 0 0,-1 1 0 0 0,1 1 1 0 0,0-1-1 0 0,0 1 0 0 0,1 0 0 0 0,-1 0 0 0 0,1 1 0 0 0,-10 10 1 0 0,16-15-1928 0 0,0-1 0 0 0,0 1 0 0 0,-1-1 0 0 0,1 1 0 0 0,0-1 0 0 0,0 1 0 0 0,0-1 0 0 0,0 1 0 0 0,0-1 0 0 0,-1 1 1 0 0,1-1-1 0 0,0 1 0 0 0,0-1 0 0 0,0 1 0 0 0,0-1 0 0 0,1 1 0 0 0,-1-1 0 0 0,0 1 0 0 0,0-1 0 0 0,0 1 0 0 0,0-1 1 0 0,0 1-1 0 0,1-1 0 0 0,-1 1 0 0 0,0-1 0 0 0,0 1 0 0 0,1-1 0 0 0,-1 1 0 0 0,0-1 0 0 0,1 0 0 0 0,-1 1 0 0 0,20 7 1418 0 0,28-6 1023 0 0,-42-2-2346 0 0,38-1-1752 0 0,-20 0-1374 0 0,1 1 0 0 0,-1 1 0 0 0,36 7 0 0 0,-37-4-3250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7:39.965"/>
    </inkml:context>
    <inkml:brush xml:id="br0">
      <inkml:brushProperty name="width" value="0.05" units="cm"/>
      <inkml:brushProperty name="height" value="0.05" units="cm"/>
      <inkml:brushProperty name="color" value="#00A0D7"/>
    </inkml:brush>
  </inkml:definitions>
  <inkml:trace contextRef="#ctx0" brushRef="#br0">19 29 12289 0 0,'-19'-9'18665'0'0,"34"9"-16852"0"0,14-1-1813 0 0,-1-2 0 0 0,42-7 0 0 0,-63 8-850 0 0,-7 1 485 0 0,1 1 0 0 0,0-1 0 0 0,0 1-1 0 0,0 0 1 0 0,0-1 0 0 0,0 1 0 0 0,0 0 0 0 0,0-1 0 0 0,1 1 0 0 0,-1 0 0 0 0,0 0 0 0 0,0 0 0 0 0,0 0 0 0 0,0 0 0 0 0,0 0-1 0 0,0 1 1 0 0,0-1 0 0 0,0 0 0 0 0,0 0 0 0 0,0 1 0 0 0,0-1 0 0 0,0 0 0 0 0,0 1 0 0 0,0-1 0 0 0,0 1 0 0 0,0 0 0 0 0,-1-1-1 0 0,1 1 1 0 0,0 0 0 0 0,1 0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7:40.322"/>
    </inkml:context>
    <inkml:brush xml:id="br0">
      <inkml:brushProperty name="width" value="0.05" units="cm"/>
      <inkml:brushProperty name="height" value="0.05" units="cm"/>
      <inkml:brushProperty name="color" value="#00A0D7"/>
    </inkml:brush>
  </inkml:definitions>
  <inkml:trace contextRef="#ctx0" brushRef="#br0">56 0 7753 0 0,'-9'9'3715'0'0,"0"1"1"0"0,1 0-1 0 0,1 0 1 0 0,0 0-1 0 0,-9 17 0 0 0,16-26-3683 0 0,0-1 0 0 0,0 1-1 0 0,0-1 1 0 0,1 0 0 0 0,-1 1-1 0 0,0-1 1 0 0,0 1-1 0 0,0-1 1 0 0,1 1 0 0 0,-1-1-1 0 0,0 0 1 0 0,1 1-1 0 0,-1-1 1 0 0,0 0 0 0 0,0 1-1 0 0,1-1 1 0 0,-1 0 0 0 0,1 1-1 0 0,-1-1 1 0 0,0 0-1 0 0,1 0 1 0 0,-1 1 0 0 0,1-1-1 0 0,-1 0 1 0 0,1 0 0 0 0,-1 0-1 0 0,0 0 1 0 0,1 1-1 0 0,-1-1 1 0 0,1 0 0 0 0,-1 0-1 0 0,1 0 1 0 0,-1 0 0 0 0,1 0-1 0 0,-1 0 1 0 0,1 0-1 0 0,-1 0 1 0 0,1-1 0 0 0,-1 1-1 0 0,1 0 1 0 0,32 0 1276 0 0,-25 0-1191 0 0,26 0-117 0 0,-27-1-2338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7:45.093"/>
    </inkml:context>
    <inkml:brush xml:id="br0">
      <inkml:brushProperty name="width" value="0.05" units="cm"/>
      <inkml:brushProperty name="height" value="0.05" units="cm"/>
      <inkml:brushProperty name="color" value="#00A0D7"/>
    </inkml:brush>
  </inkml:definitions>
  <inkml:trace contextRef="#ctx0" brushRef="#br0">20 104 12497 0 0,'-19'-7'10499'0'0,"33"-3"-2905"0"0,1 2-5429 0 0,-14 8-2153 0 0,12-6-213 0 0,-2 0 0 0 0,1-1 0 0 0,-1-1 0 0 0,0 0 0 0 0,12-10 1 0 0,-21 16-147 0 0,1 0 0 0 0,0 0 1 0 0,0 1-1 0 0,-1-1 0 0 0,1 1 1 0 0,0 0-1 0 0,0 0 1 0 0,0 0-1 0 0,4-1 0 0 0,7-2-5095 0 0,-3-2-3514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7:45.454"/>
    </inkml:context>
    <inkml:brush xml:id="br0">
      <inkml:brushProperty name="width" value="0.05" units="cm"/>
      <inkml:brushProperty name="height" value="0.05" units="cm"/>
      <inkml:brushProperty name="color" value="#00A0D7"/>
    </inkml:brush>
  </inkml:definitions>
  <inkml:trace contextRef="#ctx0" brushRef="#br0">51 39 10853 0 0,'-32'18'7904'0'0,"14"-9"2287"0"0,43-31-7706 0 0,6 1-3686 0 0,-10 11-2710 0 0,-3 4-2425 0 0,2 1-3651 0 0,-13 3 6642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7:45.994"/>
    </inkml:context>
    <inkml:brush xml:id="br0">
      <inkml:brushProperty name="width" value="0.05" units="cm"/>
      <inkml:brushProperty name="height" value="0.05" units="cm"/>
      <inkml:brushProperty name="color" value="#00A0D7"/>
    </inkml:brush>
  </inkml:definitions>
  <inkml:trace contextRef="#ctx0" brushRef="#br0">1 97 13973 0 0,'0'1'663'0'0,"0"0"-1"0"0,0 1 0 0 0,0-1 1 0 0,0 0-1 0 0,0 0 1 0 0,0 1-1 0 0,0-1 0 0 0,0 0 1 0 0,0 0-1 0 0,1 1 1 0 0,-1-1-1 0 0,1 0 0 0 0,-1 0 1 0 0,1 0-1 0 0,-1 1 1 0 0,1-1-1 0 0,-1 0 0 0 0,2 1 1 0 0,0-2-447 0 0,-1 1-1 0 0,1-1 1 0 0,-1 0 0 0 0,1 0 0 0 0,-1 0 0 0 0,0 0-1 0 0,1-1 1 0 0,-1 1 0 0 0,1 0 0 0 0,-1 0 0 0 0,1-1-1 0 0,-1 1 1 0 0,0-1 0 0 0,1 0 0 0 0,-1 1 0 0 0,0-1 0 0 0,0 0-1 0 0,1 0 1 0 0,-1 1 0 0 0,1-2 0 0 0,12-8 107 0 0,-1 0 0 0 0,0-1 1 0 0,-1 0-1 0 0,20-23 0 0 0,0 0-4342 0 0,-26 31 863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7:46.360"/>
    </inkml:context>
    <inkml:brush xml:id="br0">
      <inkml:brushProperty name="width" value="0.05" units="cm"/>
      <inkml:brushProperty name="height" value="0.05" units="cm"/>
      <inkml:brushProperty name="color" value="#00A0D7"/>
    </inkml:brush>
  </inkml:definitions>
  <inkml:trace contextRef="#ctx0" brushRef="#br0">24 44 11473 0 0,'-2'2'818'0'0,"0"0"-1"0"0,0-1 1 0 0,0 1 0 0 0,0 0-1 0 0,1 0 1 0 0,-1 0 0 0 0,1 0-1 0 0,-1 1 1 0 0,1-1 0 0 0,0 0-1 0 0,0 0 1 0 0,-1 4 0 0 0,0 8 6764 0 0,27-23-4955 0 0,-20 1-3150 0 0,1 1 0 0 0,1 0 0 0 0,-1 1 0 0 0,14-11 0 0 0,-12 12-1509 0 0,0 0-1 0 0,0 0 0 0 0,1 1 1 0 0,13-6-1 0 0,-8 6-4376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7:47.596"/>
    </inkml:context>
    <inkml:brush xml:id="br0">
      <inkml:brushProperty name="width" value="0.05" units="cm"/>
      <inkml:brushProperty name="height" value="0.05" units="cm"/>
      <inkml:brushProperty name="color" value="#00A0D7"/>
    </inkml:brush>
  </inkml:definitions>
  <inkml:trace contextRef="#ctx0" brushRef="#br0">10 250 11577 0 0,'0'-2'606'0'0,"-3"-7"1517"0"0,1-1-1 0 0,0 1 1 0 0,1 0 0 0 0,0 0-1 0 0,0-14 1 0 0,1 21-1917 0 0,1 1-1 0 0,-1 0 1 0 0,0 0 0 0 0,0-1-1 0 0,1 1 1 0 0,-1 0 0 0 0,0 0-1 0 0,1 0 1 0 0,-1-1-1 0 0,1 1 1 0 0,0 0 0 0 0,-1 0-1 0 0,1 0 1 0 0,0 0-1 0 0,0 0 1 0 0,0 0 0 0 0,-1 0-1 0 0,1 0 1 0 0,0 0 0 0 0,2 0-1 0 0,-1 0-77 0 0,-1 1-1 0 0,1-1 1 0 0,0 1-1 0 0,0-1 1 0 0,0 1-1 0 0,0 0 1 0 0,0 0-1 0 0,0 0 1 0 0,0 0-1 0 0,0 0 1 0 0,0 1-1 0 0,0-1 1 0 0,0 0-1 0 0,0 1 1 0 0,0 0-1 0 0,0-1 1 0 0,3 3-1 0 0,1-1-96 0 0,1 0 0 0 0,0 0 0 0 0,0-1 0 0 0,-1 0 0 0 0,1 0 1 0 0,0 0-1 0 0,0-1 0 0 0,0 0 0 0 0,0-1 0 0 0,0 1 0 0 0,0-1 0 0 0,0-1 0 0 0,6-1 0 0 0,11-5 165 0 0,-1-1-1 0 0,30-15 1 0 0,23-10 17 0 0,-63 32-213 0 0,-1 0 0 0 0,1 1 0 0 0,0 0 0 0 0,0 1 0 0 0,1 0 0 0 0,-1 1 0 0 0,-1 0 0 0 0,1 1 0 0 0,14 4 0 0 0,0-1 0 0 0,-10-2 0 0 0,1 0 0 0 0,0-2 0 0 0,0 0 0 0 0,-1-1 0 0 0,1-1 0 0 0,0 0 0 0 0,0-1 0 0 0,-1-1 0 0 0,0-1 0 0 0,1-1 0 0 0,-1 0 0 0 0,-1-1 0 0 0,21-11 0 0 0,-27 12 0 0 0,0-1 0 0 0,0 1 0 0 0,1 1 0 0 0,-1 0 0 0 0,1 0 0 0 0,0 1 0 0 0,0 1 0 0 0,0 0 0 0 0,0 0 0 0 0,0 1 0 0 0,0 0 0 0 0,1 1 0 0 0,14 2 0 0 0,22 3-6295 0 0,-47-5 6093 0 0,0 0-1 0 0,0 0 0 0 0,0 1 1 0 0,0-1-1 0 0,0 0 1 0 0,0 0-1 0 0,0-1 0 0 0,0 1 1 0 0,1 0-1 0 0,-1 0 1 0 0,0 0-1 0 0,0-1 0 0 0,0 1 1 0 0,0-1-1 0 0,0 1 1 0 0,0-1-1 0 0,0 1 1 0 0,0-1-1 0 0,-1 1 0 0 0,1-1 1 0 0,0 0-1 0 0,0 0 1 0 0,0 1-1 0 0,-1-1 0 0 0,1 0 1 0 0,0 0-1 0 0,-1 0 1 0 0,1 0-1 0 0,0 0 1 0 0,-1 0-1 0 0,1 0 0 0 0,-1 0 1 0 0,0 0-1 0 0,1 0 1 0 0,-1-2-1 0 0,0 3-42 0 0,0 0 0 0 0,1-1 0 0 0,-1 1 0 0 0,0 0 0 0 0,0 0 0 0 0,0-1-1 0 0,0 1 1 0 0,0 0 0 0 0,0-1 0 0 0,0 1 0 0 0,0 0 0 0 0,-1-1 0 0 0,1 1 0 0 0,0 0 0 0 0,0-1 0 0 0,0 1 0 0 0,0 0-1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7:55.543"/>
    </inkml:context>
    <inkml:brush xml:id="br0">
      <inkml:brushProperty name="width" value="0.05" units="cm"/>
      <inkml:brushProperty name="height" value="0.05" units="cm"/>
      <inkml:brushProperty name="color" value="#00A0D7"/>
    </inkml:brush>
  </inkml:definitions>
  <inkml:trace contextRef="#ctx0" brushRef="#br0">311 10 10105 0 0,'9'0'19875'0'0,"-13"0"-21362"0"0,4 0 1676 0 0,-311 0 3896 0 0,307-1-4085 0 0,3-1 0 0 0,2 0 0 0 0,4 1 0 0 0,-1 0 0 0 0,1 0 0 0 0,-1 1 0 0 0,1-1 0 0 0,-1 1 0 0 0,1 0 0 0 0,0 0 0 0 0,5 1 0 0 0,-1 0 0 0 0,21-1 0 0 0,-1 2 0 0 0,1 1 0 0 0,-1 1 0 0 0,0 1 0 0 0,44 15 0 0 0,-63-17 0 0 0,3 2 0 0 0,-30 1 0 0 0,-45 9 0 0 0,-68 27 0 0 0,67-21 0 0 0,63-21 0 0 0,0 1 0 0 0,-1-1 0 0 0,1 0 0 0 0,0 0 0 0 0,-1 0 0 0 0,1 0 0 0 0,0 0 0 0 0,0 0 0 0 0,-1 0 0 0 0,1 1 0 0 0,0-1 0 0 0,-1 0 0 0 0,1 0 0 0 0,0 0 0 0 0,0 1 0 0 0,-1-1 0 0 0,1 0 0 0 0,0 0 0 0 0,0 1 0 0 0,0-1 0 0 0,-1 0 0 0 0,1 0 0 0 0,0 1 0 0 0,0-1 0 0 0,0 0 0 0 0,0 1 0 0 0,0-1 0 0 0,0 0 0 0 0,-1 1 0 0 0,1-1 0 0 0,0 0 0 0 0,0 1 0 0 0,0-1 0 0 0,0 0 0 0 0,0 1 0 0 0,0-1 0 0 0,0 0 0 0 0,0 1 0 0 0,1-1 0 0 0,-1 0 0 0 0,0 1 0 0 0,0-1 0 0 0,0 0 0 0 0,0 1 0 0 0,0-1 0 0 0,0 0 0 0 0,1 0 0 0 0,-1 1 0 0 0,0-1 0 0 0,0 0 0 0 0,0 0 0 0 0,1 1 0 0 0,-1-1 0 0 0,0 0 0 0 0,0 0 0 0 0,1 1 0 0 0,-1-1 0 0 0,0 0 0 0 0,1 0 0 0 0,-1 0 0 0 0,0 0 0 0 0,1 1 0 0 0,18 11 0 0 0,-18-12 0 0 0,15 8 0 0 0,0-1 0 0 0,0-1 0 0 0,1 0 0 0 0,0-1 0 0 0,29 5 0 0 0,-27-7 0 0 0,0 2 0 0 0,-1 0 0 0 0,34 14 0 0 0,-52-19 0 0 0,1 0 0 0 0,-1 0 0 0 0,1 1 0 0 0,-1-1 0 0 0,1 1 0 0 0,-1-1 0 0 0,1 0 0 0 0,-1 1 0 0 0,1-1 0 0 0,-1 1 0 0 0,0-1 0 0 0,1 1 0 0 0,-1-1 0 0 0,0 1 0 0 0,1-1 0 0 0,-1 1 0 0 0,0 0 0 0 0,0-1 0 0 0,1 1 0 0 0,-1-1 0 0 0,0 1 0 0 0,0 0 0 0 0,0-1 0 0 0,0 1 0 0 0,0-1 0 0 0,0 1 0 0 0,0 0 0 0 0,0-1 0 0 0,0 1 0 0 0,0 0 0 0 0,0-1 0 0 0,0 1 0 0 0,0-1 0 0 0,-1 1 0 0 0,1 0 0 0 0,0-1 0 0 0,0 1 0 0 0,-1-1 0 0 0,1 1 0 0 0,0-1 0 0 0,-1 1 0 0 0,1-1 0 0 0,-1 1 0 0 0,1-1 0 0 0,-1 1 0 0 0,1-1 0 0 0,-1 0 0 0 0,1 1 0 0 0,-1 0 0 0 0,-31 24 0 0 0,24-20 0 0 0,-42 30 0 0 0,37-28 0 0 0,1 2 0 0 0,-1 0 0 0 0,-18 17 0 0 0,31-26 0 0 0,-1 1 0 0 0,1-1 0 0 0,0 0 0 0 0,-1 1 0 0 0,1-1 0 0 0,-1 1 0 0 0,1-1 0 0 0,0 1 0 0 0,-1-1 0 0 0,1 1 0 0 0,0 0 0 0 0,0-1 0 0 0,-1 1 0 0 0,1-1 0 0 0,0 1 0 0 0,0 0 0 0 0,0-1 0 0 0,0 1 0 0 0,0-1 0 0 0,0 1 0 0 0,0 0 0 0 0,0-1 0 0 0,0 1 0 0 0,0 0 0 0 0,0-1 0 0 0,0 1 0 0 0,0-1 0 0 0,1 1 0 0 0,-1 0 0 0 0,1 0 0 0 0,18 16 0 0 0,42 7 0 0 0,-46-19 0 0 0,-2-1 0 0 0,-9-2 0 0 0,1-1 0 0 0,-1 0 0 0 0,1 1 0 0 0,-1 0 0 0 0,0 0 0 0 0,0 0 0 0 0,0 1 0 0 0,5 3 0 0 0,-8-4 0 0 0,0-1 0 0 0,-1 1 0 0 0,1-1 0 0 0,0 1 0 0 0,-1-1 0 0 0,0 1 0 0 0,1-1 0 0 0,-1 1 0 0 0,0 0 0 0 0,0-1 0 0 0,0 1 0 0 0,0-1 0 0 0,0 1 0 0 0,0 0 0 0 0,-1-1 0 0 0,1 1 0 0 0,0-1 0 0 0,-1 1 0 0 0,1-1 0 0 0,-1 1 0 0 0,0-1 0 0 0,1 1 0 0 0,-2 1 0 0 0,-18 27 0 0 0,17-28 0 0 0,1 1 0 0 0,0-1 0 0 0,1 0 0 0 0,-1 1 0 0 0,0-1 0 0 0,1 1 0 0 0,-1-1 0 0 0,1 1 0 0 0,0 0 0 0 0,0-1 0 0 0,0 1 0 0 0,0 0 0 0 0,0 0 0 0 0,1 0 0 0 0,-1 0 0 0 0,1 0 0 0 0,0 0 0 0 0,0 0 0 0 0,0-1 0 0 0,0 1 0 0 0,1 6 0 0 0,3-5 0 0 0,-1-1 0 0 0,1 1 0 0 0,0-1 0 0 0,0 0 0 0 0,0 0 0 0 0,0 0 0 0 0,0-1 0 0 0,1 1 0 0 0,-1-1 0 0 0,1 0 0 0 0,0-1 0 0 0,0 1 0 0 0,-1-1 0 0 0,1 1 0 0 0,8-1 0 0 0,28 12 0 0 0,-41-12 0 0 0,1-1 0 0 0,0 0 0 0 0,0 1 0 0 0,0-1 0 0 0,0 0 0 0 0,0 1 0 0 0,0-1 0 0 0,0 1 0 0 0,-1 0 0 0 0,1-1 0 0 0,0 1 0 0 0,0 0 0 0 0,-1-1 0 0 0,1 1 0 0 0,-1 0 0 0 0,1 0 0 0 0,0-1 0 0 0,-1 1 0 0 0,1 0 0 0 0,-1 0 0 0 0,0 0 0 0 0,1 0 0 0 0,-1 0 0 0 0,0 0 0 0 0,0 0 0 0 0,1 0 0 0 0,-1 0 0 0 0,0 0 0 0 0,0 0 0 0 0,0 0 0 0 0,0 0 0 0 0,0 0 0 0 0,0 0 0 0 0,0 0 0 0 0,-1 0 0 0 0,1 0 0 0 0,0-1 0 0 0,-1 1 0 0 0,1 0 0 0 0,0 0 0 0 0,-1 0 0 0 0,0 1 0 0 0,-34 83 0 0 0,32-57 0 0 0,4-10 0 0 0,-1-16 0 0 0,1 0 0 0 0,0 0 0 0 0,-1-1 0 0 0,1 1 0 0 0,0-1 0 0 0,0 1 0 0 0,0-1 0 0 0,0 0 0 0 0,1 1 0 0 0,-1-1 0 0 0,0 0 0 0 0,1 0 0 0 0,-1 0 0 0 0,0 0 0 0 0,1 0 0 0 0,-1 0 0 0 0,1 0 0 0 0,0-1 0 0 0,-1 1 0 0 0,1 0 0 0 0,2 0 0 0 0,17 7 0 0 0,-21-7 0 0 0,1-1 0 0 0,0 1 0 0 0,0-1 0 0 0,0 1 0 0 0,0-1 0 0 0,-1 1 0 0 0,1 0 0 0 0,0 0 0 0 0,-1-1 0 0 0,1 1 0 0 0,0 0 0 0 0,-1 0 0 0 0,1 0 0 0 0,-1 0 0 0 0,1 0 0 0 0,-1 0 0 0 0,0 0 0 0 0,1 0 0 0 0,-1 0 0 0 0,0-1 0 0 0,0 1 0 0 0,0 1 0 0 0,0-1 0 0 0,0 0 0 0 0,0 0 0 0 0,0 0 0 0 0,0 0 0 0 0,0 0 0 0 0,0 0 0 0 0,0 0 0 0 0,-1 0 0 0 0,1 0 0 0 0,-1 1 0 0 0,-9 17 0 0 0,3-1 0 0 0,6-16 0 0 0,-1 1 0 0 0,1-1 0 0 0,0 0 0 0 0,0 1 0 0 0,0-1 0 0 0,0 1 0 0 0,0-1 0 0 0,1 1 0 0 0,-1 0 0 0 0,1-1 0 0 0,-1 1 0 0 0,1 4 0 0 0,1-5 0 0 0,0-1 0 0 0,0 1 0 0 0,0-1 0 0 0,0 1 0 0 0,1-1 0 0 0,-1 0 0 0 0,0 0 0 0 0,1 0 0 0 0,-1 0 0 0 0,1 0 0 0 0,-1 0 0 0 0,1 0 0 0 0,0 0 0 0 0,-1-1 0 0 0,1 1 0 0 0,3 0 0 0 0,8 6 0 0 0,-11-5 0 0 0,-1 0 0 0 0,1 0 0 0 0,-1 0 0 0 0,1 0 0 0 0,-1 1 0 0 0,0-1 0 0 0,0 0 0 0 0,0 1 0 0 0,0-1 0 0 0,0 1 0 0 0,0-1 0 0 0,-1 1 0 0 0,1 0 0 0 0,-1-1 0 0 0,0 1 0 0 0,0 3 0 0 0,-7 45 0 0 0,2-13 0 0 0,4-36 0 0 0,1 0 0 0 0,0 0 0 0 0,0 0 0 0 0,0 0 0 0 0,0 0 0 0 0,0 0 0 0 0,0 0 0 0 0,1 0 0 0 0,-1 0 0 0 0,1 0 0 0 0,-1 0 0 0 0,1 0 0 0 0,0 0 0 0 0,0 0 0 0 0,0 0 0 0 0,0 0 0 0 0,0 0 0 0 0,0-1 0 0 0,1 1 0 0 0,-1 0 0 0 0,0-1 0 0 0,1 1 0 0 0,-1-1 0 0 0,1 0 0 0 0,0 1 0 0 0,-1-1 0 0 0,1 0 0 0 0,0 0 0 0 0,0 0 0 0 0,0 0 0 0 0,0 0 0 0 0,0-1 0 0 0,2 2 0 0 0,17 24 0 0 0,-20-23 0 0 0,0-1 0 0 0,0-1 0 0 0,0 1 0 0 0,0 0 0 0 0,0 0 0 0 0,1 0 0 0 0,-1-1 0 0 0,0 1 0 0 0,1 0 0 0 0,0-1 0 0 0,3 3 0 0 0,-5-5-324 0 0,1 1 1 0 0,-1-1-1 0 0,1 1 0 0 0,-1-1 1 0 0,0 0-1 0 0,1 1 0 0 0,-1-1 1 0 0,1 0-1 0 0,-1 1 0 0 0,0-1 1 0 0,0 0-1 0 0,1 1 0 0 0,-1-1 1 0 0,0 0-1 0 0,0 0 1 0 0,0 1-1 0 0,0-1 0 0 0,0 0 1 0 0,0 0-1 0 0,0 1 0 0 0,0-1 1 0 0,0 0-1 0 0,0 0 0 0 0,0 1 1 0 0,-1-2-1 0 0,1 0-1361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00.547"/>
    </inkml:context>
    <inkml:brush xml:id="br0">
      <inkml:brushProperty name="width" value="0.05" units="cm"/>
      <inkml:brushProperty name="height" value="0.05" units="cm"/>
      <inkml:brushProperty name="color" value="#00A0D7"/>
    </inkml:brush>
  </inkml:definitions>
  <inkml:trace contextRef="#ctx0" brushRef="#br0">0 92 5152 0 0,'16'3'16339'0'0,"-14"-3"-15686"0"0,1-5 684 0 0,2-9 338 0 0,4-13-1146 0 0,-9 26-470 0 0,0 0 0 0 0,0 0 0 0 0,0 1 0 0 0,0-1 0 0 0,0 0 0 0 0,1 0 0 0 0,-1 0 0 0 0,0 0 0 0 0,1 1 0 0 0,-1-1 0 0 0,1 0 0 0 0,-1 0 0 0 0,1 1 0 0 0,-1-1 0 0 0,1 0 0 0 0,-1 1 0 0 0,1-1 0 0 0,0 1 0 0 0,-1-1 0 0 0,1 1 0 0 0,0-1 0 0 0,-1 1 0 0 0,2-1 0 0 0,-1 0 47 0 0,0 1-1 0 0,-1 0 1 0 0,1-1 0 0 0,0 1 0 0 0,0-1-1 0 0,-1 0 1 0 0,1 1 0 0 0,-1-1 0 0 0,1 1 0 0 0,0-1-1 0 0,-1 0 1 0 0,1 0 0 0 0,-1 1 0 0 0,0-1-1 0 0,1 0 1 0 0,-1 0 0 0 0,0 1 0 0 0,1-1 0 0 0,-1 0-1 0 0,0 0 1 0 0,0 0 0 0 0,0 0 0 0 0,1 0-1 0 0,-1 0-8 0 0,-2-5 973 0 0,2 6-1031 0 0,0 0-1 0 0,1 0 1 0 0,-1 0-1 0 0,0 0 1 0 0,0 0-1 0 0,0 0 1 0 0,1 0-1 0 0,-1 0 0 0 0,0 0 1 0 0,0 0-1 0 0,0 0 1 0 0,1 0-1 0 0,-1 0 1 0 0,0 0-1 0 0,0-1 1 0 0,0 1-1 0 0,1 0 0 0 0,-1 0 1 0 0,0 0-1 0 0,0 0 1 0 0,0 0-1 0 0,0-1 1 0 0,0 1-1 0 0,1 0 1 0 0,-1 0-1 0 0,0 0 0 0 0,0 0 1 0 0,0-1-1 0 0,0 1 1 0 0,0 0-1 0 0,0 0 1 0 0,0 0-1 0 0,0-1 0 0 0,0 1 1 0 0,0 0-1 0 0,0 0 1 0 0,0 0-1 0 0,0-1 1 0 0,0 1-1 0 0,0 0 1 0 0,0 0-1 0 0,0 0 0 0 0,0-1 1 0 0,0 1-1 0 0,0 0 1 0 0,0 0-1 0 0,0 0 1 0 0,0-1-1 0 0,0 1 1 0 0,0 0-1 0 0,31 11-54 0 0,0 1 0 0 0,-1 2 0 0 0,0 1 0 0 0,45 30 0 0 0,-39-23 8 0 0,7 8 96 0 0,-42-28-88 0 0,0 0 0 0 0,0 0 0 0 0,0 0 0 0 0,0-1 0 0 0,-1 1 0 0 0,1 0 0 0 0,0 0 0 0 0,-1-1 0 0 0,0 1 0 0 0,1 0 0 0 0,-1 0 0 0 0,0 0 0 0 0,0 0 0 0 0,0-1 0 0 0,0 1 0 0 0,0 0 0 0 0,0 0 0 0 0,0 0 0 0 0,-1 0 0 0 0,1 0 0 0 0,-1-1 0 0 0,0 1 0 0 0,1 0 0 0 0,-1-1 0 0 0,0 1 0 0 0,0 0 0 0 0,0-1 0 0 0,0 1 0 0 0,-2 2 0 0 0,-7 20 0 0 0,9-11 0 0 0,0-11 0 0 0,0 0 0 0 0,1 0 0 0 0,-1 0 0 0 0,1 0 0 0 0,0 0 0 0 0,0 0 0 0 0,0 0 0 0 0,0 0 0 0 0,0 0 0 0 0,0 0 0 0 0,0 0 0 0 0,1 0 0 0 0,-1 0 0 0 0,1-1 0 0 0,-1 1 0 0 0,1 0 0 0 0,1 3 0 0 0,2-2 0 0 0,-1 0 0 0 0,1 0 0 0 0,-1 0 0 0 0,0 1 0 0 0,0-1 0 0 0,0 1 0 0 0,-1 0 0 0 0,1 0 0 0 0,-1 0 0 0 0,0 0 0 0 0,0 0 0 0 0,-1 0 0 0 0,1 1 0 0 0,-1-1 0 0 0,0 1 0 0 0,0-1 0 0 0,0 1 0 0 0,-1-1 0 0 0,1 1 0 0 0,-1 0 0 0 0,0-1 0 0 0,0 1 0 0 0,-1-1 0 0 0,0 1 0 0 0,0-1 0 0 0,0 1 0 0 0,0-1 0 0 0,0 1 0 0 0,-3 4 0 0 0,-20 53 0 0 0,-9 30 0 0 0,28-77-98 0 0,3-7-29 0 0,0 0 0 0 0,0 0 0 0 0,0 0 1 0 0,1-1-1 0 0,0 16 0 0 0,25-25-12767 0 0,-15-2 6597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6:01.434"/>
    </inkml:context>
    <inkml:brush xml:id="br0">
      <inkml:brushProperty name="width" value="0.05" units="cm"/>
      <inkml:brushProperty name="height" value="0.05" units="cm"/>
      <inkml:brushProperty name="color" value="#00A0D7"/>
    </inkml:brush>
  </inkml:definitions>
  <inkml:trace contextRef="#ctx0" brushRef="#br0">0 187 10965 0 0,'0'-2'310'0'0,"0"1"1"0"0,0-1-1 0 0,1 1 0 0 0,-1 0 0 0 0,0-1 1 0 0,1 1-1 0 0,-1-1 0 0 0,0 1 0 0 0,1 0 1 0 0,0-1-1 0 0,-1 1 0 0 0,1 0 1 0 0,0 0-1 0 0,0-1 0 0 0,0 1 0 0 0,0 0 1 0 0,0 0-1 0 0,0 0 0 0 0,0 0 0 0 0,0 0 1 0 0,0 0-1 0 0,0 0 0 0 0,0 1 0 0 0,3-2 1 0 0,42-13 1364 0 0,-26 10-854 0 0,87-20 1785 0 0,172-17-1 0 0,128 12 197 0 0,-260 21-2116 0 0,473-21 739 0 0,844 67 0 0 0,-492 23-1425 0 0,-531-81 0 0 0,-439 21 0 0 0,1-1 0 0 0,-1 1 0 0 0,0 0 0 0 0,0-1 0 0 0,0 1 0 0 0,0 0 0 0 0,1 1 0 0 0,-1-1 0 0 0,0 0 0 0 0,0 0 0 0 0,0 1 0 0 0,0 0 0 0 0,0-1 0 0 0,0 1 0 0 0,1 0 0 0 0,-2 0 0 0 0,1 0 0 0 0,0 0 0 0 0,0 0 0 0 0,0 0 0 0 0,2 3 0 0 0,-2 0 0 0 0,0 0 0 0 0,0 0 0 0 0,0 0 0 0 0,0 1 0 0 0,-1-1 0 0 0,0 1 0 0 0,0-1 0 0 0,0 1 0 0 0,0 5 0 0 0,26 240 0 0 0,-25-231 0 0 0,83 728 0 0 0,-71-653-175 0 0,14 124-1146 0 0,-25-172 729 0 0,-1-1 0 0 0,-9 80 0 0 0,3-101-2329 0 0,-1 0 1 0 0,-11 29-1 0 0,4-20-4003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01.580"/>
    </inkml:context>
    <inkml:brush xml:id="br0">
      <inkml:brushProperty name="width" value="0.05" units="cm"/>
      <inkml:brushProperty name="height" value="0.05" units="cm"/>
      <inkml:brushProperty name="color" value="#00A0D7"/>
    </inkml:brush>
  </inkml:definitions>
  <inkml:trace contextRef="#ctx0" brushRef="#br0">128 301 10833 0 0,'-25'-16'6069'0'0,"5"3"-1803"0"0,0 0-1 0 0,-32-30 0 0 0,50 41-4170 0 0,1 0-1 0 0,0-1 1 0 0,0 1-1 0 0,0 0 1 0 0,0 0-1 0 0,0 0 1 0 0,1-1-1 0 0,-1 1 1 0 0,1 0-1 0 0,-1-1 1 0 0,1 1-1 0 0,0-1 1 0 0,0 1-1 0 0,0 0 1 0 0,0-1-1 0 0,0 1 1 0 0,1-1-1 0 0,-1 1 1 0 0,1 0-1 0 0,-1-1 1 0 0,1 1-1 0 0,0 0 1 0 0,0 0-1 0 0,0 0 1 0 0,2-4-1 0 0,34-52 357 0 0,-27 45-430 0 0,0 2-1 0 0,1-1 1 0 0,0 2 0 0 0,23-18-1 0 0,-30 25-15 0 0,0 1-1 0 0,0-1 1 0 0,0 1-1 0 0,1 0 1 0 0,-1 0 0 0 0,1 0-1 0 0,0 1 1 0 0,8-2-1 0 0,-11 3-3 0 0,0-1 0 0 0,0 1 0 0 0,1 0 0 0 0,-1 1 0 0 0,0-1-1 0 0,0 0 1 0 0,0 1 0 0 0,1-1 0 0 0,-1 1 0 0 0,0-1-1 0 0,0 1 1 0 0,0 0 0 0 0,0 0 0 0 0,0 0 0 0 0,0 0 0 0 0,0 1-1 0 0,0-1 1 0 0,-1 0 0 0 0,4 3 0 0 0,-2 0-1 0 0,0 0 0 0 0,0 0 0 0 0,-1 0 0 0 0,1 0 0 0 0,-1 1 0 0 0,0-1 0 0 0,0 1 0 0 0,0-1 0 0 0,-1 1 0 0 0,0 0 0 0 0,2 8 0 0 0,3 62 0 0 0,-2-22 0 0 0,0-24 0 0 0,3 23 0 0 0,16 52 0 0 0,-17-65 0 0 0,-5-32 0 0 0,0 0 0 0 0,0 0 0 0 0,1 0 0 0 0,0 0 0 0 0,3 9 0 0 0,148 249-5068 0 0,-143-248 6673 0 0,4 8-445 0 0,-12-16-4825 0 0,-1-1-3555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05.665"/>
    </inkml:context>
    <inkml:brush xml:id="br0">
      <inkml:brushProperty name="width" value="0.05" units="cm"/>
      <inkml:brushProperty name="height" value="0.05" units="cm"/>
      <inkml:brushProperty name="color" value="#00A0D7"/>
    </inkml:brush>
  </inkml:definitions>
  <inkml:trace contextRef="#ctx0" brushRef="#br0">12 64 8969 0 0,'-2'-5'1564'0'0,"1"1"0"0"0,-1 0 0 0 0,1-1 0 0 0,-1 1 1 0 0,1-1-1 0 0,0 0 0 0 0,1 1 0 0 0,-1-6 620 0 0,7 10-1652 0 0,0 0 0 0 0,1 1-1 0 0,-1 0 1 0 0,0 1 0 0 0,0-1-1 0 0,10 5 1 0 0,4 4-284 0 0,-1 0 0 0 0,19 13-1 0 0,9 5 220 0 0,2-2-201 0 0,2-2 1 0 0,0-2-1 0 0,71 18 0 0 0,-99-34-223 0 0,1 0-1 0 0,-1-2 1 0 0,1-1 0 0 0,0-2-1 0 0,0 0 1 0 0,0-1-1 0 0,0-1 1 0 0,-1-1-1 0 0,1-1 1 0 0,29-9-1 0 0,-21 1-24 0 0,0-2 0 0 0,-2-1 0 0 0,0-2 0 0 0,0-1-1 0 0,28-21 1 0 0,-23 14-41 0 0,0 2 0 0 0,63-27 0 0 0,-91 46 23 0 0,1 1-1 0 0,-1 0 0 0 0,0 1 0 0 0,1 0 0 0 0,-1 0 0 0 0,1 1 0 0 0,-1 0 0 0 0,1 0 0 0 0,0 0 0 0 0,-1 1 1 0 0,1 1-1 0 0,-1-1 0 0 0,0 1 0 0 0,0 0 0 0 0,10 4 0 0 0,11 7 5 0 0,0 1 0 0 0,39 26 0 0 0,-5-3-17 0 0,-44-28 20 0 0,1 0-1 0 0,-1-1 1 0 0,1 0-1 0 0,1-2 1 0 0,-1 0 0 0 0,1-2-1 0 0,0 0 1 0 0,0-1-1 0 0,0-1 1 0 0,1-1-1 0 0,-1 0 1 0 0,0-2 0 0 0,1 0-1 0 0,21-5 1 0 0,-12 1 8 0 0,37-6-35 0 0,115-3 0 0 0,-133 16 16 0 0,0 3 1 0 0,63 14-1 0 0,-74-11 1 0 0,2-1 1 0 0,-1-2-1 0 0,1-2 0 0 0,54-2 0 0 0,-73-4-10 0 0,-1-1 0 0 0,1-1 0 0 0,-1-1 0 0 0,20-9 0 0 0,43-11-41 0 0,-65 24 57 0 0,-1 0 0 0 0,1 2 1 0 0,-1 0-1 0 0,1 1 0 0 0,-1 1 0 0 0,0 0 0 0 0,1 2 1 0 0,-1 0-1 0 0,28 10 0 0 0,-15-4 30 0 0,54 7 0 0 0,-63-16-26 0 0,0-1-1 0 0,0-2 1 0 0,0 0 0 0 0,-1-1-1 0 0,1-1 1 0 0,35-12-1 0 0,37-7-34 0 0,-70 20 44 0 0,5-2-12 0 0,-1 1 1 0 0,1 1 0 0 0,54 3-1 0 0,229 49 72 0 0,-213-29-41 0 0,176 12 1 0 0,-190-32-25 0 0,0-4 0 0 0,-1-4 0 0 0,151-33 0 0 0,-160 27-12 0 0,0 3-1 0 0,1 4 0 0 0,96 1 0 0 0,222 31 40 0 0,-347-21-47 0 0,-4-2 15 0 0,0-1 0 0 0,0-2 0 0 0,0-2 0 0 0,0-1-1 0 0,0-3 1 0 0,-1-1 0 0 0,0-2 0 0 0,-1-2 0 0 0,39-17 0 0 0,-60 20-16 0 0,1 1 0 0 0,-1 0 1 0 0,2 2-1 0 0,-1 0 0 0 0,0 1 0 0 0,1 1 0 0 0,0 1 1 0 0,0 1-1 0 0,0 1 0 0 0,26 2 0 0 0,58 20 34 0 0,-78-14-34 0 0,1-2 0 0 0,0 0 0 0 0,35 1 0 0 0,14-20-61 0 0,-65 15 127 0 0,1 0 0 0 0,0 1 0 0 0,-1 0 0 0 0,15 5 0 0 0,12 2 42 0 0,140 10-27 0 0,-142-17-68 0 0,9 1-48 0 0,-6-2-66 0 0,1 3-1 0 0,-1 0 0 0 0,-1 3 0 0 0,46 13 0 0 0,-52-10-22 0 0,-21-7 84 0 0,0 0 1 0 0,-1 1-1 0 0,1 1 1 0 0,-1 0 0 0 0,12 7-1 0 0,-17-10 50 0 0,0 0 1 0 0,0 0-1 0 0,0 0 0 0 0,0-1 0 0 0,0 0 1 0 0,13 0-1 0 0,-18-1-16 0 0,10 1-1391 0 0,1-2-9317 0 0,2-12 3421 0 0,-10 10 3756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06.757"/>
    </inkml:context>
    <inkml:brush xml:id="br0">
      <inkml:brushProperty name="width" value="0.05" units="cm"/>
      <inkml:brushProperty name="height" value="0.05" units="cm"/>
      <inkml:brushProperty name="color" value="#00A0D7"/>
    </inkml:brush>
  </inkml:definitions>
  <inkml:trace contextRef="#ctx0" brushRef="#br0">32 12 9497 0 0,'-1'-11'10406'0'0,"-2"16"-6279"0"0,-4 29-5693 0 0,2-13 632 0 0,-8 61-12741 0 0,10-73 10820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07.109"/>
    </inkml:context>
    <inkml:brush xml:id="br0">
      <inkml:brushProperty name="width" value="0.05" units="cm"/>
      <inkml:brushProperty name="height" value="0.05" units="cm"/>
      <inkml:brushProperty name="color" value="#00A0D7"/>
    </inkml:brush>
  </inkml:definitions>
  <inkml:trace contextRef="#ctx0" brushRef="#br0">180 1 3684 0 0,'-23'99'13732'0'0,"17"-64"-12424"0"0,-1 17-11520 0 0,6-43 7241 0 0</inkml:trace>
  <inkml:trace contextRef="#ctx0" brushRef="#br0" timeOffset="0.99">72 433 9213 0 0,'-4'5'1087'0'0,"-1"0"1"0"0,1 1-1 0 0,1 0 1 0 0,-1-1-1 0 0,1 1 1 0 0,-5 12-1 0 0,-7 24-122 0 0,5-14-4072 0 0,-1-2-4250 0 0,7-19 4631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07.824"/>
    </inkml:context>
    <inkml:brush xml:id="br0">
      <inkml:brushProperty name="width" value="0.05" units="cm"/>
      <inkml:brushProperty name="height" value="0.05" units="cm"/>
      <inkml:brushProperty name="color" value="#00A0D7"/>
    </inkml:brush>
  </inkml:definitions>
  <inkml:trace contextRef="#ctx0" brushRef="#br0">352 0 4800 0 0,'-27'47'8770'0'0,"6"3"-3306"0"0,-5 36-6890 0 0,0-1-1508 0 0,6-29 7208 0 0,-14 14 371 0 0,-14 70-5166 0 0,41-127 567 0 0,4-7 157 0 0,-1 0 1 0 0,1 0-1 0 0,0 1 0 0 0,1 0 0 0 0,-1-1 0 0 0,2 1 0 0 0,-3 10 1 0 0,3-7-353 0 0,0-1 0 0 0,-1 0 0 0 0,0 0 0 0 0,0 1 1 0 0,-5 9-1 0 0,-8 38-678 0 0,-3-3 601 0 0,1-5 413 0 0,8-21 96 0 0,7-23-289 0 0,0-1 0 0 0,0 1 0 0 0,1 0 0 0 0,0-1 0 0 0,0 1 0 0 0,0 0 0 0 0,0 5-1 0 0,-9 31-3858 0 0,1-13-2025 0 0,-2 9 1006 0 0,6-19 1853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08.187"/>
    </inkml:context>
    <inkml:brush xml:id="br0">
      <inkml:brushProperty name="width" value="0.05" units="cm"/>
      <inkml:brushProperty name="height" value="0.05" units="cm"/>
      <inkml:brushProperty name="color" value="#00A0D7"/>
    </inkml:brush>
  </inkml:definitions>
  <inkml:trace contextRef="#ctx0" brushRef="#br0">77 1 7277 0 0,'-7'14'3781'0'0,"1"1"1"0"0,-7 28-1 0 0,2-5-4445 0 0,-7 2-7182 0 0,6-15 5520 0 0,3-7-451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08.553"/>
    </inkml:context>
    <inkml:brush xml:id="br0">
      <inkml:brushProperty name="width" value="0.05" units="cm"/>
      <inkml:brushProperty name="height" value="0.05" units="cm"/>
      <inkml:brushProperty name="color" value="#00A0D7"/>
    </inkml:brush>
  </inkml:definitions>
  <inkml:trace contextRef="#ctx0" brushRef="#br0">431 1 6205 0 0,'-27'46'11562'0'0,"4"2"-6935"0"0,-19 37-4004 0 0,-73 113-1197 0 0,55-96-1934 0 0,41-66-1767 0 0,1-2-3298 0 0,14-25 4634 0 0</inkml:trace>
  <inkml:trace contextRef="#ctx0" brushRef="#br0" timeOffset="1">84 654 3636 0 0,'-29'63'10082'0'0,"2"2"-5559"0"0,26-62-4460 0 0,-21 56-10181 0 0,18-49 7196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08.902"/>
    </inkml:context>
    <inkml:brush xml:id="br0">
      <inkml:brushProperty name="width" value="0.05" units="cm"/>
      <inkml:brushProperty name="height" value="0.05" units="cm"/>
      <inkml:brushProperty name="color" value="#00A0D7"/>
    </inkml:brush>
  </inkml:definitions>
  <inkml:trace contextRef="#ctx0" brushRef="#br0">23 1 9321 0 0,'-4'7'1316'0'0,"-1"-3"-188"0"0,3 3-112 0 0,2-2-140 0 0,-3 0-128 0 0,3-1-128 0 0,0 1-188 0 0,-4-3-232 0 0,4 3-352 0 0,0-3 16 0 0,-2 0-1764 0 0,2 3 104 0 0,0-3 284 0 0,-3 0 120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10.739"/>
    </inkml:context>
    <inkml:brush xml:id="br0">
      <inkml:brushProperty name="width" value="0.05" units="cm"/>
      <inkml:brushProperty name="height" value="0.05" units="cm"/>
      <inkml:brushProperty name="color" value="#00A0D7"/>
    </inkml:brush>
  </inkml:definitions>
  <inkml:trace contextRef="#ctx0" brushRef="#br0">28 97 8837 0 0,'-20'-8'8417'0'0,"19"8"-8331"0"0,1 0 1 0 0,0 0-1 0 0,-1 0 1 0 0,1 0-1 0 0,0 1 1 0 0,0-1-1 0 0,-1 0 1 0 0,1 0-1 0 0,0 0 1 0 0,-1 0-1 0 0,1 0 1 0 0,0 1-1 0 0,0-1 1 0 0,-1 0-1 0 0,1 0 1 0 0,0 0-1 0 0,0 1 1 0 0,-1-1-1 0 0,1 0 1 0 0,0 0-1 0 0,0 1 1 0 0,0-1-1 0 0,-1 0 1 0 0,1 1-1 0 0,0-1 1 0 0,0 0-1 0 0,0 1 1 0 0,0-1-1 0 0,0 0 1 0 0,0 0-1 0 0,0 1 1 0 0,0-1-1 0 0,0 0 1 0 0,0 1-1 0 0,0-1 1 0 0,0 0-1 0 0,0 1 1 0 0,0-1-1 0 0,0 0 1 0 0,0 1-1 0 0,0-1 1 0 0,0 0-1 0 0,0 1 1 0 0,0-1-1 0 0,1 0 1 0 0,-1 1-1 0 0,0-1 1 0 0,0 0-1 0 0,0 0 1 0 0,0 1-1 0 0,1-1 1 0 0,-1 0-1 0 0,0 0 1 0 0,0 1-1 0 0,1-1 1 0 0,-1 0-1 0 0,0 0 1 0 0,0 0-1 0 0,1 1 1 0 0,2 3-26 0 0,1 1 1 0 0,-1 0-1 0 0,1-1 0 0 0,0 0 0 0 0,0 0 1 0 0,0 0-1 0 0,1-1 0 0 0,-1 1 0 0 0,1-1 1 0 0,0 0-1 0 0,0 0 0 0 0,0-1 1 0 0,0 1-1 0 0,1-1 0 0 0,-1 0 0 0 0,0-1 1 0 0,1 1-1 0 0,-1-1 0 0 0,1 0 0 0 0,0-1 1 0 0,-1 1-1 0 0,1-1 0 0 0,9-1 0 0 0,8-2-71 0 0,1-1 0 0 0,-1-2-1 0 0,0 0 1 0 0,34-14 0 0 0,38-10 92 0 0,-65 24-84 0 0,0 1 1 0 0,0 1-1 0 0,0 2 1 0 0,1 1-1 0 0,42 5 1 0 0,-52-4 25 0 0,0 0 1 0 0,0-1 0 0 0,0-1-1 0 0,-1-1 1 0 0,1-1-1 0 0,34-11 1 0 0,-26 7 13 0 0,0 1 0 0 0,45-4 0 0 0,-6 11-11 0 0,0 3 0 0 0,0 3 0 0 0,78 17 1 0 0,116 9-121 0 0,-182-33 95 0 0,1-4 0 0 0,-2-3 0 0 0,1-4 1 0 0,106-30-1 0 0,-140 33 12 0 0,0 1 0 0 0,1 3 0 0 0,0 2 0 0 0,84 4 0 0 0,186 39-8 0 0,-188-20-13 0 0,-72-13-35 0 0,1-3 0 0 0,-1-2 0 0 0,0-3 0 0 0,88-13 0 0 0,-97 8 5 0 0,72-2 1 0 0,-100 8 40 0 0,-1 1 0 0 0,0 1 0 0 0,1 1 0 0 0,-1 1 0 0 0,0 1 0 0 0,29 10 0 0 0,50 29-15 0 0,-68-28 2 0 0,0-2 0 0 0,1-1 0 0 0,0-2 0 0 0,1-1 0 0 0,61 11 0 0 0,-62-20 13 0 0,0-2 0 0 0,0-1-1 0 0,0-2 1 0 0,45-10 0 0 0,-38 7 32 0 0,-1 1 1 0 0,54-2 0 0 0,98 10 554 0 0,-184-1-1809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14.353"/>
    </inkml:context>
    <inkml:brush xml:id="br0">
      <inkml:brushProperty name="width" value="0.05" units="cm"/>
      <inkml:brushProperty name="height" value="0.05" units="cm"/>
      <inkml:brushProperty name="color" value="#00A0D7"/>
    </inkml:brush>
  </inkml:definitions>
  <inkml:trace contextRef="#ctx0" brushRef="#br0">1 79 7961 0 0,'8'-1'8478'0'0,"-8"2"-8334"0"0,0-1 0 0 0,0 0-1 0 0,0 0 1 0 0,0 0 0 0 0,0 0-1 0 0,0 1 1 0 0,0-1 0 0 0,0 0 0 0 0,0 0-1 0 0,0 1 1 0 0,18 21 2356 0 0,16 31-2321 0 0,53 98 1077 0 0,-76-131-1127 0 0,-6-10 56 0 0,0 1 0 0 0,1-1 0 0 0,0-1 0 0 0,13 16 0 0 0,-18-25-159 0 0,0 1 0 0 0,0-1 0 0 0,-1 0 0 0 0,1 1 0 0 0,0-1 0 0 0,0 0-1 0 0,0 0 1 0 0,0 0 0 0 0,-1 0 0 0 0,1 0 0 0 0,0 0 0 0 0,0 0 0 0 0,0 0-1 0 0,0 0 1 0 0,-1 0 0 0 0,1 0 0 0 0,0-1 0 0 0,0 1 0 0 0,0 0 0 0 0,0 0-1 0 0,-1-1 1 0 0,1 1 0 0 0,0-1 0 0 0,-1 1 0 0 0,1-1 0 0 0,0 1 0 0 0,-1-1-1 0 0,1 1 1 0 0,0-1 0 0 0,0 0 0 0 0,27-25 526 0 0,-18 15-281 0 0,-7 8-240 0 0,0 0 0 0 0,1 0-1 0 0,-1 0 1 0 0,1 1-1 0 0,0-1 1 0 0,-1 1 0 0 0,1 0-1 0 0,0 0 1 0 0,0 1 0 0 0,0-1-1 0 0,0 1 1 0 0,1-1-1 0 0,-1 1 1 0 0,0 1 0 0 0,1-1-1 0 0,-1 1 1 0 0,0-1 0 0 0,1 1-1 0 0,-1 0 1 0 0,1 1-1 0 0,-1-1 1 0 0,0 1 0 0 0,1 0-1 0 0,-1 0 1 0 0,0 0 0 0 0,0 1-1 0 0,0-1 1 0 0,0 1-1 0 0,0 0 1 0 0,0 0 0 0 0,7 5-1 0 0,49 32-133 0 0,54 30-359 0 0,-101-62 400 0 0,1-1-1 0 0,0 0 1 0 0,0-1-1 0 0,0-1 1 0 0,1 0-1 0 0,21 3 1 0 0,-24-7 63 0 0,-1 1 0 0 0,0-2 0 0 0,1 0 0 0 0,-1 0 0 0 0,0-1 0 0 0,0 0 0 0 0,0-1 0 0 0,0-1 0 0 0,14-5 0 0 0,11-8 135 0 0,46-29 0 0 0,-49 25-9 0 0,38-15 0 0 0,-53 28-120 0 0,0 0 0 0 0,0 1 0 0 0,1 1 0 0 0,0 1 0 0 0,0 1 0 0 0,1 0 0 0 0,-1 1 0 0 0,1 1-1 0 0,0 1 1 0 0,-1 1 0 0 0,1 1 0 0 0,0 1 0 0 0,32 6 0 0 0,-15 3-139 0 0,-1 1 0 0 0,37 18 0 0 0,-46-18 11 0 0,1-1 0 0 0,-1-1 0 0 0,2-1 0 0 0,47 8 0 0 0,-70-16 98 0 0,1-1 1 0 0,-1 0-1 0 0,0 0 0 0 0,1 0 0 0 0,-1-1 0 0 0,0 0 0 0 0,1 0 1 0 0,-1-1-1 0 0,0 0 0 0 0,0 0 0 0 0,0 0 0 0 0,0-1 1 0 0,8-5-1 0 0,0-1 38 0 0,0-2 1 0 0,-1 0-1 0 0,18-19 1 0 0,-20 19 4 0 0,0 0 1 0 0,0 1-1 0 0,2 0 1 0 0,-1 0-1 0 0,19-9 1 0 0,-28 18-32 0 0,0-1 1 0 0,0 1-1 0 0,0 0 1 0 0,0 1 0 0 0,0-1-1 0 0,1 1 1 0 0,-1-1 0 0 0,0 1-1 0 0,0 0 1 0 0,1 0 0 0 0,-1 0-1 0 0,0 1 1 0 0,0-1 0 0 0,1 1-1 0 0,-1 0 1 0 0,0 0 0 0 0,4 1-1 0 0,51 30-438 0 0,-26-13 126 0 0,-29-18 301 0 0,0 0-1 0 0,0-1 1 0 0,0 1-1 0 0,-1-1 1 0 0,1 0-1 0 0,0 0 1 0 0,0 0-1 0 0,0 0 0 0 0,0 0 1 0 0,0-1-1 0 0,-1 1 1 0 0,1-1-1 0 0,0 0 1 0 0,0 0-1 0 0,-1 0 0 0 0,1 0 1 0 0,0 0-1 0 0,-1-1 1 0 0,4-1-1 0 0,56-40 46 0 0,-33 21 30 0 0,5 0-10 0 0,-10 5-18 0 0,1 2 0 0 0,0 0 0 0 0,29-11 0 0 0,-44 22-30 0 0,0 1 1 0 0,0 0-1 0 0,0 1 1 0 0,1 0-1 0 0,-1 0 0 0 0,0 1 1 0 0,1 1-1 0 0,-1 0 0 0 0,1 0 1 0 0,-1 1-1 0 0,0 0 0 0 0,16 4 1 0 0,190 69-459 0 0,-151-48-131 0 0,120 30-1 0 0,-140-48 503 0 0,1-2-1 0 0,91 1 0 0 0,-114-8 288 0 0,-18 1-334 0 0,0-1 1 0 0,-1 1 0 0 0,1 0-1 0 0,0 0 1 0 0,0 1 0 0 0,-1-1 0 0 0,1 1-1 0 0,-1 0 1 0 0,1 1 0 0 0,-1-1-1 0 0,1 1 1 0 0,-1 0 0 0 0,0 0 0 0 0,1 0-1 0 0,5 4 1 0 0,-9-5 50 0 0,1 0 0 0 0,0-1 0 0 0,0 1 0 0 0,0-1 0 0 0,0 0 0 0 0,-1 1 0 0 0,1-1 0 0 0,0 0 0 0 0,0 0 0 0 0,0 0 0 0 0,0 0 0 0 0,0 0 0 0 0,0-1 0 0 0,0 1 0 0 0,-1-1-1 0 0,1 1 1 0 0,0-1 0 0 0,0 0 0 0 0,2-1 0 0 0,40-21-478 0 0,-29 13 389 0 0,32-18 33 0 0,-2-1 0 0 0,45-41-1 0 0,1 0 319 0 0,-73 58-344 0 0,0 0 0 0 0,0 1 0 0 0,1 1 0 0 0,0 0 0 0 0,1 2 0 0 0,0 0 0 0 0,0 2 0 0 0,0 0 0 0 0,1 1 0 0 0,0 1 0 0 0,0 0-1 0 0,1 2 1 0 0,-1 1 0 0 0,0 1 0 0 0,1 0 0 0 0,22 4 0 0 0,114 18-4064 0 0,-135-16 1532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6:04.606"/>
    </inkml:context>
    <inkml:brush xml:id="br0">
      <inkml:brushProperty name="width" value="0.05" units="cm"/>
      <inkml:brushProperty name="height" value="0.05" units="cm"/>
      <inkml:brushProperty name="color" value="#00A0D7"/>
    </inkml:brush>
  </inkml:definitions>
  <inkml:trace contextRef="#ctx0" brushRef="#br0">35 38 11645 0 0,'-3'-1'905'0'0,"1"0"1"0"0,0 0-1 0 0,0 0 0 0 0,0 0 0 0 0,0 0 0 0 0,0 0 1 0 0,1 0-1 0 0,-1-1 0 0 0,0 1 0 0 0,1 0 1 0 0,-1-1-1 0 0,0 0 0 0 0,1 1 0 0 0,0-1 0 0 0,-1 0 1 0 0,1 0-1 0 0,0 0 0 0 0,0 0 0 0 0,0 0 1 0 0,-1-3-1 0 0,44 2-8 0 0,-38 3-845 0 0,25 0 341 0 0,60 1-6733 0 0,-68 0 1352 0 0,0 2 1 0 0,26 6 0 0 0,-38-7 1341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17.839"/>
    </inkml:context>
    <inkml:brush xml:id="br0">
      <inkml:brushProperty name="width" value="0.05" units="cm"/>
      <inkml:brushProperty name="height" value="0.05" units="cm"/>
      <inkml:brushProperty name="color" value="#00A0D7"/>
    </inkml:brush>
  </inkml:definitions>
  <inkml:trace contextRef="#ctx0" brushRef="#br0">0 0 3964 0 0,'3'5'-184'0'0,"-1"-5"-448"0"0,0 0-1116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18.204"/>
    </inkml:context>
    <inkml:brush xml:id="br0">
      <inkml:brushProperty name="width" value="0.05" units="cm"/>
      <inkml:brushProperty name="height" value="0.05" units="cm"/>
      <inkml:brushProperty name="color" value="#00A0D7"/>
    </inkml:brush>
  </inkml:definitions>
  <inkml:trace contextRef="#ctx0" brushRef="#br0">0 33 1380 0 0,'3'-5'1508'0'0,"-3"3"-388"0"0,2-1-164 0 0,0 1 261 0 0,-2-2-1309 0 0,0 1-144 0 0,0 1-421 0 0,0 0-227 0 0,0-1-24 0 0,0 1 20 0 0,0-3 44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18.556"/>
    </inkml:context>
    <inkml:brush xml:id="br0">
      <inkml:brushProperty name="width" value="0.05" units="cm"/>
      <inkml:brushProperty name="height" value="0.05" units="cm"/>
      <inkml:brushProperty name="color" value="#00A0D7"/>
    </inkml:brush>
  </inkml:definitions>
  <inkml:trace contextRef="#ctx0" brushRef="#br0">0 147 2480 0 0,'5'-2'1704'0'0,"-3"-3"-343"0"0,-2 3-309 0 0,0 0-336 0 0,3 2-80 0 0,-3-3-624 0 0,2 1-328 0 0,-2 0-492 0 0,0-3-268 0 0,0 3 47 0 0,0-3 85 0 0,0 3 4 0 0,0-3 64 0 0,0 3-16 0 0</inkml:trace>
  <inkml:trace contextRef="#ctx0" brushRef="#br0" timeOffset="1">16 48 1544 0 0,'8'-15'6819'0'0,"-6"-14"-12833"0"0,-2 29 6013 0 0,0-4-855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18.907"/>
    </inkml:context>
    <inkml:brush xml:id="br0">
      <inkml:brushProperty name="width" value="0.05" units="cm"/>
      <inkml:brushProperty name="height" value="0.05" units="cm"/>
      <inkml:brushProperty name="color" value="#00A0D7"/>
    </inkml:brush>
  </inkml:definitions>
  <inkml:trace contextRef="#ctx0" brushRef="#br0">0 175 908 0 0,'0'-20'13545'0'0,"0"1"-8401"0"0,0-45-9642 0 0,0 36 11140 0 0,0 28-6615 0 0,1-19-4560 0 0,1-1-4899 0 0,-2 15 6593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19.255"/>
    </inkml:context>
    <inkml:brush xml:id="br0">
      <inkml:brushProperty name="width" value="0.05" units="cm"/>
      <inkml:brushProperty name="height" value="0.05" units="cm"/>
      <inkml:brushProperty name="color" value="#00A0D7"/>
    </inkml:brush>
  </inkml:definitions>
  <inkml:trace contextRef="#ctx0" brushRef="#br0">1 127 5941 0 0,'1'-3'1004'0'0,"0"0"0"0"0,-1 1 0 0 0,1-1 0 0 0,-1 0 0 0 0,1 1 0 0 0,-1-1 0 0 0,0 0 0 0 0,0 0 0 0 0,0 0 1 0 0,-1-3-1 0 0,1-14 628 0 0,3 11-4916 0 0,2 0-3851 0 0</inkml:trace>
  <inkml:trace contextRef="#ctx0" brushRef="#br0" timeOffset="1">38 14 9517 0 0,'14'-14'5661'0'0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19.604"/>
    </inkml:context>
    <inkml:brush xml:id="br0">
      <inkml:brushProperty name="width" value="0.05" units="cm"/>
      <inkml:brushProperty name="height" value="0.05" units="cm"/>
      <inkml:brushProperty name="color" value="#00A0D7"/>
    </inkml:brush>
  </inkml:definitions>
  <inkml:trace contextRef="#ctx0" brushRef="#br0">0 247 8381 0 0,'1'-2'650'0'0,"0"1"0"0"0,0 0 1 0 0,0-1-1 0 0,0 1 0 0 0,0-1 1 0 0,0 1-1 0 0,-1-1 0 0 0,1 1 0 0 0,-1-1 1 0 0,1 1-1 0 0,-1-1 0 0 0,0 1 1 0 0,1-1-1 0 0,-1-3 0 0 0,0-15-2708 0 0,-1 8-5692 0 0,1 8 4807 0 0</inkml:trace>
  <inkml:trace contextRef="#ctx0" brushRef="#br0" timeOffset="1">21 65 8057 0 0,'2'-5'1616'0'0,"1"-2"-232"0"0,1 3-212 0 0,-4-1-212 0 0,0 1-236 0 0,0-1-232 0 0,0 0-228 0 0,0 3-244 0 0,0-2 0 0 0,0-1-640 0 0,0 3-280 0 0,0-3-524 0 0,0 0-68 0 0,0 3 108 0 0,0-2-1968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19.954"/>
    </inkml:context>
    <inkml:brush xml:id="br0">
      <inkml:brushProperty name="width" value="0.05" units="cm"/>
      <inkml:brushProperty name="height" value="0.05" units="cm"/>
      <inkml:brushProperty name="color" value="#00A0D7"/>
    </inkml:brush>
  </inkml:definitions>
  <inkml:trace contextRef="#ctx0" brushRef="#br0">0 58 7241 0 0,'5'-2'1504'0'0,"-5"0"-252"0"0,0-1-208 0 0,0 1-232 0 0,2 2-192 0 0,-2-2-292 0 0,0-1-376 0 0,2 3 8 0 0,-2-4-920 0 0,0 1-312 0 0,3 1-104 0 0,-3 0 92 0 0</inkml:trace>
  <inkml:trace contextRef="#ctx0" brushRef="#br0" timeOffset="1">19 14 6433 0 0,'7'-9'8614'0'0,"-6"4"-9749"0"0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20.349"/>
    </inkml:context>
    <inkml:brush xml:id="br0">
      <inkml:brushProperty name="width" value="0.05" units="cm"/>
      <inkml:brushProperty name="height" value="0.05" units="cm"/>
      <inkml:brushProperty name="color" value="#00A0D7"/>
    </inkml:brush>
  </inkml:definitions>
  <inkml:trace contextRef="#ctx0" brushRef="#br0">0 127 4264 0 0,'1'-20'13057'0'0,"0"9"-13393"0"0,-1-1-8101 0 0</inkml:trace>
  <inkml:trace contextRef="#ctx0" brushRef="#br0" timeOffset="1">7 40 6881 0 0,'5'-13'9090'0'0,"-5"-4"-10422"0"0,0 8-5425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20.699"/>
    </inkml:context>
    <inkml:brush xml:id="br0">
      <inkml:brushProperty name="width" value="0.05" units="cm"/>
      <inkml:brushProperty name="height" value="0.05" units="cm"/>
      <inkml:brushProperty name="color" value="#00A0D7"/>
    </inkml:brush>
  </inkml:definitions>
  <inkml:trace contextRef="#ctx0" brushRef="#br0">1 100 4288 0 0,'4'-2'-204'0'0,"-4"-1"-456"0"0,0 1-1196 0 0</inkml:trace>
  <inkml:trace contextRef="#ctx0" brushRef="#br0" timeOffset="1">10 26 1344 0 0,'5'-2'2084'0'0,"-5"0"-432"0"0,0-1-383 0 0,0 1-549 0 0,0 0-80 0 0,0-5-3841 0 0,0 5 2137 0 0,0-1-8 0 0,0 1 172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21.049"/>
    </inkml:context>
    <inkml:brush xml:id="br0">
      <inkml:brushProperty name="width" value="0.05" units="cm"/>
      <inkml:brushProperty name="height" value="0.05" units="cm"/>
      <inkml:brushProperty name="color" value="#00A0D7"/>
    </inkml:brush>
  </inkml:definitions>
  <inkml:trace contextRef="#ctx0" brushRef="#br0">7 150 856 0 0,'2'-5'1792'0'0,"-2"0"-496"0"0,0 3-344 0 0,0 0-123 0 0,3 0-669 0 0,-3-1-348 0 0,0 1-345 0 0,0 0-419 0 0,0-3-12 0 0,0 3-32 0 0,0-3 32 0 0</inkml:trace>
  <inkml:trace contextRef="#ctx0" brushRef="#br0" timeOffset="1">7 53 1228 0 0,'0'0'789'0'0,"0"-9"5555"0"0,0-3-4237 0 0,-6-18-9839 0 0,5 28 6780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6:05.306"/>
    </inkml:context>
    <inkml:brush xml:id="br0">
      <inkml:brushProperty name="width" value="0.05" units="cm"/>
      <inkml:brushProperty name="height" value="0.05" units="cm"/>
      <inkml:brushProperty name="color" value="#00A0D7"/>
    </inkml:brush>
  </inkml:definitions>
  <inkml:trace contextRef="#ctx0" brushRef="#br0">4 14 11541 0 0,'-3'-7'9905'0'0,"3"7"-9740"0"0,16-4 3925 0 0,22 2-2163 0 0,196 22-1084 0 0,-77-20-7342 0 0,20-2-5124 0 0,-152 2 8071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21.400"/>
    </inkml:context>
    <inkml:brush xml:id="br0">
      <inkml:brushProperty name="width" value="0.05" units="cm"/>
      <inkml:brushProperty name="height" value="0.05" units="cm"/>
      <inkml:brushProperty name="color" value="#00A0D7"/>
    </inkml:brush>
  </inkml:definitions>
  <inkml:trace contextRef="#ctx0" brushRef="#br0">10 162 1108 0 0,'0'-24'13872'0'0,"0"16"-13994"0"0,0 0-6303 0 0,0 4 3400 0 0</inkml:trace>
  <inkml:trace contextRef="#ctx0" brushRef="#br0" timeOffset="1">5 17 5104 0 0,'-2'-5'-964'0'0,"-1"1"4"0"0,3-1 12 0 0,0 3 32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21.750"/>
    </inkml:context>
    <inkml:brush xml:id="br0">
      <inkml:brushProperty name="width" value="0.05" units="cm"/>
      <inkml:brushProperty name="height" value="0.05" units="cm"/>
      <inkml:brushProperty name="color" value="#00A0D7"/>
    </inkml:brush>
  </inkml:definitions>
  <inkml:trace contextRef="#ctx0" brushRef="#br0">14 102 2256 0 0,'0'-3'2632'0'0,"0"-1"-515"0"0,0 1-361 0 0,0 1-356 0 0,0 0 324 0 0,0-1-1604 0 0,0 1-8 0 0,-2-2-2940 0 0,2 1 1532 0 0,-3 1 104 0 0,3 0 64 0 0,0-1 75 0 0,0 1 77 0 0,-2 0 56 0 0,2 0 52 0 0,0-1-20 0 0</inkml:trace>
  <inkml:trace contextRef="#ctx0" brushRef="#br0" timeOffset="1">2 33 924 0 0,'0'-5'1332'0'0,"0"3"-264"0"0,0-1-88 0 0,0 1-152 0 0,0 0-103 0 0,0 0-85 0 0,0-1-696 0 0,-2 1-536 0 0,2 0-417 0 0,0-1-79 0 0,0 1 100 0 0,0 0 20 0 0,0-1 40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22.115"/>
    </inkml:context>
    <inkml:brush xml:id="br0">
      <inkml:brushProperty name="width" value="0.05" units="cm"/>
      <inkml:brushProperty name="height" value="0.05" units="cm"/>
      <inkml:brushProperty name="color" value="#00A0D7"/>
    </inkml:brush>
  </inkml:definitions>
  <inkml:trace contextRef="#ctx0" brushRef="#br0">30 221 2012 0 0,'-12'-28'12612'0'0,"3"-10"-10276"0"0,5 21-4957 0 0,0-5-3705 0 0,3 17 3473 0 0</inkml:trace>
  <inkml:trace contextRef="#ctx0" brushRef="#br0" timeOffset="1">5 21 8509 0 0,'0'-5'1632'0'0,"0"3"-280"0"0,0-3-252 0 0,0 3-352 0 0,0 0-396 0 0,0 0-40 0 0,0-1-1612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22.461"/>
    </inkml:context>
    <inkml:brush xml:id="br0">
      <inkml:brushProperty name="width" value="0.05" units="cm"/>
      <inkml:brushProperty name="height" value="0.05" units="cm"/>
      <inkml:brushProperty name="color" value="#00A0D7"/>
    </inkml:brush>
  </inkml:definitions>
  <inkml:trace contextRef="#ctx0" brushRef="#br0">28 127 9233 0 0,'-2'-4'1572'0'0,"2"1"-220"0"0,0 1-200 0 0,-2 2-224 0 0,2-5-228 0 0,-5 3-28 0 0,5 0-880 0 0,-2 0 20 0 0,-1-1-1356 0 0,3 1-100 0 0,-2 0 108 0 0,2-1 136 0 0,0 1 100 0 0,-5 0-1677 0 0</inkml:trace>
  <inkml:trace contextRef="#ctx0" brushRef="#br0" timeOffset="1">5 33 8553 0 0,'0'-5'1616'0'0,"0"1"1844"0"0,0 2-2780 0 0,0-1-256 0 0,0 1-268 0 0,0 0-288 0 0,-2-1 16 0 0,2 1-752 0 0,0 0-248 0 0,0-1-192 0 0,-2 1-160 0 0,2 0 132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22.829"/>
    </inkml:context>
    <inkml:brush xml:id="br0">
      <inkml:brushProperty name="width" value="0.05" units="cm"/>
      <inkml:brushProperty name="height" value="0.05" units="cm"/>
      <inkml:brushProperty name="color" value="#00A0D7"/>
    </inkml:brush>
  </inkml:definitions>
  <inkml:trace contextRef="#ctx0" brushRef="#br0">40 157 9277 0 0,'-12'-27'8837'0'0,"5"5"-6716"0"0,2 5-5034 0 0,3 2-5984 0 0,2 11 5888 0 0</inkml:trace>
  <inkml:trace contextRef="#ctx0" brushRef="#br0" timeOffset="1">12 23 3208 0 0,'-5'-4'220'0'0,"3"-1"-348"0"0,-2-2-456 0 0,4 3-316 0 0,0 1 0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23.178"/>
    </inkml:context>
    <inkml:brush xml:id="br0">
      <inkml:brushProperty name="width" value="0.05" units="cm"/>
      <inkml:brushProperty name="height" value="0.05" units="cm"/>
      <inkml:brushProperty name="color" value="#00A0D7"/>
    </inkml:brush>
  </inkml:definitions>
  <inkml:trace contextRef="#ctx0" brushRef="#br0">39 247 3748 0 0,'-13'-34'13688'0'0,"8"7"-10319"0"0,3 5-6385 0 0,2 1-6973 0 0</inkml:trace>
  <inkml:trace contextRef="#ctx0" brushRef="#br0" timeOffset="1">10 74 7805 0 0,'-9'-29'9178'0'0,"8"14"-9328"0"0,1-1-4079 0 0,0 7-4 0 0,0 5 1278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23.528"/>
    </inkml:context>
    <inkml:brush xml:id="br0">
      <inkml:brushProperty name="width" value="0.05" units="cm"/>
      <inkml:brushProperty name="height" value="0.05" units="cm"/>
      <inkml:brushProperty name="color" value="#00A0D7"/>
    </inkml:brush>
  </inkml:definitions>
  <inkml:trace contextRef="#ctx0" brushRef="#br0">42 159 6941 0 0,'-2'-3'1740'0'0,"2"-1"-176"0"0,-3 2-204 0 0,3-1-212 0 0,0 1-248 0 0,0 0-312 0 0,0-1-356 0 0,-2 1-28 0 0,2-3-1200 0 0,0 3-512 0 0,0-2 24 0 0,0 1 64 0 0,0-1 108 0 0</inkml:trace>
  <inkml:trace contextRef="#ctx0" brushRef="#br0" timeOffset="1">14 53 7429 0 0,'-4'-7'1600'0'0,"4"2"-164"0"0,0 3-164 0 0,-3-2-132 0 0,3 1-140 0 0,0 1-156 0 0,0 0-192 0 0,-2-3-232 0 0,2 3-288 0 0,0-3-12 0 0,0 3-1284 0 0,-2-3-400 0 0,2 3-20 0 0,-2-3 136 0 0,2 3 76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23.877"/>
    </inkml:context>
    <inkml:brush xml:id="br0">
      <inkml:brushProperty name="width" value="0.05" units="cm"/>
      <inkml:brushProperty name="height" value="0.05" units="cm"/>
      <inkml:brushProperty name="color" value="#00A0D7"/>
    </inkml:brush>
  </inkml:definitions>
  <inkml:trace contextRef="#ctx0" brushRef="#br0">77 245 8633 0 0,'-11'-38'9165'0'0,"3"5"-6209"0"0,-4 2-3863 0 0,8 4-10559 0 0</inkml:trace>
  <inkml:trace contextRef="#ctx0" brushRef="#br0" timeOffset="1">36 97 8385 0 0,'-3'-5'1240'0'0,"0"0"1"0"0,1 0-1 0 0,-1-1 0 0 0,1 1 1 0 0,1-1-1 0 0,-1 0 0 0 0,-1-8 1 0 0,-1-3 506 0 0,-3 1-2397 0 0,2 5-5246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8:41.528"/>
    </inkml:context>
    <inkml:brush xml:id="br0">
      <inkml:brushProperty name="width" value="0.05" units="cm"/>
      <inkml:brushProperty name="height" value="0.05" units="cm"/>
      <inkml:brushProperty name="color" value="#00A0D7"/>
    </inkml:brush>
  </inkml:definitions>
  <inkml:trace contextRef="#ctx0" brushRef="#br0">138 340 8901 0 0,'-12'-12'1285'0'0,"0"1"-1"0"0,0 0 1 0 0,-16-10 0 0 0,16 13 48 0 0,1 0-1 0 0,0-2 1 0 0,0 1 0 0 0,-14-18-1 0 0,21 23 303 0 0,5 6-547 0 0,6 14-85 0 0,18 22-438 0 0,-5-14-303 0 0,2-1 0 0 0,0 0-1 0 0,2-2 1 0 0,0-1-1 0 0,2-1 1 0 0,0-2 0 0 0,32 18-1 0 0,-43-28-194 0 0,0 0 0 0 0,0-1 0 0 0,1-1 0 0 0,-1 0 0 0 0,1-1-1 0 0,0-1 1 0 0,1-1 0 0 0,-1 0 0 0 0,0-1 0 0 0,1 0-1 0 0,-1-2 1 0 0,1 0 0 0 0,-1 0 0 0 0,0-2 0 0 0,26-7 0 0 0,-3-2-10 0 0,0-3 0 0 0,-1-1 0 0 0,-1-1 0 0 0,54-35 0 0 0,45-41 37 0 0,-63 42-85 0 0,122-64 0 0 0,-181 107-10 0 0,1 2 0 0 0,0-1 0 0 0,0 2 0 0 0,0 0 0 0 0,1 1 1 0 0,0 1-1 0 0,0 0 0 0 0,0 1 0 0 0,0 1 0 0 0,0 0 0 0 0,0 1 0 0 0,0 1 0 0 0,0 1 0 0 0,0 0 0 0 0,0 1 1 0 0,17 5-1 0 0,142 61 256 0 0,-99-37-138 0 0,-63-27-99 0 0,-1-1 1 0 0,1-1 0 0 0,0 0 0 0 0,0 0 0 0 0,0-2-1 0 0,0 1 1 0 0,1-2 0 0 0,-1 0 0 0 0,0 0 0 0 0,1-1-1 0 0,-1-1 1 0 0,0 0 0 0 0,23-8 0 0 0,8-5 26 0 0,-1-3 0 0 0,68-37 0 0 0,9-4 35 0 0,-100 50-56 0 0,1 1 0 0 0,0 2 0 0 0,1 0 0 0 0,-1 1 0 0 0,1 1 0 0 0,0 1 0 0 0,43 0 0 0 0,-48 4 38 0 0,0 1 0 0 0,-1 0 0 0 0,1 1 0 0 0,-1 1 0 0 0,0 1 0 0 0,0 0 0 0 0,0 1-1 0 0,-1 1 1 0 0,0 0 0 0 0,0 1 0 0 0,16 11 0 0 0,32 30 483 0 0,-4-2-2146 0 0,-19-22-7869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09.070"/>
    </inkml:context>
    <inkml:brush xml:id="br0">
      <inkml:brushProperty name="width" value="0.05" units="cm"/>
      <inkml:brushProperty name="height" value="0.05" units="cm"/>
      <inkml:brushProperty name="color" value="#00A0D7"/>
    </inkml:brush>
  </inkml:definitions>
  <inkml:trace contextRef="#ctx0" brushRef="#br0">4 302 8733 0 0,'-1'-1'205'0'0,"1"1"0"0"0,0 0 0 0 0,-1-1 0 0 0,1 1 1 0 0,0 0-1 0 0,0-1 0 0 0,-1 1 0 0 0,1-1 0 0 0,0 1 1 0 0,0-1-1 0 0,0 1 0 0 0,0-1 0 0 0,0 1 0 0 0,-1 0 0 0 0,1-1 1 0 0,0 1-1 0 0,0-1 0 0 0,0 1 0 0 0,0-1 0 0 0,0 1 0 0 0,0-1 1 0 0,0 1-1 0 0,1-1 0 0 0,-1 1 0 0 0,0-1 0 0 0,0 1 0 0 0,0-1 1 0 0,0 1-1 0 0,1-1 0 0 0,-1 1 0 0 0,0 0 0 0 0,0-1 0 0 0,1 1 1 0 0,-1 0-1 0 0,0-1 0 0 0,1 1 0 0 0,-1-1 0 0 0,0 1 0 0 0,1 0 1 0 0,-1 0-1 0 0,1-1 0 0 0,-1 1 0 0 0,0 0 0 0 0,1-1 1 0 0,25 11 3011 0 0,27 29-1716 0 0,36 36 558 0 0,-41-31-1464 0 0,2-3 0 0 0,2-2-1 0 0,1-2 1 0 0,63 32 0 0 0,-104-63-539 0 0,1-1 1 0 0,0 0 0 0 0,0-1 0 0 0,0-1 0 0 0,1 0 0 0 0,-1 0 0 0 0,1-2 0 0 0,0 1-1 0 0,-1-2 1 0 0,1 0 0 0 0,0-1 0 0 0,-1 0 0 0 0,1-1 0 0 0,-1 0 0 0 0,1-1 0 0 0,17-7-1 0 0,3-3 18 0 0,-2-2 0 0 0,0-2 0 0 0,0-1-1 0 0,-2-1 1 0 0,30-24 0 0 0,-41 29-47 0 0,2 1 1 0 0,0 1-1 0 0,0 1 0 0 0,1 1 1 0 0,1 1-1 0 0,-1 1 1 0 0,2 0-1 0 0,-1 2 0 0 0,25-3 1 0 0,20 1 166 0 0,126 2-1 0 0,-61 4-29 0 0,-84-1-111 0 0,0-3 1 0 0,-1-1-1 0 0,0-3 1 0 0,58-19-1 0 0,178-81 55 0 0,-224 85-99 0 0,-34 15-5 0 0,0 1 1 0 0,1 2 0 0 0,0 0-1 0 0,0 2 1 0 0,1 1-1 0 0,0 1 1 0 0,-1 1 0 0 0,1 2-1 0 0,0 0 1 0 0,0 2-1 0 0,51 11 1 0 0,-36-6 32 0 0,0-1 0 0 0,0-3 0 0 0,0-1 0 0 0,0-3 0 0 0,75-9 0 0 0,-60 0-22 0 0,0-4 1 0 0,0-1-1 0 0,88-38 0 0 0,-96 34-1147 0 0,0 2 0 0 0,65-13 0 0 0,33 8-7271 0 0,-109 18 6116 0 0,88-5-3981 0 0,-99 9 2862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6:06.004"/>
    </inkml:context>
    <inkml:brush xml:id="br0">
      <inkml:brushProperty name="width" value="0.05" units="cm"/>
      <inkml:brushProperty name="height" value="0.05" units="cm"/>
      <inkml:brushProperty name="color" value="#00A0D7"/>
    </inkml:brush>
  </inkml:definitions>
  <inkml:trace contextRef="#ctx0" brushRef="#br0">1 14 11229 0 0,'4'3'9094'0'0,"6"-1"-4694"0"0,29-2-3656 0 0,-32 0 427 0 0,99-2-852 0 0,53-6-7793 0 0,5 0-2017 0 0,-131 8 6072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10.114"/>
    </inkml:context>
    <inkml:brush xml:id="br0">
      <inkml:brushProperty name="width" value="0.05" units="cm"/>
      <inkml:brushProperty name="height" value="0.05" units="cm"/>
      <inkml:brushProperty name="color" value="#00A0D7"/>
    </inkml:brush>
  </inkml:definitions>
  <inkml:trace contextRef="#ctx0" brushRef="#br0">12 0 9345 0 0,'1'26'6634'0'0,"3"17"-3636"0"0,3 27-2029 0 0,-5-10-137 0 0,-2 588 3561 0 0,-16-371-3574 0 0,6 155 164 0 0,11-423-943 0 0,0-1-1 0 0,0 0 1 0 0,1 1 0 0 0,0-1-1 0 0,1 0 1 0 0,-1 0 0 0 0,1 0-1 0 0,1-1 1 0 0,0 1 0 0 0,0-1-1 0 0,0 0 1 0 0,1 0-1 0 0,0 0 1 0 0,1-1 0 0 0,-1 1-1 0 0,1-1 1 0 0,0 0 0 0 0,1-1-1 0 0,-1 0 1 0 0,1 0 0 0 0,0 0-1 0 0,9 3 1 0 0,18 11 48 0 0,2-2-1 0 0,0-1 1 0 0,53 14 0 0 0,-69-23-52 0 0,76 19 204 0 0,1-4 1 0 0,0-4-1 0 0,158 7 1 0 0,-126-21-5 0 0,0-5 1 0 0,142-20-1 0 0,243-61 267 0 0,-398 61-413 0 0,358-56-579 0 0,-156 44-5359 0 0,-159 27-7762 0 0,-148 5 10050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11.501"/>
    </inkml:context>
    <inkml:brush xml:id="br0">
      <inkml:brushProperty name="width" value="0.05" units="cm"/>
      <inkml:brushProperty name="height" value="0.05" units="cm"/>
      <inkml:brushProperty name="color" value="#00A0D7"/>
    </inkml:brush>
  </inkml:definitions>
  <inkml:trace contextRef="#ctx0" brushRef="#br0">148 183 8765 0 0,'-19'-1'1172'0'0,"-11"1"1917"0"0,1 1 1 0 0,-40 6 0 0 0,69-7-3032 0 0,0 0-1 0 0,1 0 1 0 0,-1 0 0 0 0,0 0 0 0 0,0 1 0 0 0,1-1 0 0 0,-1 0-1 0 0,0 0 1 0 0,0 0 0 0 0,0 0 0 0 0,0 1 0 0 0,1-1-1 0 0,-1 0 1 0 0,0 0 0 0 0,0 0 0 0 0,0 1 0 0 0,0-1 0 0 0,0 0-1 0 0,0 0 1 0 0,1 1 0 0 0,-1-1 0 0 0,0 0 0 0 0,0 0 0 0 0,0 1-1 0 0,0-1 1 0 0,0 0 0 0 0,0 0 0 0 0,0 1 0 0 0,0-1-1 0 0,0 0 1 0 0,0 0 0 0 0,0 1 0 0 0,0-1 0 0 0,0 0 0 0 0,-1 0-1 0 0,1 1 1 0 0,0-1 0 0 0,0 0 0 0 0,0 0 0 0 0,0 1 0 0 0,0-1-1 0 0,0 0 1 0 0,-1 0 0 0 0,1 0 0 0 0,0 0 0 0 0,0 1 0 0 0,0-1-1 0 0,-1 0 1 0 0,1 0 0 0 0,0 0 0 0 0,0 0 0 0 0,0 1-1 0 0,-1-1 1 0 0,1 0 0 0 0,0 0 0 0 0,0 0 0 0 0,-1 0 0 0 0,24 9 766 0 0,17-3-194 0 0,1-2 0 0 0,0-2 0 0 0,65-4 0 0 0,-87 1-553 0 0,363-28 1663 0 0,-62 3-701 0 0,483-55 379 0 0,-161 10-912 0 0,-372 60-229 0 0,0 11 0 0 0,499 67 1 0 0,-716-61-249 0 0,-22-3 45 0 0,0 1-1 0 0,0 1 1 0 0,0 2-1 0 0,-1 1 1 0 0,46 18-1 0 0,-68-21-47 0 0,0 1-1 0 0,-1 0 1 0 0,0 0-1 0 0,0 0 0 0 0,-1 1 1 0 0,0 0-1 0 0,0 0 1 0 0,-1 0-1 0 0,1 1 1 0 0,-2 0-1 0 0,1 0 1 0 0,-1 0-1 0 0,0 1 0 0 0,-1-1 1 0 0,0 1-1 0 0,0 0 1 0 0,-1 0-1 0 0,2 10 1 0 0,1 11 17 0 0,-1 0 1 0 0,-1 0 0 0 0,-2 0 0 0 0,-2 39-1 0 0,-47 378 11 0 0,5-60-29 0 0,38-234-25 0 0,24 246 0 0 0,-3-280 0 0 0,-8-72 0 0 0,2 74 0 0 0,-10-119 0 0 0,-1 0 0 0 0,1 0 0 0 0,-1 0 0 0 0,1 0 0 0 0,-1 0 0 0 0,0-1 0 0 0,0 1 0 0 0,0 0 0 0 0,0-1 0 0 0,0 1 0 0 0,0 0 0 0 0,0-1 0 0 0,-1 1 0 0 0,1-1 0 0 0,0 0 0 0 0,-1 1 0 0 0,1-1 0 0 0,-1 0 0 0 0,0 0 0 0 0,1 0 0 0 0,-3 1 0 0 0,-45 20 0 0 0,29-14 0 0 0,-299 127 0 0 0,286-121 0 0 0,-265 85 0 0 0,256-88 1 0 0,0-2 0 0 0,-1-2 0 0 0,1-2 1 0 0,-1-2-1 0 0,0-2 0 0 0,-44-4 0 0 0,-241-45-14 0 0,174 20-18 0 0,63 15-1172 0 0,-1 3 0 0 0,-143 4 0 0 0,168 11-1041 0 0,0 1 0 0 0,-79 20 0 0 0,58-3-813 0 0,-2 0-3295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12.740"/>
    </inkml:context>
    <inkml:brush xml:id="br0">
      <inkml:brushProperty name="width" value="0.05" units="cm"/>
      <inkml:brushProperty name="height" value="0.05" units="cm"/>
      <inkml:brushProperty name="color" value="#00A0D7"/>
    </inkml:brush>
  </inkml:definitions>
  <inkml:trace contextRef="#ctx0" brushRef="#br0">440 66 7917 0 0,'-1'-1'580'0'0,"0"0"0"0"0,-1 0-1 0 0,1 0 1 0 0,0 0 0 0 0,0 0 0 0 0,0 0 0 0 0,0-1 0 0 0,0 1 0 0 0,1 0 0 0 0,-1 0 0 0 0,0-1-1 0 0,1 1 1 0 0,-2-3 0 0 0,-11-16 3576 0 0,8 16-3873 0 0,-1 1 1 0 0,0 0-1 0 0,1 0 1 0 0,-1 1 0 0 0,0-1-1 0 0,0 1 1 0 0,0 1-1 0 0,0-1 1 0 0,-1 1 0 0 0,1 0-1 0 0,0 0 1 0 0,-1 1 0 0 0,-7 0-1 0 0,4 1-202 0 0,0 1 1 0 0,0 0-1 0 0,0 0 0 0 0,1 1 0 0 0,0 0 0 0 0,-1 1 0 0 0,1 0 0 0 0,-10 6 1 0 0,4-1-37 0 0,1 1 1 0 0,0 0-1 0 0,0 1 1 0 0,1 1-1 0 0,1 0 1 0 0,0 1-1 0 0,0 0 1 0 0,1 1-1 0 0,1 0 1 0 0,0 1-1 0 0,1 0 1 0 0,1 0-1 0 0,0 1 0 0 0,-7 20 1 0 0,4-3-681 0 0,2 1-1 0 0,0-1 1 0 0,3 1 0 0 0,0 1 0 0 0,3-1 0 0 0,0 45-1 0 0,10 194-10441 0 0,-5-230 7684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16.629"/>
    </inkml:context>
    <inkml:brush xml:id="br0">
      <inkml:brushProperty name="width" value="0.05" units="cm"/>
      <inkml:brushProperty name="height" value="0.05" units="cm"/>
      <inkml:brushProperty name="color" value="#00A0D7"/>
    </inkml:brush>
  </inkml:definitions>
  <inkml:trace contextRef="#ctx0" brushRef="#br0">30 49 8241 0 0,'-2'-1'990'0'0,"-1"0"0"0"0,1-1-1 0 0,-1 1 1 0 0,1 0 0 0 0,-1-1 0 0 0,1 0 0 0 0,0 1 0 0 0,0-1 0 0 0,0 0 0 0 0,0 0-1 0 0,-3-4 1 0 0,12 4 1985 0 0,15 11-2280 0 0,27 18-173 0 0,-34-18-430 0 0,0 0 0 0 0,1-1 0 0 0,0 0 1 0 0,0-1-1 0 0,1-1 0 0 0,20 4 0 0 0,-19-8-73 0 0,0-1-1 0 0,0-1 0 0 0,0 0 1 0 0,0-2-1 0 0,34-6 0 0 0,92-33-26 0 0,-16 5 32 0 0,-73 24-41 0 0,65-6 0 0 0,-94 16 21 0 0,0 2 1 0 0,-1 0-1 0 0,1 2 0 0 0,-1 0 0 0 0,26 7 0 0 0,104 22-2 0 0,79 18 7 0 0,66 20 109 0 0,-291-68-113 0 0,0-1-1 0 0,0 0 0 0 0,1 0 0 0 0,-1-1 1 0 0,0 0-1 0 0,0 0 0 0 0,-1-1 0 0 0,11-4 0 0 0,71-30-20 0 0,-8 2 18 0 0,-54 27-4 0 0,0 0 0 0 0,0 2-1 0 0,51-2 1 0 0,-8 6-3408 0 0,-70 1 2995 0 0,1 0-1 0 0,-1 0 1 0 0,0 0-1 0 0,0 0 1 0 0,1 1-1 0 0,-1-1 1 0 0,0 1-1 0 0,0-1 1 0 0,0 1-1 0 0,1-1 1 0 0,-1 1 0 0 0,0 0-1 0 0,0-1 1 0 0,0 1-1 0 0,0 0 1 0 0,0 0-1 0 0,0 0 1 0 0,0 0-1 0 0,-1 0 1 0 0,1 0-1 0 0,0 0 1 0 0,0 0-1 0 0,-1 0 1 0 0,1 0-1 0 0,-1 0 1 0 0,1 1-1 0 0,-1-1 1 0 0,1 2-1 0 0,-1 3-2817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17.792"/>
    </inkml:context>
    <inkml:brush xml:id="br0">
      <inkml:brushProperty name="width" value="0.05" units="cm"/>
      <inkml:brushProperty name="height" value="0.05" units="cm"/>
      <inkml:brushProperty name="color" value="#00A0D7"/>
    </inkml:brush>
  </inkml:definitions>
  <inkml:trace contextRef="#ctx0" brushRef="#br0">3 245 8341 0 0,'0'-1'239'0'0,"-1"0"1"0"0,1 0-1 0 0,0 0 1 0 0,-1 0-1 0 0,1 0 1 0 0,0 0-1 0 0,0 0 0 0 0,-1 0 1 0 0,1 0-1 0 0,0 0 1 0 0,0 0-1 0 0,0 0 1 0 0,1 0-1 0 0,-1-1 1 0 0,0 1-1 0 0,0 0 1 0 0,1 0-1 0 0,-1 0 0 0 0,0 0 1 0 0,1 0-1 0 0,-1 1 1 0 0,1-1-1 0 0,-1 0 1 0 0,1 0-1 0 0,-1 0 1 0 0,1 0-1 0 0,0 0 1 0 0,-1 1-1 0 0,1-1 1 0 0,0 0-1 0 0,0 1 0 0 0,0-1 1 0 0,-1 0-1 0 0,1 1 1 0 0,0-1-1 0 0,0 1 1 0 0,0-1-1 0 0,0 1 1 0 0,0 0-1 0 0,0-1 1 0 0,0 1-1 0 0,2 0 1 0 0,59-20 2085 0 0,-41 15-1656 0 0,148-52 2058 0 0,-168 57-2725 0 0,-1 0 0 0 0,0-1 0 0 0,1 1 0 0 0,-1 0 0 0 0,0 0 0 0 0,1 0 0 0 0,-1-1 0 0 0,0 1 1 0 0,1 0-1 0 0,-1-1 0 0 0,0 1 0 0 0,0 0 0 0 0,1 0 0 0 0,-1-1 0 0 0,0 1 0 0 0,0-1 0 0 0,0 1 0 0 0,1 0 0 0 0,-1-1 0 0 0,0 1 0 0 0,0 0 0 0 0,0-1 0 0 0,0 1 1 0 0,0-1-1 0 0,0 1 0 0 0,0 0 0 0 0,0-1 0 0 0,0 1 0 0 0,0-1 0 0 0,0 1 0 0 0,0 0 0 0 0,0-1 0 0 0,0 1 0 0 0,0-1 0 0 0,0 1 0 0 0,0 0 0 0 0,-1-1 0 0 0,1 1 1 0 0,0 0-1 0 0,0-1 0 0 0,0 1 0 0 0,-1 0 0 0 0,1-1 0 0 0,0 1 0 0 0,0 0 0 0 0,-1-1 0 0 0,1 1 0 0 0,0 0 0 0 0,-1 0 0 0 0,1-1 0 0 0,-1 1 0 0 0,-17-18 6 0 0,15 16 1 0 0,-7-7 75 0 0,0 1 0 0 0,0 0 0 0 0,-18-9 0 0 0,-24-20 73 0 0,51 30 53 0 0,11 4-78 0 0,16 2 30 0 0,-25 1-132 0 0,11 0 32 0 0,-1 1 0 0 0,0 1 0 0 0,1 0 1 0 0,-1 0-1 0 0,0 1 0 0 0,17 7 0 0 0,-22-8-33 0 0,-1 0 0 0 0,0 1 0 0 0,0-1-1 0 0,0 1 1 0 0,-1 0 0 0 0,1 0 0 0 0,-1 1-1 0 0,1-1 1 0 0,-1 1 0 0 0,0 0-1 0 0,-1 0 1 0 0,1 0 0 0 0,-1 1 0 0 0,1-1-1 0 0,2 7 1 0 0,-5-5-269 0 0,0-1 1 0 0,0 1-1 0 0,0 0 0 0 0,0 0 0 0 0,-1 0 0 0 0,0 0 1 0 0,-1 0-1 0 0,1 0 0 0 0,-1 0 0 0 0,0 0 0 0 0,-1-1 1 0 0,1 1-1 0 0,-1 0 0 0 0,0-1 0 0 0,-5 9 0 0 0,3-4-1285 0 0,-1 0 0 0 0,-1 0-1 0 0,0 0 1 0 0,0-1 0 0 0,-1 0-1 0 0,0 0 1 0 0,-12 11 0 0 0,11-13-56 0 0,-2 0-1355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18.712"/>
    </inkml:context>
    <inkml:brush xml:id="br0">
      <inkml:brushProperty name="width" value="0.05" units="cm"/>
      <inkml:brushProperty name="height" value="0.05" units="cm"/>
      <inkml:brushProperty name="color" value="#00A0D7"/>
    </inkml:brush>
  </inkml:definitions>
  <inkml:trace contextRef="#ctx0" brushRef="#br0">0 46 8653 0 0,'3'-2'686'0'0,"0"0"0"0"0,-1 0 0 0 0,1 1 0 0 0,0-1 1 0 0,1 1-1 0 0,-1 0 0 0 0,0 0 0 0 0,0 0 0 0 0,0 0 0 0 0,1 0 1 0 0,-1 1-1 0 0,0-1 0 0 0,6 1 0 0 0,53 1 1315 0 0,-35 0-1102 0 0,10-2-470 0 0,0 2 0 0 0,0 1 0 0 0,-1 1 0 0 0,1 2 0 0 0,54 16 1 0 0,-35 4-1791 0 0,-103-36-755 0 0,30 4 2436 0 0,-1-1-1 0 0,1-1 1 0 0,-31-21 0 0 0,42 26-167 0 0,3 2-13 0 0,0 0 0 0 0,0-1 0 0 0,0 1-1 0 0,0 1 1 0 0,-1-1 0 0 0,1 0 0 0 0,-1 1-1 0 0,1 0 1 0 0,-8-2 0 0 0,11 3-2 0 0,1 2-74 0 0,0 0 0 0 0,-1 0 0 0 0,1 0-1 0 0,0-1 1 0 0,1 1 0 0 0,-1 0-1 0 0,0-1 1 0 0,0 1 0 0 0,1-1-1 0 0,-1 1 1 0 0,1-1 0 0 0,-1 0-1 0 0,1 0 1 0 0,0 1 0 0 0,-1-1-1 0 0,1 0 1 0 0,0-1 0 0 0,0 1 0 0 0,0 0-1 0 0,-1 0 1 0 0,4 0 0 0 0,50 17 115 0 0,-45-15-51 0 0,2 1-48 0 0,7 1 67 0 0,-1 0 1 0 0,-1 2 0 0 0,1 0 0 0 0,22 13 0 0 0,-40-19-133 0 0,1-1 0 0 0,-1 1 1 0 0,1 0-1 0 0,-1-1 0 0 0,1 1 0 0 0,-1 0 0 0 0,0-1 1 0 0,1 1-1 0 0,-1 0 0 0 0,0 0 0 0 0,0-1 0 0 0,0 1 1 0 0,0 0-1 0 0,1 0 0 0 0,-1 0 0 0 0,0-1 0 0 0,0 1 1 0 0,0 0-1 0 0,0 0 0 0 0,-1-1 0 0 0,1 1 0 0 0,0 0 1 0 0,0 0-1 0 0,0 0 0 0 0,-1-1 0 0 0,1 1 0 0 0,0 0 1 0 0,-1-1-1 0 0,1 1 0 0 0,0 0 0 0 0,-1-1 0 0 0,1 1 1 0 0,-2 0-1 0 0,-17 26 141 0 0,16-24-131 0 0,-16 19-148 0 0,0 0 0 0 0,-45 36 0 0 0,39-39-3685 0 0,1-2-3700 0 0,19-7 1619 0 0,2-6 2917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19.682"/>
    </inkml:context>
    <inkml:brush xml:id="br0">
      <inkml:brushProperty name="width" value="0.05" units="cm"/>
      <inkml:brushProperty name="height" value="0.05" units="cm"/>
      <inkml:brushProperty name="color" value="#00A0D7"/>
    </inkml:brush>
  </inkml:definitions>
  <inkml:trace contextRef="#ctx0" brushRef="#br0">1 101 10141 0 0,'16'5'2606'0'0,"1"-1"0"0"0,0 0 0 0 0,29 2 0 0 0,2-5-1216 0 0,53-5-1 0 0,-1 0-253 0 0,-75 8-1070 0 0,-6 0-37 0 0,-17-5-93 0 0,-9-4-87 0 0,-117-76 1089 0 0,123 81-918 0 0,-1-1-1 0 0,1 1-1 0 0,0 0 1 0 0,0-1-1 0 0,0 1 0 0 0,-1-1 1 0 0,1 0-1 0 0,0 1 1 0 0,0-1-1 0 0,0 0 1 0 0,0 0-1 0 0,0 0 0 0 0,0 0 1 0 0,0 0-1 0 0,1 0 1 0 0,-1 0-1 0 0,0 0 1 0 0,0 0-1 0 0,1 0 0 0 0,-1 0 1 0 0,1 0-1 0 0,-1 0 1 0 0,1-1-1 0 0,-1 1 1 0 0,1-2-1 0 0,0 2 60 0 0,4-3 723 0 0,8-1-241 0 0,8 8-312 0 0,0 1-1 0 0,-1 1 1 0 0,0 1-1 0 0,0 1 0 0 0,0 0 1 0 0,-1 1-1 0 0,19 13 0 0 0,-24-15-149 0 0,44 26 824 0 0,-57-31-914 0 0,1-1 1 0 0,-1 1-1 0 0,0 0 1 0 0,1-1-1 0 0,-1 1 1 0 0,0 0-1 0 0,0 0 1 0 0,1-1-1 0 0,-1 1 1 0 0,0 0-1 0 0,0 0 1 0 0,0 0-1 0 0,0-1 1 0 0,0 1-1 0 0,0 0 1 0 0,0 0-1 0 0,0-1 1 0 0,-1 1-1 0 0,1 0 0 0 0,0 0 1 0 0,0-1-1 0 0,0 1 1 0 0,-1 0-1 0 0,1 0 1 0 0,-1-1-1 0 0,1 1 1 0 0,0 0-1 0 0,-1-1 1 0 0,1 1-1 0 0,-1-1 1 0 0,1 1-1 0 0,-1-1 1 0 0,0 1-1 0 0,1-1 1 0 0,-1 1-1 0 0,1-1 1 0 0,-2 1-1 0 0,-24 22-476 0 0,1-6-12 0 0,-68 51-3018 0 0,37-12-3957 0 0,40-37 1338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21.363"/>
    </inkml:context>
    <inkml:brush xml:id="br0">
      <inkml:brushProperty name="width" value="0.05" units="cm"/>
      <inkml:brushProperty name="height" value="0.05" units="cm"/>
      <inkml:brushProperty name="color" value="#00A0D7"/>
    </inkml:brush>
  </inkml:definitions>
  <inkml:trace contextRef="#ctx0" brushRef="#br0">46 2 9925 0 0,'-45'-2'9887'0'0,"44"2"-9638"0"0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21.728"/>
    </inkml:context>
    <inkml:brush xml:id="br0">
      <inkml:brushProperty name="width" value="0.05" units="cm"/>
      <inkml:brushProperty name="height" value="0.05" units="cm"/>
      <inkml:brushProperty name="color" value="#00A0D7"/>
    </inkml:brush>
  </inkml:definitions>
  <inkml:trace contextRef="#ctx0" brushRef="#br0">0 0 10353 0 0,'3'9'4961'0'0,"2"-8"-3769"0"0,1-1-3526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22.078"/>
    </inkml:context>
    <inkml:brush xml:id="br0">
      <inkml:brushProperty name="width" value="0.05" units="cm"/>
      <inkml:brushProperty name="height" value="0.05" units="cm"/>
      <inkml:brushProperty name="color" value="#00A0D7"/>
    </inkml:brush>
  </inkml:definitions>
  <inkml:trace contextRef="#ctx0" brushRef="#br0">0 1 9137 0 0,'5'0'1280'0'0,"-3"0"-376"0"0,0 0-460 0 0,3 0-40 0 0,-3 0-1944 0 0,1 0 108 0 0,-1 0 264 0 0,2 0 48 0 0,-1 2 88 0 0,-1 0 67 0 0,0-2 93 0 0,1 3 40 0 0,-1-1 72 0 0,-2 0 24 0 0,2 3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6:15.020"/>
    </inkml:context>
    <inkml:brush xml:id="br0">
      <inkml:brushProperty name="width" value="0.05" units="cm"/>
      <inkml:brushProperty name="height" value="0.05" units="cm"/>
      <inkml:brushProperty name="color" value="#00A0D7"/>
    </inkml:brush>
  </inkml:definitions>
  <inkml:trace contextRef="#ctx0" brushRef="#br0">112 1 9961 0 0,'32'17'10314'0'0,"0"2"-4658"0"0,60 44-561 0 0,-88-60-5030 0 0,0 0 0 0 0,0 0 0 0 0,0 0 0 0 0,0 0 1 0 0,-1 1-1 0 0,0 0 0 0 0,1 0 0 0 0,-1 0 0 0 0,-1 0 0 0 0,1 0 1 0 0,0 0-1 0 0,-1 1 0 0 0,3 9 0 0 0,-4-12-35 0 0,-1 1-1 0 0,0 0 1 0 0,-1 0 0 0 0,1-1-1 0 0,0 1 1 0 0,-1 0-1 0 0,1-1 1 0 0,-1 1 0 0 0,0 0-1 0 0,0-1 1 0 0,0 1-1 0 0,0-1 1 0 0,-1 0 0 0 0,1 1-1 0 0,-1-1 1 0 0,1 0-1 0 0,-1 0 1 0 0,0 1 0 0 0,1-1-1 0 0,-1-1 1 0 0,0 1-1 0 0,-1 0 1 0 0,1 0 0 0 0,0-1-1 0 0,0 1 1 0 0,-1-1-1 0 0,-3 2 1 0 0,-19 10-175 0 0,0-2 0 0 0,-1 0 0 0 0,0-2 0 0 0,-1 0 0 0 0,-40 6 0 0 0,22-4-32 0 0,19 3-4456 0 0,17-8-1149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25.770"/>
    </inkml:context>
    <inkml:brush xml:id="br0">
      <inkml:brushProperty name="width" value="0.05" units="cm"/>
      <inkml:brushProperty name="height" value="0.05" units="cm"/>
      <inkml:brushProperty name="color" value="#00A0D7"/>
    </inkml:brush>
  </inkml:definitions>
  <inkml:trace contextRef="#ctx0" brushRef="#br0">20 13 2024 0 0,'-15'-12'12963'0'0,"11"13"-12550"0"0,10 7-7316 0 0,-2-5 3858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26.136"/>
    </inkml:context>
    <inkml:brush xml:id="br0">
      <inkml:brushProperty name="width" value="0.05" units="cm"/>
      <inkml:brushProperty name="height" value="0.05" units="cm"/>
      <inkml:brushProperty name="color" value="#00A0D7"/>
    </inkml:brush>
  </inkml:definitions>
  <inkml:trace contextRef="#ctx0" brushRef="#br0">0 1 7865 0 0,'2'2'736'0'0,"-1"0"0"0"0,1 0 0 0 0,-1 0 1 0 0,0 0-1 0 0,0 1 0 0 0,0-1 0 0 0,0 0 1 0 0,-1 1-1 0 0,1-1 0 0 0,-1 1 0 0 0,1 4 1 0 0,7 20 2397 0 0,4 17-1641 0 0,16 20-1178 0 0,-15-33-13570 0 0,-12-25 10333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26.501"/>
    </inkml:context>
    <inkml:brush xml:id="br0">
      <inkml:brushProperty name="width" value="0.05" units="cm"/>
      <inkml:brushProperty name="height" value="0.05" units="cm"/>
      <inkml:brushProperty name="color" value="#00A0D7"/>
    </inkml:brush>
  </inkml:definitions>
  <inkml:trace contextRef="#ctx0" brushRef="#br0">0 1 5276 0 0,'4'11'6667'0'0,"-1"2"-4595"0"0,4 11-7898 0 0</inkml:trace>
  <inkml:trace contextRef="#ctx0" brushRef="#br0" timeOffset="1">16 70 4672 0 0,'8'15'11411'0'0,"-4"7"-7239"0"0,-1-7-6127 0 0,1-3-4525 0 0,-2-7 3155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26.851"/>
    </inkml:context>
    <inkml:brush xml:id="br0">
      <inkml:brushProperty name="width" value="0.05" units="cm"/>
      <inkml:brushProperty name="height" value="0.05" units="cm"/>
      <inkml:brushProperty name="color" value="#00A0D7"/>
    </inkml:brush>
  </inkml:definitions>
  <inkml:trace contextRef="#ctx0" brushRef="#br0">1 0 6133 0 0,'8'12'7494'0'0,"-4"1"-3687"0"0,1-1-5052 0 0,3 0-6390 0 0</inkml:trace>
  <inkml:trace contextRef="#ctx0" brushRef="#br0" timeOffset="1">42 92 8489 0 0,'9'24'8169'0'0,"-6"-17"-9755"0"0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28.247"/>
    </inkml:context>
    <inkml:brush xml:id="br0">
      <inkml:brushProperty name="width" value="0.05" units="cm"/>
      <inkml:brushProperty name="height" value="0.05" units="cm"/>
      <inkml:brushProperty name="color" value="#00A0D7"/>
    </inkml:brush>
  </inkml:definitions>
  <inkml:trace contextRef="#ctx0" brushRef="#br0">12 8 9905 0 0,'-12'-7'8777'0'0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28.633"/>
    </inkml:context>
    <inkml:brush xml:id="br0">
      <inkml:brushProperty name="width" value="0.05" units="cm"/>
      <inkml:brushProperty name="height" value="0.05" units="cm"/>
      <inkml:brushProperty name="color" value="#00A0D7"/>
    </inkml:brush>
  </inkml:definitions>
  <inkml:trace contextRef="#ctx0" brushRef="#br0">0 0 8509 0 0,'6'17'6590'0'0,"-5"-12"-8326"0"0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28.980"/>
    </inkml:context>
    <inkml:brush xml:id="br0">
      <inkml:brushProperty name="width" value="0.05" units="cm"/>
      <inkml:brushProperty name="height" value="0.05" units="cm"/>
      <inkml:brushProperty name="color" value="#00A0D7"/>
    </inkml:brush>
  </inkml:definitions>
  <inkml:trace contextRef="#ctx0" brushRef="#br0">0 0 5973 0 0,'6'7'5289'0'0,"-2"0"-5396"0"0,5 7-9189 0 0,-7-12 8485 0 0</inkml:trace>
  <inkml:trace contextRef="#ctx0" brushRef="#br0" timeOffset="1">33 53 1824 0 0,'2'5'1192'0'0,"-2"-1"-60"0"0,0-1-156 0 0,0-1-127 0 0,2 0-97 0 0,0 1-652 0 0,1-1-392 0 0,-3 0-412 0 0,2 0-493 0 0,3 1-1847 0 0</inkml:trace>
  <inkml:trace contextRef="#ctx0" brushRef="#br0" timeOffset="2">74 118 924 0 0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29.329"/>
    </inkml:context>
    <inkml:brush xml:id="br0">
      <inkml:brushProperty name="width" value="0.05" units="cm"/>
      <inkml:brushProperty name="height" value="0.05" units="cm"/>
      <inkml:brushProperty name="color" value="#00A0D7"/>
    </inkml:brush>
  </inkml:definitions>
  <inkml:trace contextRef="#ctx0" brushRef="#br0">1 1 1768 0 0,'4'4'2436'0'0,"-4"-2"-1488"0"0,0 1-131 0 0,2-1-685 0 0,-2 0-300 0 0,0 1-1537 0 0,3-1 657 0 0,-1 0-784 0 0</inkml:trace>
  <inkml:trace contextRef="#ctx0" brushRef="#br0" timeOffset="1">26 51 1128 0 0,'0'2'1184'0'0,"0"1"568"0"0,0 4 4057 0 0,0-5-4709 0 0,0 0-132 0 0,0 1-152 0 0,0-1-232 0 0,0 0-268 0 0,0 0-32 0 0,0 1-1344 0 0,0-1-488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29.681"/>
    </inkml:context>
    <inkml:brush xml:id="br0">
      <inkml:brushProperty name="width" value="0.05" units="cm"/>
      <inkml:brushProperty name="height" value="0.05" units="cm"/>
      <inkml:brushProperty name="color" value="#00A0D7"/>
    </inkml:brush>
  </inkml:definitions>
  <inkml:trace contextRef="#ctx0" brushRef="#br0">1 0 6797 0 0,'4'12'11619'0'0,"-2"-6"-11500"0"0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30.029"/>
    </inkml:context>
    <inkml:brush xml:id="br0">
      <inkml:brushProperty name="width" value="0.05" units="cm"/>
      <inkml:brushProperty name="height" value="0.05" units="cm"/>
      <inkml:brushProperty name="color" value="#00A0D7"/>
    </inkml:brush>
  </inkml:definitions>
  <inkml:trace contextRef="#ctx0" brushRef="#br0">0 1 7845 0 0,'8'2'8934'0'0,"-1"0"-6177"0"0,-1 1-5374 0 0</inkml:trace>
  <inkml:trace contextRef="#ctx0" brushRef="#br0" timeOffset="1">28 12 7301 0 0,'9'6'10611'0'0,"1"2"-6717"0"0,-1 0-6176 0 0,2 4-5093 0 0,-1-1 15481 0 0,-6-8-10864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6:15.783"/>
    </inkml:context>
    <inkml:brush xml:id="br0">
      <inkml:brushProperty name="width" value="0.05" units="cm"/>
      <inkml:brushProperty name="height" value="0.05" units="cm"/>
      <inkml:brushProperty name="color" value="#00A0D7"/>
    </inkml:brush>
  </inkml:definitions>
  <inkml:trace contextRef="#ctx0" brushRef="#br0">90 6 11457 0 0,'21'-6'20696'0'0,"-32"13"-20359"0"0,0-3-302 0 0,1 1-1 0 0,0 1 1 0 0,1-1 0 0 0,-1 2-1 0 0,1-1 1 0 0,0 1-1 0 0,-13 15 1 0 0,20-19-35 0 0,1 0 0 0 0,-1 0 0 0 0,1 1 0 0 0,0-1 0 0 0,1 1 0 0 0,-1-1 0 0 0,0 0 0 0 0,1 1 0 0 0,0-1 0 0 0,0 1 0 0 0,0-1 0 0 0,0 1 0 0 0,1-1 0 0 0,-1 1 0 0 0,1-1 0 0 0,0 1 0 0 0,0-1 0 0 0,2 6 0 0 0,2 3 0 0 0,0 0 0 0 0,1 0 0 0 0,12 17 0 0 0,18 24-11749 0 0,-33-44 4836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30.506"/>
    </inkml:context>
    <inkml:brush xml:id="br0">
      <inkml:brushProperty name="width" value="0.05" units="cm"/>
      <inkml:brushProperty name="height" value="0.05" units="cm"/>
      <inkml:brushProperty name="color" value="#00A0D7"/>
    </inkml:brush>
  </inkml:definitions>
  <inkml:trace contextRef="#ctx0" brushRef="#br0">0 1 4964 0 0,'5'7'13893'0'0,"10"12"-12964"0"0,-10-13-244 0 0,9 7 1704 0 0,2 1-5625 0 0,-5-8-5871 0 0,13 22 18317 0 0,-20-20-10083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30.843"/>
    </inkml:context>
    <inkml:brush xml:id="br0">
      <inkml:brushProperty name="width" value="0.05" units="cm"/>
      <inkml:brushProperty name="height" value="0.05" units="cm"/>
      <inkml:brushProperty name="color" value="#00A0D7"/>
    </inkml:brush>
  </inkml:definitions>
  <inkml:trace contextRef="#ctx0" brushRef="#br0">0 0 3528 0 0,'5'5'784'0'0,"-3"-3"425"0"0,0 3 2403 0 0,1-3-3164 0 0,-3 0-48 0 0,0 1-672 0 0,9-1-7017 0 0,-7-2 6377 0 0</inkml:trace>
  <inkml:trace contextRef="#ctx0" brushRef="#br0" timeOffset="1">51 35 1068 0 0,'8'13'10210'0'0,"-4"-5"-8769"0"0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31.206"/>
    </inkml:context>
    <inkml:brush xml:id="br0">
      <inkml:brushProperty name="width" value="0.05" units="cm"/>
      <inkml:brushProperty name="height" value="0.05" units="cm"/>
      <inkml:brushProperty name="color" value="#00A0D7"/>
    </inkml:brush>
  </inkml:definitions>
  <inkml:trace contextRef="#ctx0" brushRef="#br0">0 0 3072 0 0,'1'1'394'0'0,"-1"-1"0"0"0,1 0-1 0 0,0 1 1 0 0,-1 0 0 0 0,1-1 0 0 0,-1 1-1 0 0,1-1 1 0 0,-1 1 0 0 0,1 0-1 0 0,-1-1 1 0 0,1 1 0 0 0,-1 0-1 0 0,0-1 1 0 0,0 1 0 0 0,1 0 0 0 0,-1 0-1 0 0,0-1 1 0 0,0 1 0 0 0,1 1-1 0 0,1 7-1296 0 0</inkml:trace>
  <inkml:trace contextRef="#ctx0" brushRef="#br0" timeOffset="1">39 55 1868 0 0,'3'3'2112'0'0,"-1"1"-243"0"0,0-2-201 0 0,-2 1-220 0 0,3-1-204 0 0,-3 0-240 0 0,0 1-276 0 0,0-1-344 0 0,0 0-32 0 0,0 1-1384 0 0,0-1-388 0 0,2 0-116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5:59:31.554"/>
    </inkml:context>
    <inkml:brush xml:id="br0">
      <inkml:brushProperty name="width" value="0.05" units="cm"/>
      <inkml:brushProperty name="height" value="0.05" units="cm"/>
      <inkml:brushProperty name="color" value="#00A0D7"/>
    </inkml:brush>
  </inkml:definitions>
  <inkml:trace contextRef="#ctx0" brushRef="#br0">0 0 2272 0 0,'4'11'6041'0'0,"-1"-4"532"0"0,-1-2-4976 0 0,0-2-3662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0:05.209"/>
    </inkml:context>
    <inkml:brush xml:id="br0">
      <inkml:brushProperty name="width" value="0.05" units="cm"/>
      <inkml:brushProperty name="height" value="0.05" units="cm"/>
      <inkml:brushProperty name="color" value="#00A0D7"/>
    </inkml:brush>
  </inkml:definitions>
  <inkml:trace contextRef="#ctx0" brushRef="#br0">0 284 1660 0 0,'125'-15'3534'0'0,"164"0"-1928"0"0,-233 15-756 0 0,-52-1-839 0 0,-1 0 0 0 0,1 0 0 0 0,0 0 0 0 0,0-1 1 0 0,-1 1-1 0 0,1-1 0 0 0,5-4 0 0 0,25-9 13 0 0,-1 4-18 0 0,-1-1-1 0 0,0-1 1 0 0,38-22-1 0 0,36-16 0 0 0,-77 39 26 0 0,71-24-106 0 0,11 10 87 0 0,-85 19-187 0 0,1 1 1 0 0,0 0-1 0 0,0 2 1 0 0,37 0-1 0 0,-63 4-69 0 0,11 11-5168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0:06.235"/>
    </inkml:context>
    <inkml:brush xml:id="br0">
      <inkml:brushProperty name="width" value="0.05" units="cm"/>
      <inkml:brushProperty name="height" value="0.05" units="cm"/>
      <inkml:brushProperty name="color" value="#00A0D7"/>
    </inkml:brush>
  </inkml:definitions>
  <inkml:trace contextRef="#ctx0" brushRef="#br0">57 218 1164 0 0,'-3'0'240'0'0,"0"-1"-1"0"0,0 0 1 0 0,0 1-1 0 0,0-1 1 0 0,0-1 0 0 0,0 1-1 0 0,1 0 1 0 0,-1-1-1 0 0,0 1 1 0 0,1-1 0 0 0,-1 0-1 0 0,1 0 1 0 0,0 0-1 0 0,0 0 1 0 0,-1 0 0 0 0,1 0-1 0 0,1-1 1 0 0,-1 1-1 0 0,0-1 1 0 0,-1-2 0 0 0,2 1-161 0 0,0 1 1 0 0,0 0-1 0 0,1 0 1 0 0,0-1-1 0 0,-1 1 1 0 0,1 0-1 0 0,0 0 1 0 0,0-1-1 0 0,1 1 1 0 0,-1 0-1 0 0,1-1 1 0 0,-1 1-1 0 0,1 0 1 0 0,0 0-1 0 0,3-5 1 0 0,0-1-68 0 0,1 0 0 0 0,0 1 0 0 0,0-1 1 0 0,1 1-1 0 0,0 1 0 0 0,0-1 1 0 0,1 1-1 0 0,0 0 0 0 0,0 0 1 0 0,1 1-1 0 0,11-8 0 0 0,-12 10-6 0 0,0 1 0 0 0,0 0 0 0 0,0 0 0 0 0,0 0 0 0 0,1 1 0 0 0,-1 0 0 0 0,1 0 0 0 0,-1 1-1 0 0,1 0 1 0 0,0 1 0 0 0,-1-1 0 0 0,1 1 0 0 0,0 1 0 0 0,0-1 0 0 0,-1 2 0 0 0,1-1 0 0 0,12 4 0 0 0,-7 0-3 0 0,0 1 0 0 0,0 0 1 0 0,-1 1-1 0 0,0 0 1 0 0,0 1-1 0 0,-1 0 0 0 0,0 1 1 0 0,17 17-1 0 0,25 37-420 0 0,-52-63 538 0 0,0 1-1 0 0,1 0 0 0 0,-1-1 1 0 0,1 1-1 0 0,-1-1 0 0 0,1 0 0 0 0,-1 1 1 0 0,1-1-1 0 0,-1 0 0 0 0,1 0 1 0 0,-1 0-1 0 0,1 0 0 0 0,0 0 0 0 0,-1 0 1 0 0,1 0-1 0 0,-1-1 0 0 0,1 1 1 0 0,-1 0-1 0 0,1-1 0 0 0,-1 1 1 0 0,1-1-1 0 0,-1 0 0 0 0,0 1 0 0 0,1-1 1 0 0,-1 0-1 0 0,0 0 0 0 0,0 0 1 0 0,1 0-1 0 0,1-2 0 0 0,43-40 528 0 0,-39 36-465 0 0,0 0-90 0 0,-6 5-79 0 0,0 1 0 0 0,0 0 0 0 0,0-1 0 0 0,0 1 0 0 0,0 0 0 0 0,0 0 0 0 0,1 0 0 0 0,-1 0 0 0 0,0 0-1 0 0,1 0 1 0 0,-1 0 0 0 0,0 0 0 0 0,1 1 0 0 0,-1-1 0 0 0,1 1 0 0 0,0-1 0 0 0,1 0 0 0 0,0-11 0 0 0,1 9 277 0 0,2 12 426 0 0,-2 5-240 0 0,-1 1 0 0 0,0 0 0 0 0,-1 0 0 0 0,-1 0 0 0 0,0 1 0 0 0,-1-1 0 0 0,0 0 0 0 0,-1 0 0 0 0,-4 18 0 0 0,-1 46 502 0 0,6-66-733 0 0,-1 0 1 0 0,-1-1-1 0 0,0 1 0 0 0,-6 23 0 0 0,7-33-204 0 0,0 0 0 0 0,0 1 0 0 0,0-1 0 0 0,0 0 0 0 0,-1 1 0 0 0,0-1 0 0 0,1 0 0 0 0,-1 0 0 0 0,0 0 0 0 0,0-1 0 0 0,-1 1 0 0 0,1 0 0 0 0,0-1 0 0 0,-1 0 0 0 0,0 1 0 0 0,0-1 0 0 0,1 0 0 0 0,-1 0 0 0 0,0 0 0 0 0,0-1 0 0 0,-1 1 0 0 0,-2 0 0 0 0,4-1-175 0 0,1-1 0 0 0,-1 0 0 0 0,1 0 0 0 0,-1 0 0 0 0,1 0 0 0 0,-1 0 0 0 0,1 0 0 0 0,-1 0 0 0 0,1 0 0 0 0,0 0 0 0 0,-1-1 0 0 0,1 1 0 0 0,-1-1 0 0 0,1 1 0 0 0,0-1 0 0 0,-1 0 0 0 0,1 1 1 0 0,0-1-1 0 0,0 0 0 0 0,0 0 0 0 0,-1 0 0 0 0,1 0 0 0 0,0 0 0 0 0,0 0 0 0 0,0 0 0 0 0,0 0 0 0 0,1 0 0 0 0,-1 0 0 0 0,0-1 0 0 0,0 1 0 0 0,1 0 0 0 0,-1-1 0 0 0,0-1 0 0 0,-1-3-941 0 0,0 0 0 0 0,1 0-1 0 0,0 0 1 0 0,0 0-1 0 0,0 0 1 0 0,1-10-1 0 0,0 11-1645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0:07.220"/>
    </inkml:context>
    <inkml:brush xml:id="br0">
      <inkml:brushProperty name="width" value="0.05" units="cm"/>
      <inkml:brushProperty name="height" value="0.05" units="cm"/>
      <inkml:brushProperty name="color" value="#00A0D7"/>
    </inkml:brush>
  </inkml:definitions>
  <inkml:trace contextRef="#ctx0" brushRef="#br0">315 1 5961 0 0,'0'0'2852'0'0,"-3"5"409"0"0,-10 20-1876 0 0,-192 245 1881 0 0,178-233-3057 0 0,2-9-178 0 0,-8 10 131 0 0,32-36-674 0 0,-1 0-1 0 0,1 1 1 0 0,0-1 0 0 0,0 0-1 0 0,1 1 1 0 0,-1-1-1 0 0,0 0 1 0 0,1 1 0 0 0,0-1-1 0 0,-1 4 1 0 0,5-1-1735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0:07.780"/>
    </inkml:context>
    <inkml:brush xml:id="br0">
      <inkml:brushProperty name="width" value="0.05" units="cm"/>
      <inkml:brushProperty name="height" value="0.05" units="cm"/>
      <inkml:brushProperty name="color" value="#00A0D7"/>
    </inkml:brush>
  </inkml:definitions>
  <inkml:trace contextRef="#ctx0" brushRef="#br0">186 0 3072 0 0,'0'12'1116'0'0,"-4"54"6337"0"0,-11-22-5397 0 0,-109 183 651 0 0,116-213-2690 0 0,-22 30 28 0 0,27-35-840 0 0,3-8 557 0 0,-1-1 0 0 0,1 1 0 0 0,0-1 0 0 0,0 1 0 0 0,0-1 0 0 0,0 1 0 0 0,0 0 0 0 0,0-1 0 0 0,0 1 0 0 0,0-1 0 0 0,0 1 0 0 0,0-1 0 0 0,0 1 0 0 0,0-1 0 0 0,0 1 0 0 0,1-1 0 0 0,-1 1 0 0 0,0-1 0 0 0,0 1-1 0 0,0-1 1 0 0,1 1 0 0 0,-1-1 0 0 0,0 1 0 0 0,1-1 0 0 0,0 1 0 0 0,2-1-2215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0:08.401"/>
    </inkml:context>
    <inkml:brush xml:id="br0">
      <inkml:brushProperty name="width" value="0.05" units="cm"/>
      <inkml:brushProperty name="height" value="0.05" units="cm"/>
      <inkml:brushProperty name="color" value="#00A0D7"/>
    </inkml:brush>
  </inkml:definitions>
  <inkml:trace contextRef="#ctx0" brushRef="#br0">240 1 6277 0 0,'-5'47'3864'0'0,"-17"23"-2960"0"0,14-47 247 0 0,3-7-621 0 0,4-12-303 0 0,0 1 0 0 0,-1 0 0 0 0,1-1 0 0 0,-1 0-1 0 0,0 1 1 0 0,0-1 0 0 0,-1 0 0 0 0,1 0 0 0 0,-6 6 0 0 0,2-4 352 0 0,0 1-461 0 0,-1-1 1 0 0,0 0-1 0 0,0 0 0 0 0,-1 0 1 0 0,1-1-1 0 0,-1 0 0 0 0,0 0 1 0 0,-11 4-1 0 0,-5 3-38 0 0,19-9-64 0 0,1 0 1 0 0,-1 0-1 0 0,0-1 1 0 0,0 0-1 0 0,0 0 1 0 0,0 0-1 0 0,0-1 0 0 0,-6 1 1 0 0,10 0-202 0 0,-1-1 0 0 0,1 1 0 0 0,0 0 0 0 0,-1-1 0 0 0,1 1 0 0 0,0 0 0 0 0,0 0 0 0 0,0 0 0 0 0,1 0 0 0 0,-1 0 0 0 0,0 0 0 0 0,1 0 0 0 0,-1 0 0 0 0,0 2 0 0 0,-2 8-4828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8T06:00:11.565"/>
    </inkml:context>
    <inkml:brush xml:id="br0">
      <inkml:brushProperty name="width" value="0.05" units="cm"/>
      <inkml:brushProperty name="height" value="0.05" units="cm"/>
      <inkml:brushProperty name="color" value="#00A0D7"/>
    </inkml:brush>
  </inkml:definitions>
  <inkml:trace contextRef="#ctx0" brushRef="#br0">1 7 3768 0 0,'32'114'6166'0'0,"-24"-77"-4617"0"0,25 65 0 0 0,-20-62-524 0 0,-12-32-733 0 0,2-1 0 0 0,-1 1 1 0 0,1-1-1 0 0,0 1 0 0 0,0-1 0 0 0,6 8 0 0 0,-9-13-232 0 0,1 0 1 0 0,0-1-1 0 0,0 0 0 0 0,0 1 1 0 0,0-1-1 0 0,0 1 0 0 0,0-1 0 0 0,0 0 1 0 0,1 0-1 0 0,-1 0 0 0 0,0 0 0 0 0,1 0 1 0 0,-1 0-1 0 0,0 0 0 0 0,1 0 1 0 0,0 0-1 0 0,-1-1 0 0 0,1 1 0 0 0,-1-1 1 0 0,1 1-1 0 0,0-1 0 0 0,-1 1 1 0 0,1-1-1 0 0,0 0 0 0 0,-1 0 0 0 0,1 0 1 0 0,0 0-1 0 0,0 0 0 0 0,-1 0 0 0 0,1-1 1 0 0,2 0-1 0 0,0-2 133 0 0,1 0 0 0 0,-1 0 0 0 0,1 0 0 0 0,-1-1 0 0 0,0 0 0 0 0,-1 0 0 0 0,1 0 0 0 0,4-7 0 0 0,16-36 803 0 0,-21 41-897 0 0,-1-1 0 0 0,1 0 0 0 0,1 1-1 0 0,-1 0 1 0 0,1 0 0 0 0,0 0 0 0 0,6-7 0 0 0,-9 11-82 0 0,1-1 1 0 0,-1 1-1 0 0,0-1 1 0 0,0 0-1 0 0,0 1 1 0 0,0-1-1 0 0,0 0 1 0 0,-1 0 0 0 0,1 0-1 0 0,-1 0 1 0 0,0 0-1 0 0,0 0 1 0 0,0-4-1 0 0,6-30 108 0 0,-3 29-359 0 0,0 0-1 0 0,0-1 1 0 0,0 1-1 0 0,-1-1 1 0 0,0 0-1 0 0,-1 1 1 0 0,0-1-1 0 0,0-13 1 0 0,-6-39-10912 0 0,5 53 8262 0 0</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FCBD4C63-09BB-45F7-87F3-23A92744D1B7}" type="datetimeFigureOut">
              <a:rPr lang="tr-TR" smtClean="0"/>
              <a:t>28.04.2023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1559893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FCBD4C63-09BB-45F7-87F3-23A92744D1B7}" type="datetimeFigureOut">
              <a:rPr lang="tr-TR" smtClean="0"/>
              <a:t>28.04.2023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338923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FCBD4C63-09BB-45F7-87F3-23A92744D1B7}" type="datetimeFigureOut">
              <a:rPr lang="tr-TR" smtClean="0"/>
              <a:t>28.04.2023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2544970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FCBD4C63-09BB-45F7-87F3-23A92744D1B7}" type="datetimeFigureOut">
              <a:rPr lang="tr-TR" smtClean="0"/>
              <a:t>28.04.2023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F533CB0B-B078-4F25-9136-9672E82722A1}"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23345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FCBD4C63-09BB-45F7-87F3-23A92744D1B7}" type="datetimeFigureOut">
              <a:rPr lang="tr-TR" smtClean="0"/>
              <a:t>28.04.2023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2223647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FCBD4C63-09BB-45F7-87F3-23A92744D1B7}" type="datetimeFigureOut">
              <a:rPr lang="tr-TR" smtClean="0"/>
              <a:t>28.04.2023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1356246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FCBD4C63-09BB-45F7-87F3-23A92744D1B7}" type="datetimeFigureOut">
              <a:rPr lang="tr-TR" smtClean="0"/>
              <a:t>28.04.2023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3204264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CBD4C63-09BB-45F7-87F3-23A92744D1B7}" type="datetimeFigureOut">
              <a:rPr lang="tr-TR" smtClean="0"/>
              <a:t>28.04.2023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559199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CBD4C63-09BB-45F7-87F3-23A92744D1B7}" type="datetimeFigureOut">
              <a:rPr lang="tr-TR" smtClean="0"/>
              <a:t>28.04.2023</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533CB0B-B078-4F25-9136-9672E82722A1}" type="slidenum">
              <a:rPr lang="tr-TR" smtClean="0"/>
              <a:t>‹#›</a:t>
            </a:fld>
            <a:endParaRPr lang="tr-TR"/>
          </a:p>
        </p:txBody>
      </p:sp>
    </p:spTree>
    <p:extLst>
      <p:ext uri="{BB962C8B-B14F-4D97-AF65-F5344CB8AC3E}">
        <p14:creationId xmlns:p14="http://schemas.microsoft.com/office/powerpoint/2010/main" val="76473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CBD4C63-09BB-45F7-87F3-23A92744D1B7}" type="datetimeFigureOut">
              <a:rPr lang="tr-TR" smtClean="0"/>
              <a:t>28.04.2023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187677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FCBD4C63-09BB-45F7-87F3-23A92744D1B7}" type="datetimeFigureOut">
              <a:rPr lang="tr-TR" smtClean="0"/>
              <a:t>28.04.2023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191450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CBD4C63-09BB-45F7-87F3-23A92744D1B7}" type="datetimeFigureOut">
              <a:rPr lang="tr-TR" smtClean="0"/>
              <a:t>28.04.2023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2316715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CBD4C63-09BB-45F7-87F3-23A92744D1B7}" type="datetimeFigureOut">
              <a:rPr lang="tr-TR" smtClean="0"/>
              <a:t>28.04.2023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140063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FCBD4C63-09BB-45F7-87F3-23A92744D1B7}" type="datetimeFigureOut">
              <a:rPr lang="tr-TR" smtClean="0"/>
              <a:t>28.04.2023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3845730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CBD4C63-09BB-45F7-87F3-23A92744D1B7}" type="datetimeFigureOut">
              <a:rPr lang="tr-TR" smtClean="0"/>
              <a:t>28.04.2023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13823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FCBD4C63-09BB-45F7-87F3-23A92744D1B7}" type="datetimeFigureOut">
              <a:rPr lang="tr-TR" smtClean="0"/>
              <a:t>28.04.2023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2250932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FCBD4C63-09BB-45F7-87F3-23A92744D1B7}" type="datetimeFigureOut">
              <a:rPr lang="tr-TR" smtClean="0"/>
              <a:t>28.04.2023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5113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D4C63-09BB-45F7-87F3-23A92744D1B7}" type="datetimeFigureOut">
              <a:rPr lang="tr-TR" smtClean="0"/>
              <a:t>28.04.2023</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533CB0B-B078-4F25-9136-9672E82722A1}" type="slidenum">
              <a:rPr lang="tr-TR" smtClean="0"/>
              <a:t>‹#›</a:t>
            </a:fld>
            <a:endParaRPr lang="tr-TR"/>
          </a:p>
        </p:txBody>
      </p:sp>
    </p:spTree>
    <p:extLst>
      <p:ext uri="{BB962C8B-B14F-4D97-AF65-F5344CB8AC3E}">
        <p14:creationId xmlns:p14="http://schemas.microsoft.com/office/powerpoint/2010/main" val="407566723"/>
      </p:ext>
    </p:extLst>
  </p:cSld>
  <p:clrMap bg1="dk1" tx1="lt1" bg2="dk2" tx2="lt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 id="214748392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2.xml"/><Relationship Id="rId5" Type="http://schemas.openxmlformats.org/officeDocument/2006/relationships/image" Target="../media/image160.png"/><Relationship Id="rId4" Type="http://schemas.openxmlformats.org/officeDocument/2006/relationships/customXml" Target="../ink/ink136.xml"/></Relationships>
</file>

<file path=ppt/slides/_rels/slide11.xml.rels><?xml version="1.0" encoding="UTF-8" standalone="yes"?>
<Relationships xmlns="http://schemas.openxmlformats.org/package/2006/relationships"><Relationship Id="rId3" Type="http://schemas.openxmlformats.org/officeDocument/2006/relationships/hyperlink" Target="https://www.bilgigunlugum.net/prog/cprog/2c_isaretci" TargetMode="External"/><Relationship Id="rId2" Type="http://schemas.openxmlformats.org/officeDocument/2006/relationships/hyperlink" Target="https://steemit.com/tr/@etasarim/pointersiaretiler1cprogramlamadili-3cg4nzbg0h" TargetMode="External"/><Relationship Id="rId1" Type="http://schemas.openxmlformats.org/officeDocument/2006/relationships/slideLayout" Target="../slideLayouts/slideLayout2.xml"/><Relationship Id="rId5" Type="http://schemas.openxmlformats.org/officeDocument/2006/relationships/hyperlink" Target="https://medium.com/@mrtztrk/lanet-olas%C4%B1-c-deki-lanet-olas%C4%B1-pointer-1321ed6c442a" TargetMode="External"/><Relationship Id="rId4" Type="http://schemas.openxmlformats.org/officeDocument/2006/relationships/hyperlink" Target="http://www.cagataycebi.com/programming/c_programming/c_programming_10.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mrtztrk/lanet-olas%C4%B1-c-deki-lanet-olas%C4%B1-pointer-1321ed6c442a" TargetMode="External"/><Relationship Id="rId2" Type="http://schemas.openxmlformats.org/officeDocument/2006/relationships/hyperlink" Target="http://www.cagataycebi.com/programming/c_programming/c_programming_10.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25.png"/><Relationship Id="rId21" Type="http://schemas.openxmlformats.org/officeDocument/2006/relationships/image" Target="../media/image16.png"/><Relationship Id="rId34" Type="http://schemas.openxmlformats.org/officeDocument/2006/relationships/customXml" Target="../ink/ink16.xml"/><Relationship Id="rId42" Type="http://schemas.openxmlformats.org/officeDocument/2006/relationships/customXml" Target="../ink/ink20.xml"/><Relationship Id="rId47" Type="http://schemas.openxmlformats.org/officeDocument/2006/relationships/image" Target="../media/image29.png"/><Relationship Id="rId50" Type="http://schemas.openxmlformats.org/officeDocument/2006/relationships/customXml" Target="../ink/ink24.xml"/><Relationship Id="rId55" Type="http://schemas.openxmlformats.org/officeDocument/2006/relationships/image" Target="../media/image33.png"/><Relationship Id="rId7" Type="http://schemas.openxmlformats.org/officeDocument/2006/relationships/image" Target="../media/image9.png"/><Relationship Id="rId2" Type="http://schemas.openxmlformats.org/officeDocument/2006/relationships/image" Target="../media/image5.png"/><Relationship Id="rId16" Type="http://schemas.openxmlformats.org/officeDocument/2006/relationships/customXml" Target="../ink/ink7.xml"/><Relationship Id="rId29" Type="http://schemas.openxmlformats.org/officeDocument/2006/relationships/image" Target="../media/image20.png"/><Relationship Id="rId11" Type="http://schemas.openxmlformats.org/officeDocument/2006/relationships/image" Target="../media/image11.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4.png"/><Relationship Id="rId40" Type="http://schemas.openxmlformats.org/officeDocument/2006/relationships/customXml" Target="../ink/ink19.xml"/><Relationship Id="rId45" Type="http://schemas.openxmlformats.org/officeDocument/2006/relationships/image" Target="../media/image28.png"/><Relationship Id="rId53"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customXml" Target="../ink/ink4.xml"/><Relationship Id="rId19" Type="http://schemas.openxmlformats.org/officeDocument/2006/relationships/image" Target="../media/image15.png"/><Relationship Id="rId31" Type="http://schemas.openxmlformats.org/officeDocument/2006/relationships/image" Target="../media/image21.png"/><Relationship Id="rId44" Type="http://schemas.openxmlformats.org/officeDocument/2006/relationships/customXml" Target="../ink/ink21.xml"/><Relationship Id="rId52" Type="http://schemas.openxmlformats.org/officeDocument/2006/relationships/customXml" Target="../ink/ink25.xml"/><Relationship Id="rId4" Type="http://schemas.openxmlformats.org/officeDocument/2006/relationships/image" Target="../media/image7.png"/><Relationship Id="rId9" Type="http://schemas.openxmlformats.org/officeDocument/2006/relationships/image" Target="../media/image1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9.png"/><Relationship Id="rId30" Type="http://schemas.openxmlformats.org/officeDocument/2006/relationships/customXml" Target="../ink/ink14.xml"/><Relationship Id="rId35" Type="http://schemas.openxmlformats.org/officeDocument/2006/relationships/image" Target="../media/image23.png"/><Relationship Id="rId43" Type="http://schemas.openxmlformats.org/officeDocument/2006/relationships/image" Target="../media/image27.png"/><Relationship Id="rId48" Type="http://schemas.openxmlformats.org/officeDocument/2006/relationships/customXml" Target="../ink/ink23.xml"/><Relationship Id="rId8" Type="http://schemas.openxmlformats.org/officeDocument/2006/relationships/customXml" Target="../ink/ink3.xml"/><Relationship Id="rId51" Type="http://schemas.openxmlformats.org/officeDocument/2006/relationships/image" Target="../media/image31.png"/><Relationship Id="rId3" Type="http://schemas.openxmlformats.org/officeDocument/2006/relationships/image" Target="../media/image6.png"/><Relationship Id="rId12" Type="http://schemas.openxmlformats.org/officeDocument/2006/relationships/customXml" Target="../ink/ink5.xml"/><Relationship Id="rId17" Type="http://schemas.openxmlformats.org/officeDocument/2006/relationships/image" Target="../media/image14.png"/><Relationship Id="rId25" Type="http://schemas.openxmlformats.org/officeDocument/2006/relationships/image" Target="../media/image18.png"/><Relationship Id="rId33" Type="http://schemas.openxmlformats.org/officeDocument/2006/relationships/image" Target="../media/image22.png"/><Relationship Id="rId38" Type="http://schemas.openxmlformats.org/officeDocument/2006/relationships/customXml" Target="../ink/ink18.xml"/><Relationship Id="rId46" Type="http://schemas.openxmlformats.org/officeDocument/2006/relationships/customXml" Target="../ink/ink22.xml"/><Relationship Id="rId20" Type="http://schemas.openxmlformats.org/officeDocument/2006/relationships/customXml" Target="../ink/ink9.xml"/><Relationship Id="rId41" Type="http://schemas.openxmlformats.org/officeDocument/2006/relationships/image" Target="../media/image26.png"/><Relationship Id="rId54" Type="http://schemas.openxmlformats.org/officeDocument/2006/relationships/customXml" Target="../ink/ink26.xml"/><Relationship Id="rId1" Type="http://schemas.openxmlformats.org/officeDocument/2006/relationships/slideLayout" Target="../slideLayouts/slideLayout2.xml"/><Relationship Id="rId6" Type="http://schemas.openxmlformats.org/officeDocument/2006/relationships/customXml" Target="../ink/ink2.xml"/><Relationship Id="rId15" Type="http://schemas.openxmlformats.org/officeDocument/2006/relationships/image" Target="../media/image13.png"/><Relationship Id="rId23" Type="http://schemas.openxmlformats.org/officeDocument/2006/relationships/image" Target="../media/image17.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30.png"/></Relationships>
</file>

<file path=ppt/slides/_rels/slide3.xml.rels><?xml version="1.0" encoding="UTF-8" standalone="yes"?>
<Relationships xmlns="http://schemas.openxmlformats.org/package/2006/relationships"><Relationship Id="rId26" Type="http://schemas.openxmlformats.org/officeDocument/2006/relationships/image" Target="../media/image46.png"/><Relationship Id="rId21" Type="http://schemas.openxmlformats.org/officeDocument/2006/relationships/customXml" Target="../ink/ink36.xml"/><Relationship Id="rId42" Type="http://schemas.openxmlformats.org/officeDocument/2006/relationships/image" Target="../media/image54.png"/><Relationship Id="rId47" Type="http://schemas.openxmlformats.org/officeDocument/2006/relationships/customXml" Target="../ink/ink49.xml"/><Relationship Id="rId63" Type="http://schemas.openxmlformats.org/officeDocument/2006/relationships/customXml" Target="../ink/ink57.xml"/><Relationship Id="rId68" Type="http://schemas.openxmlformats.org/officeDocument/2006/relationships/image" Target="../media/image67.png"/><Relationship Id="rId84" Type="http://schemas.openxmlformats.org/officeDocument/2006/relationships/image" Target="../media/image75.png"/><Relationship Id="rId16" Type="http://schemas.openxmlformats.org/officeDocument/2006/relationships/image" Target="../media/image41.png"/><Relationship Id="rId11" Type="http://schemas.openxmlformats.org/officeDocument/2006/relationships/customXml" Target="../ink/ink31.xml"/><Relationship Id="rId32" Type="http://schemas.openxmlformats.org/officeDocument/2006/relationships/image" Target="../media/image49.png"/><Relationship Id="rId37" Type="http://schemas.openxmlformats.org/officeDocument/2006/relationships/customXml" Target="../ink/ink44.xml"/><Relationship Id="rId53" Type="http://schemas.openxmlformats.org/officeDocument/2006/relationships/customXml" Target="../ink/ink52.xml"/><Relationship Id="rId58" Type="http://schemas.openxmlformats.org/officeDocument/2006/relationships/image" Target="../media/image62.png"/><Relationship Id="rId74" Type="http://schemas.openxmlformats.org/officeDocument/2006/relationships/image" Target="../media/image70.png"/><Relationship Id="rId79" Type="http://schemas.openxmlformats.org/officeDocument/2006/relationships/customXml" Target="../ink/ink65.xml"/><Relationship Id="rId5" Type="http://schemas.openxmlformats.org/officeDocument/2006/relationships/customXml" Target="../ink/ink28.xml"/><Relationship Id="rId61" Type="http://schemas.openxmlformats.org/officeDocument/2006/relationships/customXml" Target="../ink/ink56.xml"/><Relationship Id="rId82" Type="http://schemas.openxmlformats.org/officeDocument/2006/relationships/image" Target="../media/image74.png"/><Relationship Id="rId19" Type="http://schemas.openxmlformats.org/officeDocument/2006/relationships/customXml" Target="../ink/ink35.xml"/><Relationship Id="rId14" Type="http://schemas.openxmlformats.org/officeDocument/2006/relationships/image" Target="../media/image40.png"/><Relationship Id="rId22" Type="http://schemas.openxmlformats.org/officeDocument/2006/relationships/image" Target="../media/image44.png"/><Relationship Id="rId27" Type="http://schemas.openxmlformats.org/officeDocument/2006/relationships/customXml" Target="../ink/ink39.xml"/><Relationship Id="rId30" Type="http://schemas.openxmlformats.org/officeDocument/2006/relationships/image" Target="../media/image48.png"/><Relationship Id="rId35" Type="http://schemas.openxmlformats.org/officeDocument/2006/relationships/customXml" Target="../ink/ink43.xml"/><Relationship Id="rId43" Type="http://schemas.openxmlformats.org/officeDocument/2006/relationships/customXml" Target="../ink/ink47.xml"/><Relationship Id="rId48" Type="http://schemas.openxmlformats.org/officeDocument/2006/relationships/image" Target="../media/image57.png"/><Relationship Id="rId56" Type="http://schemas.openxmlformats.org/officeDocument/2006/relationships/image" Target="../media/image61.png"/><Relationship Id="rId64" Type="http://schemas.openxmlformats.org/officeDocument/2006/relationships/image" Target="../media/image65.png"/><Relationship Id="rId69" Type="http://schemas.openxmlformats.org/officeDocument/2006/relationships/customXml" Target="../ink/ink60.xml"/><Relationship Id="rId77" Type="http://schemas.openxmlformats.org/officeDocument/2006/relationships/customXml" Target="../ink/ink64.xml"/><Relationship Id="rId8" Type="http://schemas.openxmlformats.org/officeDocument/2006/relationships/image" Target="../media/image37.png"/><Relationship Id="rId51" Type="http://schemas.openxmlformats.org/officeDocument/2006/relationships/customXml" Target="../ink/ink51.xml"/><Relationship Id="rId72" Type="http://schemas.openxmlformats.org/officeDocument/2006/relationships/image" Target="../media/image69.png"/><Relationship Id="rId80" Type="http://schemas.openxmlformats.org/officeDocument/2006/relationships/image" Target="../media/image73.png"/><Relationship Id="rId3" Type="http://schemas.openxmlformats.org/officeDocument/2006/relationships/customXml" Target="../ink/ink27.xml"/><Relationship Id="rId12" Type="http://schemas.openxmlformats.org/officeDocument/2006/relationships/image" Target="../media/image39.png"/><Relationship Id="rId17" Type="http://schemas.openxmlformats.org/officeDocument/2006/relationships/customXml" Target="../ink/ink34.xml"/><Relationship Id="rId25" Type="http://schemas.openxmlformats.org/officeDocument/2006/relationships/customXml" Target="../ink/ink38.xml"/><Relationship Id="rId33" Type="http://schemas.openxmlformats.org/officeDocument/2006/relationships/customXml" Target="../ink/ink42.xml"/><Relationship Id="rId38" Type="http://schemas.openxmlformats.org/officeDocument/2006/relationships/image" Target="../media/image52.png"/><Relationship Id="rId46" Type="http://schemas.openxmlformats.org/officeDocument/2006/relationships/image" Target="../media/image56.png"/><Relationship Id="rId59" Type="http://schemas.openxmlformats.org/officeDocument/2006/relationships/customXml" Target="../ink/ink55.xml"/><Relationship Id="rId67" Type="http://schemas.openxmlformats.org/officeDocument/2006/relationships/customXml" Target="../ink/ink59.xml"/><Relationship Id="rId20" Type="http://schemas.openxmlformats.org/officeDocument/2006/relationships/image" Target="../media/image43.png"/><Relationship Id="rId41" Type="http://schemas.openxmlformats.org/officeDocument/2006/relationships/customXml" Target="../ink/ink46.xml"/><Relationship Id="rId54" Type="http://schemas.openxmlformats.org/officeDocument/2006/relationships/image" Target="../media/image60.png"/><Relationship Id="rId62" Type="http://schemas.openxmlformats.org/officeDocument/2006/relationships/image" Target="../media/image64.png"/><Relationship Id="rId70" Type="http://schemas.openxmlformats.org/officeDocument/2006/relationships/image" Target="../media/image68.png"/><Relationship Id="rId75" Type="http://schemas.openxmlformats.org/officeDocument/2006/relationships/customXml" Target="../ink/ink63.xml"/><Relationship Id="rId83" Type="http://schemas.openxmlformats.org/officeDocument/2006/relationships/customXml" Target="../ink/ink67.xml"/><Relationship Id="rId1" Type="http://schemas.openxmlformats.org/officeDocument/2006/relationships/slideLayout" Target="../slideLayouts/slideLayout2.xml"/><Relationship Id="rId6" Type="http://schemas.openxmlformats.org/officeDocument/2006/relationships/image" Target="../media/image36.png"/><Relationship Id="rId15" Type="http://schemas.openxmlformats.org/officeDocument/2006/relationships/customXml" Target="../ink/ink33.xml"/><Relationship Id="rId23" Type="http://schemas.openxmlformats.org/officeDocument/2006/relationships/customXml" Target="../ink/ink37.xml"/><Relationship Id="rId28" Type="http://schemas.openxmlformats.org/officeDocument/2006/relationships/image" Target="../media/image47.png"/><Relationship Id="rId36" Type="http://schemas.openxmlformats.org/officeDocument/2006/relationships/image" Target="../media/image51.png"/><Relationship Id="rId49" Type="http://schemas.openxmlformats.org/officeDocument/2006/relationships/customXml" Target="../ink/ink50.xml"/><Relationship Id="rId57" Type="http://schemas.openxmlformats.org/officeDocument/2006/relationships/customXml" Target="../ink/ink54.xml"/><Relationship Id="rId10" Type="http://schemas.openxmlformats.org/officeDocument/2006/relationships/image" Target="../media/image38.png"/><Relationship Id="rId31" Type="http://schemas.openxmlformats.org/officeDocument/2006/relationships/customXml" Target="../ink/ink41.xml"/><Relationship Id="rId44" Type="http://schemas.openxmlformats.org/officeDocument/2006/relationships/image" Target="../media/image55.png"/><Relationship Id="rId52" Type="http://schemas.openxmlformats.org/officeDocument/2006/relationships/image" Target="../media/image59.png"/><Relationship Id="rId60" Type="http://schemas.openxmlformats.org/officeDocument/2006/relationships/image" Target="../media/image63.png"/><Relationship Id="rId65" Type="http://schemas.openxmlformats.org/officeDocument/2006/relationships/customXml" Target="../ink/ink58.xml"/><Relationship Id="rId73" Type="http://schemas.openxmlformats.org/officeDocument/2006/relationships/customXml" Target="../ink/ink62.xml"/><Relationship Id="rId78" Type="http://schemas.openxmlformats.org/officeDocument/2006/relationships/image" Target="../media/image72.png"/><Relationship Id="rId81" Type="http://schemas.openxmlformats.org/officeDocument/2006/relationships/customXml" Target="../ink/ink66.xml"/><Relationship Id="rId4" Type="http://schemas.openxmlformats.org/officeDocument/2006/relationships/image" Target="../media/image35.png"/><Relationship Id="rId9" Type="http://schemas.openxmlformats.org/officeDocument/2006/relationships/customXml" Target="../ink/ink30.xml"/><Relationship Id="rId13" Type="http://schemas.openxmlformats.org/officeDocument/2006/relationships/customXml" Target="../ink/ink32.xml"/><Relationship Id="rId18" Type="http://schemas.openxmlformats.org/officeDocument/2006/relationships/image" Target="../media/image42.png"/><Relationship Id="rId39" Type="http://schemas.openxmlformats.org/officeDocument/2006/relationships/customXml" Target="../ink/ink45.xml"/><Relationship Id="rId34" Type="http://schemas.openxmlformats.org/officeDocument/2006/relationships/image" Target="../media/image50.png"/><Relationship Id="rId50" Type="http://schemas.openxmlformats.org/officeDocument/2006/relationships/image" Target="../media/image58.png"/><Relationship Id="rId55" Type="http://schemas.openxmlformats.org/officeDocument/2006/relationships/customXml" Target="../ink/ink53.xml"/><Relationship Id="rId76" Type="http://schemas.openxmlformats.org/officeDocument/2006/relationships/image" Target="../media/image71.png"/><Relationship Id="rId7" Type="http://schemas.openxmlformats.org/officeDocument/2006/relationships/customXml" Target="../ink/ink29.xml"/><Relationship Id="rId71" Type="http://schemas.openxmlformats.org/officeDocument/2006/relationships/customXml" Target="../ink/ink61.xml"/><Relationship Id="rId2" Type="http://schemas.openxmlformats.org/officeDocument/2006/relationships/image" Target="../media/image34.png"/><Relationship Id="rId29" Type="http://schemas.openxmlformats.org/officeDocument/2006/relationships/customXml" Target="../ink/ink40.xml"/><Relationship Id="rId24" Type="http://schemas.openxmlformats.org/officeDocument/2006/relationships/image" Target="../media/image45.png"/><Relationship Id="rId40" Type="http://schemas.openxmlformats.org/officeDocument/2006/relationships/image" Target="../media/image53.png"/><Relationship Id="rId45" Type="http://schemas.openxmlformats.org/officeDocument/2006/relationships/customXml" Target="../ink/ink48.xml"/><Relationship Id="rId66" Type="http://schemas.openxmlformats.org/officeDocument/2006/relationships/image" Target="../media/image66.png"/></Relationships>
</file>

<file path=ppt/slides/_rels/slide4.xml.rels><?xml version="1.0" encoding="UTF-8" standalone="yes"?>
<Relationships xmlns="http://schemas.openxmlformats.org/package/2006/relationships"><Relationship Id="rId26" Type="http://schemas.openxmlformats.org/officeDocument/2006/relationships/customXml" Target="../ink/ink78.xml"/><Relationship Id="rId21" Type="http://schemas.openxmlformats.org/officeDocument/2006/relationships/image" Target="../media/image87.png"/><Relationship Id="rId42" Type="http://schemas.openxmlformats.org/officeDocument/2006/relationships/customXml" Target="../ink/ink86.xml"/><Relationship Id="rId47" Type="http://schemas.openxmlformats.org/officeDocument/2006/relationships/image" Target="../media/image100.png"/><Relationship Id="rId63" Type="http://schemas.openxmlformats.org/officeDocument/2006/relationships/image" Target="../media/image108.png"/><Relationship Id="rId68" Type="http://schemas.openxmlformats.org/officeDocument/2006/relationships/customXml" Target="../ink/ink99.xml"/><Relationship Id="rId84" Type="http://schemas.openxmlformats.org/officeDocument/2006/relationships/customXml" Target="../ink/ink107.xml"/><Relationship Id="rId89" Type="http://schemas.openxmlformats.org/officeDocument/2006/relationships/image" Target="../media/image121.png"/><Relationship Id="rId16" Type="http://schemas.openxmlformats.org/officeDocument/2006/relationships/customXml" Target="../ink/ink73.xml"/><Relationship Id="rId11" Type="http://schemas.openxmlformats.org/officeDocument/2006/relationships/image" Target="../media/image82.png"/><Relationship Id="rId32" Type="http://schemas.openxmlformats.org/officeDocument/2006/relationships/customXml" Target="../ink/ink81.xml"/><Relationship Id="rId37" Type="http://schemas.openxmlformats.org/officeDocument/2006/relationships/image" Target="../media/image95.png"/><Relationship Id="rId53" Type="http://schemas.openxmlformats.org/officeDocument/2006/relationships/image" Target="../media/image103.png"/><Relationship Id="rId58" Type="http://schemas.openxmlformats.org/officeDocument/2006/relationships/customXml" Target="../ink/ink94.xml"/><Relationship Id="rId74" Type="http://schemas.openxmlformats.org/officeDocument/2006/relationships/customXml" Target="../ink/ink102.xml"/><Relationship Id="rId79" Type="http://schemas.openxmlformats.org/officeDocument/2006/relationships/image" Target="../media/image116.png"/><Relationship Id="rId5" Type="http://schemas.openxmlformats.org/officeDocument/2006/relationships/image" Target="../media/image79.png"/><Relationship Id="rId90" Type="http://schemas.openxmlformats.org/officeDocument/2006/relationships/customXml" Target="../ink/ink110.xml"/><Relationship Id="rId14" Type="http://schemas.openxmlformats.org/officeDocument/2006/relationships/customXml" Target="../ink/ink72.xml"/><Relationship Id="rId22" Type="http://schemas.openxmlformats.org/officeDocument/2006/relationships/customXml" Target="../ink/ink76.xml"/><Relationship Id="rId27" Type="http://schemas.openxmlformats.org/officeDocument/2006/relationships/image" Target="../media/image90.png"/><Relationship Id="rId30" Type="http://schemas.openxmlformats.org/officeDocument/2006/relationships/customXml" Target="../ink/ink80.xml"/><Relationship Id="rId35" Type="http://schemas.openxmlformats.org/officeDocument/2006/relationships/image" Target="../media/image94.png"/><Relationship Id="rId43" Type="http://schemas.openxmlformats.org/officeDocument/2006/relationships/image" Target="../media/image98.png"/><Relationship Id="rId48" Type="http://schemas.openxmlformats.org/officeDocument/2006/relationships/customXml" Target="../ink/ink89.xml"/><Relationship Id="rId56" Type="http://schemas.openxmlformats.org/officeDocument/2006/relationships/customXml" Target="../ink/ink93.xml"/><Relationship Id="rId64" Type="http://schemas.openxmlformats.org/officeDocument/2006/relationships/customXml" Target="../ink/ink97.xml"/><Relationship Id="rId69" Type="http://schemas.openxmlformats.org/officeDocument/2006/relationships/image" Target="../media/image111.png"/><Relationship Id="rId77" Type="http://schemas.openxmlformats.org/officeDocument/2006/relationships/image" Target="../media/image115.png"/><Relationship Id="rId8" Type="http://schemas.openxmlformats.org/officeDocument/2006/relationships/customXml" Target="../ink/ink69.xml"/><Relationship Id="rId51" Type="http://schemas.openxmlformats.org/officeDocument/2006/relationships/image" Target="../media/image102.png"/><Relationship Id="rId72" Type="http://schemas.openxmlformats.org/officeDocument/2006/relationships/customXml" Target="../ink/ink101.xml"/><Relationship Id="rId80" Type="http://schemas.openxmlformats.org/officeDocument/2006/relationships/customXml" Target="../ink/ink105.xml"/><Relationship Id="rId85" Type="http://schemas.openxmlformats.org/officeDocument/2006/relationships/image" Target="../media/image119.png"/><Relationship Id="rId3" Type="http://schemas.openxmlformats.org/officeDocument/2006/relationships/image" Target="../media/image77.png"/><Relationship Id="rId12" Type="http://schemas.openxmlformats.org/officeDocument/2006/relationships/customXml" Target="../ink/ink71.xml"/><Relationship Id="rId17" Type="http://schemas.openxmlformats.org/officeDocument/2006/relationships/image" Target="../media/image85.png"/><Relationship Id="rId25" Type="http://schemas.openxmlformats.org/officeDocument/2006/relationships/image" Target="../media/image89.png"/><Relationship Id="rId33" Type="http://schemas.openxmlformats.org/officeDocument/2006/relationships/image" Target="../media/image93.png"/><Relationship Id="rId38" Type="http://schemas.openxmlformats.org/officeDocument/2006/relationships/customXml" Target="../ink/ink84.xml"/><Relationship Id="rId46" Type="http://schemas.openxmlformats.org/officeDocument/2006/relationships/customXml" Target="../ink/ink88.xml"/><Relationship Id="rId59" Type="http://schemas.openxmlformats.org/officeDocument/2006/relationships/image" Target="../media/image106.png"/><Relationship Id="rId67" Type="http://schemas.openxmlformats.org/officeDocument/2006/relationships/image" Target="../media/image110.png"/><Relationship Id="rId20" Type="http://schemas.openxmlformats.org/officeDocument/2006/relationships/customXml" Target="../ink/ink75.xml"/><Relationship Id="rId41" Type="http://schemas.openxmlformats.org/officeDocument/2006/relationships/image" Target="../media/image97.png"/><Relationship Id="rId54" Type="http://schemas.openxmlformats.org/officeDocument/2006/relationships/customXml" Target="../ink/ink92.xml"/><Relationship Id="rId62" Type="http://schemas.openxmlformats.org/officeDocument/2006/relationships/customXml" Target="../ink/ink96.xml"/><Relationship Id="rId70" Type="http://schemas.openxmlformats.org/officeDocument/2006/relationships/customXml" Target="../ink/ink100.xml"/><Relationship Id="rId75" Type="http://schemas.openxmlformats.org/officeDocument/2006/relationships/image" Target="../media/image114.png"/><Relationship Id="rId83" Type="http://schemas.openxmlformats.org/officeDocument/2006/relationships/image" Target="../media/image118.png"/><Relationship Id="rId88" Type="http://schemas.openxmlformats.org/officeDocument/2006/relationships/customXml" Target="../ink/ink109.xml"/><Relationship Id="rId91" Type="http://schemas.openxmlformats.org/officeDocument/2006/relationships/image" Target="../media/image122.png"/><Relationship Id="rId1" Type="http://schemas.openxmlformats.org/officeDocument/2006/relationships/slideLayout" Target="../slideLayouts/slideLayout2.xml"/><Relationship Id="rId6" Type="http://schemas.openxmlformats.org/officeDocument/2006/relationships/customXml" Target="../ink/ink68.xml"/><Relationship Id="rId15" Type="http://schemas.openxmlformats.org/officeDocument/2006/relationships/image" Target="../media/image84.png"/><Relationship Id="rId23" Type="http://schemas.openxmlformats.org/officeDocument/2006/relationships/image" Target="../media/image88.png"/><Relationship Id="rId28" Type="http://schemas.openxmlformats.org/officeDocument/2006/relationships/customXml" Target="../ink/ink79.xml"/><Relationship Id="rId36" Type="http://schemas.openxmlformats.org/officeDocument/2006/relationships/customXml" Target="../ink/ink83.xml"/><Relationship Id="rId49" Type="http://schemas.openxmlformats.org/officeDocument/2006/relationships/image" Target="../media/image101.png"/><Relationship Id="rId57" Type="http://schemas.openxmlformats.org/officeDocument/2006/relationships/image" Target="../media/image105.png"/><Relationship Id="rId10" Type="http://schemas.openxmlformats.org/officeDocument/2006/relationships/customXml" Target="../ink/ink70.xml"/><Relationship Id="rId31" Type="http://schemas.openxmlformats.org/officeDocument/2006/relationships/image" Target="../media/image92.png"/><Relationship Id="rId44" Type="http://schemas.openxmlformats.org/officeDocument/2006/relationships/customXml" Target="../ink/ink87.xml"/><Relationship Id="rId52" Type="http://schemas.openxmlformats.org/officeDocument/2006/relationships/customXml" Target="../ink/ink91.xml"/><Relationship Id="rId60" Type="http://schemas.openxmlformats.org/officeDocument/2006/relationships/customXml" Target="../ink/ink95.xml"/><Relationship Id="rId65" Type="http://schemas.openxmlformats.org/officeDocument/2006/relationships/image" Target="../media/image109.png"/><Relationship Id="rId73" Type="http://schemas.openxmlformats.org/officeDocument/2006/relationships/image" Target="../media/image113.png"/><Relationship Id="rId78" Type="http://schemas.openxmlformats.org/officeDocument/2006/relationships/customXml" Target="../ink/ink104.xml"/><Relationship Id="rId81" Type="http://schemas.openxmlformats.org/officeDocument/2006/relationships/image" Target="../media/image117.png"/><Relationship Id="rId86" Type="http://schemas.openxmlformats.org/officeDocument/2006/relationships/customXml" Target="../ink/ink108.xml"/><Relationship Id="rId4" Type="http://schemas.openxmlformats.org/officeDocument/2006/relationships/image" Target="../media/image78.png"/><Relationship Id="rId9" Type="http://schemas.openxmlformats.org/officeDocument/2006/relationships/image" Target="../media/image81.png"/><Relationship Id="rId13" Type="http://schemas.openxmlformats.org/officeDocument/2006/relationships/image" Target="../media/image83.png"/><Relationship Id="rId18" Type="http://schemas.openxmlformats.org/officeDocument/2006/relationships/customXml" Target="../ink/ink74.xml"/><Relationship Id="rId39" Type="http://schemas.openxmlformats.org/officeDocument/2006/relationships/image" Target="../media/image96.png"/><Relationship Id="rId34" Type="http://schemas.openxmlformats.org/officeDocument/2006/relationships/customXml" Target="../ink/ink82.xml"/><Relationship Id="rId50" Type="http://schemas.openxmlformats.org/officeDocument/2006/relationships/customXml" Target="../ink/ink90.xml"/><Relationship Id="rId55" Type="http://schemas.openxmlformats.org/officeDocument/2006/relationships/image" Target="../media/image104.png"/><Relationship Id="rId76" Type="http://schemas.openxmlformats.org/officeDocument/2006/relationships/customXml" Target="../ink/ink103.xml"/><Relationship Id="rId7" Type="http://schemas.openxmlformats.org/officeDocument/2006/relationships/image" Target="../media/image80.png"/><Relationship Id="rId71" Type="http://schemas.openxmlformats.org/officeDocument/2006/relationships/image" Target="../media/image112.png"/><Relationship Id="rId2" Type="http://schemas.openxmlformats.org/officeDocument/2006/relationships/image" Target="../media/image76.png"/><Relationship Id="rId29" Type="http://schemas.openxmlformats.org/officeDocument/2006/relationships/image" Target="../media/image91.png"/><Relationship Id="rId24" Type="http://schemas.openxmlformats.org/officeDocument/2006/relationships/customXml" Target="../ink/ink77.xml"/><Relationship Id="rId40" Type="http://schemas.openxmlformats.org/officeDocument/2006/relationships/customXml" Target="../ink/ink85.xml"/><Relationship Id="rId45" Type="http://schemas.openxmlformats.org/officeDocument/2006/relationships/image" Target="../media/image99.png"/><Relationship Id="rId66" Type="http://schemas.openxmlformats.org/officeDocument/2006/relationships/customXml" Target="../ink/ink98.xml"/><Relationship Id="rId87" Type="http://schemas.openxmlformats.org/officeDocument/2006/relationships/image" Target="../media/image120.png"/><Relationship Id="rId61" Type="http://schemas.openxmlformats.org/officeDocument/2006/relationships/image" Target="../media/image107.png"/><Relationship Id="rId82" Type="http://schemas.openxmlformats.org/officeDocument/2006/relationships/customXml" Target="../ink/ink106.xml"/><Relationship Id="rId19" Type="http://schemas.openxmlformats.org/officeDocument/2006/relationships/image" Target="../media/image86.png"/></Relationships>
</file>

<file path=ppt/slides/_rels/slide5.xml.rels><?xml version="1.0" encoding="UTF-8" standalone="yes"?>
<Relationships xmlns="http://schemas.openxmlformats.org/package/2006/relationships"><Relationship Id="rId8" Type="http://schemas.openxmlformats.org/officeDocument/2006/relationships/customXml" Target="../ink/ink113.xml"/><Relationship Id="rId13" Type="http://schemas.openxmlformats.org/officeDocument/2006/relationships/image" Target="../media/image129.png"/><Relationship Id="rId3" Type="http://schemas.openxmlformats.org/officeDocument/2006/relationships/image" Target="../media/image124.png"/><Relationship Id="rId7" Type="http://schemas.openxmlformats.org/officeDocument/2006/relationships/image" Target="../media/image126.png"/><Relationship Id="rId12" Type="http://schemas.openxmlformats.org/officeDocument/2006/relationships/customXml" Target="../ink/ink115.xml"/><Relationship Id="rId17" Type="http://schemas.openxmlformats.org/officeDocument/2006/relationships/image" Target="../media/image131.png"/><Relationship Id="rId2" Type="http://schemas.openxmlformats.org/officeDocument/2006/relationships/image" Target="../media/image123.png"/><Relationship Id="rId16" Type="http://schemas.openxmlformats.org/officeDocument/2006/relationships/customXml" Target="../ink/ink117.xml"/><Relationship Id="rId1" Type="http://schemas.openxmlformats.org/officeDocument/2006/relationships/slideLayout" Target="../slideLayouts/slideLayout2.xml"/><Relationship Id="rId6" Type="http://schemas.openxmlformats.org/officeDocument/2006/relationships/customXml" Target="../ink/ink112.xml"/><Relationship Id="rId11" Type="http://schemas.openxmlformats.org/officeDocument/2006/relationships/image" Target="../media/image128.png"/><Relationship Id="rId5" Type="http://schemas.openxmlformats.org/officeDocument/2006/relationships/image" Target="../media/image125.png"/><Relationship Id="rId15" Type="http://schemas.openxmlformats.org/officeDocument/2006/relationships/image" Target="../media/image130.png"/><Relationship Id="rId10" Type="http://schemas.openxmlformats.org/officeDocument/2006/relationships/customXml" Target="../ink/ink114.xml"/><Relationship Id="rId4" Type="http://schemas.openxmlformats.org/officeDocument/2006/relationships/customXml" Target="../ink/ink111.xml"/><Relationship Id="rId9" Type="http://schemas.openxmlformats.org/officeDocument/2006/relationships/image" Target="../media/image127.png"/><Relationship Id="rId14" Type="http://schemas.openxmlformats.org/officeDocument/2006/relationships/customXml" Target="../ink/ink116.xml"/></Relationships>
</file>

<file path=ppt/slides/_rels/slide6.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 Id="rId5" Type="http://schemas.openxmlformats.org/officeDocument/2006/relationships/image" Target="../media/image134.png"/><Relationship Id="rId4" Type="http://schemas.openxmlformats.org/officeDocument/2006/relationships/customXml" Target="../ink/ink118.xml"/></Relationships>
</file>

<file path=ppt/slides/_rels/slide7.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2.xml"/><Relationship Id="rId5" Type="http://schemas.openxmlformats.org/officeDocument/2006/relationships/image" Target="../media/image137.png"/><Relationship Id="rId4" Type="http://schemas.openxmlformats.org/officeDocument/2006/relationships/customXml" Target="../ink/ink119.xml"/></Relationships>
</file>

<file path=ppt/slides/_rels/slide8.xml.rels><?xml version="1.0" encoding="UTF-8" standalone="yes"?>
<Relationships xmlns="http://schemas.openxmlformats.org/package/2006/relationships"><Relationship Id="rId8" Type="http://schemas.openxmlformats.org/officeDocument/2006/relationships/customXml" Target="../ink/ink122.xml"/><Relationship Id="rId13" Type="http://schemas.openxmlformats.org/officeDocument/2006/relationships/image" Target="../media/image144.png"/><Relationship Id="rId18" Type="http://schemas.openxmlformats.org/officeDocument/2006/relationships/customXml" Target="../ink/ink127.xml"/><Relationship Id="rId26" Type="http://schemas.openxmlformats.org/officeDocument/2006/relationships/customXml" Target="../ink/ink131.xml"/><Relationship Id="rId3" Type="http://schemas.openxmlformats.org/officeDocument/2006/relationships/image" Target="../media/image139.png"/><Relationship Id="rId21" Type="http://schemas.openxmlformats.org/officeDocument/2006/relationships/image" Target="../media/image148.png"/><Relationship Id="rId7" Type="http://schemas.openxmlformats.org/officeDocument/2006/relationships/image" Target="../media/image141.png"/><Relationship Id="rId12" Type="http://schemas.openxmlformats.org/officeDocument/2006/relationships/customXml" Target="../ink/ink124.xml"/><Relationship Id="rId17" Type="http://schemas.openxmlformats.org/officeDocument/2006/relationships/image" Target="../media/image146.png"/><Relationship Id="rId25" Type="http://schemas.openxmlformats.org/officeDocument/2006/relationships/image" Target="../media/image150.png"/><Relationship Id="rId2" Type="http://schemas.openxmlformats.org/officeDocument/2006/relationships/image" Target="../media/image138.png"/><Relationship Id="rId16" Type="http://schemas.openxmlformats.org/officeDocument/2006/relationships/customXml" Target="../ink/ink126.xml"/><Relationship Id="rId20" Type="http://schemas.openxmlformats.org/officeDocument/2006/relationships/customXml" Target="../ink/ink128.xml"/><Relationship Id="rId29" Type="http://schemas.openxmlformats.org/officeDocument/2006/relationships/image" Target="../media/image152.png"/><Relationship Id="rId1" Type="http://schemas.openxmlformats.org/officeDocument/2006/relationships/slideLayout" Target="../slideLayouts/slideLayout2.xml"/><Relationship Id="rId6" Type="http://schemas.openxmlformats.org/officeDocument/2006/relationships/customXml" Target="../ink/ink121.xml"/><Relationship Id="rId11" Type="http://schemas.openxmlformats.org/officeDocument/2006/relationships/image" Target="../media/image143.png"/><Relationship Id="rId24" Type="http://schemas.openxmlformats.org/officeDocument/2006/relationships/customXml" Target="../ink/ink130.xml"/><Relationship Id="rId5" Type="http://schemas.openxmlformats.org/officeDocument/2006/relationships/image" Target="../media/image140.png"/><Relationship Id="rId15" Type="http://schemas.openxmlformats.org/officeDocument/2006/relationships/image" Target="../media/image145.png"/><Relationship Id="rId23" Type="http://schemas.openxmlformats.org/officeDocument/2006/relationships/image" Target="../media/image149.png"/><Relationship Id="rId28" Type="http://schemas.openxmlformats.org/officeDocument/2006/relationships/customXml" Target="../ink/ink132.xml"/><Relationship Id="rId10" Type="http://schemas.openxmlformats.org/officeDocument/2006/relationships/customXml" Target="../ink/ink123.xml"/><Relationship Id="rId19" Type="http://schemas.openxmlformats.org/officeDocument/2006/relationships/image" Target="../media/image147.png"/><Relationship Id="rId31" Type="http://schemas.openxmlformats.org/officeDocument/2006/relationships/image" Target="../media/image153.png"/><Relationship Id="rId4" Type="http://schemas.openxmlformats.org/officeDocument/2006/relationships/customXml" Target="../ink/ink120.xml"/><Relationship Id="rId9" Type="http://schemas.openxmlformats.org/officeDocument/2006/relationships/image" Target="../media/image142.png"/><Relationship Id="rId14" Type="http://schemas.openxmlformats.org/officeDocument/2006/relationships/customXml" Target="../ink/ink125.xml"/><Relationship Id="rId22" Type="http://schemas.openxmlformats.org/officeDocument/2006/relationships/customXml" Target="../ink/ink129.xml"/><Relationship Id="rId27" Type="http://schemas.openxmlformats.org/officeDocument/2006/relationships/image" Target="../media/image151.png"/><Relationship Id="rId30" Type="http://schemas.openxmlformats.org/officeDocument/2006/relationships/customXml" Target="../ink/ink133.xml"/></Relationships>
</file>

<file path=ppt/slides/_rels/slide9.xml.rels><?xml version="1.0" encoding="UTF-8" standalone="yes"?>
<Relationships xmlns="http://schemas.openxmlformats.org/package/2006/relationships"><Relationship Id="rId3" Type="http://schemas.openxmlformats.org/officeDocument/2006/relationships/image" Target="../media/image155.png"/><Relationship Id="rId7" Type="http://schemas.openxmlformats.org/officeDocument/2006/relationships/image" Target="../media/image157.png"/><Relationship Id="rId2" Type="http://schemas.openxmlformats.org/officeDocument/2006/relationships/image" Target="../media/image154.png"/><Relationship Id="rId1" Type="http://schemas.openxmlformats.org/officeDocument/2006/relationships/slideLayout" Target="../slideLayouts/slideLayout2.xml"/><Relationship Id="rId6" Type="http://schemas.openxmlformats.org/officeDocument/2006/relationships/customXml" Target="../ink/ink135.xml"/><Relationship Id="rId5" Type="http://schemas.openxmlformats.org/officeDocument/2006/relationships/image" Target="../media/image156.png"/><Relationship Id="rId4" Type="http://schemas.openxmlformats.org/officeDocument/2006/relationships/customXml" Target="../ink/ink1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680321" y="2733709"/>
            <a:ext cx="8237255" cy="1373070"/>
          </a:xfrm>
        </p:spPr>
        <p:txBody>
          <a:bodyPr/>
          <a:lstStyle/>
          <a:p>
            <a:r>
              <a:rPr lang="tr-TR" b="1" dirty="0"/>
              <a:t>İŞARETÇİLER (</a:t>
            </a:r>
            <a:r>
              <a:rPr lang="tr-TR" b="1" dirty="0" err="1"/>
              <a:t>Pointers</a:t>
            </a:r>
            <a:r>
              <a:rPr lang="tr-TR" b="1" dirty="0"/>
              <a:t>)-II</a:t>
            </a:r>
            <a:endParaRPr lang="tr-TR" dirty="0"/>
          </a:p>
        </p:txBody>
      </p:sp>
      <p:sp>
        <p:nvSpPr>
          <p:cNvPr id="3" name="Alt Başlık 2"/>
          <p:cNvSpPr>
            <a:spLocks noGrp="1"/>
          </p:cNvSpPr>
          <p:nvPr>
            <p:ph type="subTitle" idx="1"/>
          </p:nvPr>
        </p:nvSpPr>
        <p:spPr/>
        <p:txBody>
          <a:bodyPr/>
          <a:lstStyle/>
          <a:p>
            <a:endParaRPr lang="tr-TR" dirty="0"/>
          </a:p>
        </p:txBody>
      </p:sp>
      <mc:AlternateContent xmlns:mc="http://schemas.openxmlformats.org/markup-compatibility/2006">
        <mc:Choice xmlns:p14="http://schemas.microsoft.com/office/powerpoint/2010/main" Requires="p14">
          <p:contentPart p14:bwMode="auto" r:id="rId2">
            <p14:nvContentPartPr>
              <p14:cNvPr id="4" name="Mürekkep 3">
                <a:extLst>
                  <a:ext uri="{FF2B5EF4-FFF2-40B4-BE49-F238E27FC236}">
                    <a16:creationId xmlns:a16="http://schemas.microsoft.com/office/drawing/2014/main" id="{C6CF8D28-0C80-8072-6656-5D332EC9A106}"/>
                  </a:ext>
                </a:extLst>
              </p14:cNvPr>
              <p14:cNvContentPartPr/>
              <p14:nvPr/>
            </p14:nvContentPartPr>
            <p14:xfrm>
              <a:off x="1397160" y="-1116739"/>
              <a:ext cx="4680" cy="6120"/>
            </p14:xfrm>
          </p:contentPart>
        </mc:Choice>
        <mc:Fallback>
          <p:pic>
            <p:nvPicPr>
              <p:cNvPr id="4" name="Mürekkep 3">
                <a:extLst>
                  <a:ext uri="{FF2B5EF4-FFF2-40B4-BE49-F238E27FC236}">
                    <a16:creationId xmlns:a16="http://schemas.microsoft.com/office/drawing/2014/main" id="{C6CF8D28-0C80-8072-6656-5D332EC9A106}"/>
                  </a:ext>
                </a:extLst>
              </p:cNvPr>
              <p:cNvPicPr/>
              <p:nvPr/>
            </p:nvPicPr>
            <p:blipFill>
              <a:blip r:embed="rId3"/>
              <a:stretch>
                <a:fillRect/>
              </a:stretch>
            </p:blipFill>
            <p:spPr>
              <a:xfrm>
                <a:off x="1388520" y="-1125379"/>
                <a:ext cx="22320" cy="23760"/>
              </a:xfrm>
              <a:prstGeom prst="rect">
                <a:avLst/>
              </a:prstGeom>
            </p:spPr>
          </p:pic>
        </mc:Fallback>
      </mc:AlternateContent>
    </p:spTree>
    <p:extLst>
      <p:ext uri="{BB962C8B-B14F-4D97-AF65-F5344CB8AC3E}">
        <p14:creationId xmlns:p14="http://schemas.microsoft.com/office/powerpoint/2010/main" val="129344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Pointer</a:t>
            </a:r>
            <a:r>
              <a:rPr lang="tr-TR" dirty="0"/>
              <a:t>  (</a:t>
            </a:r>
            <a:r>
              <a:rPr lang="tr-TR" dirty="0" err="1"/>
              <a:t>İşaretci</a:t>
            </a:r>
            <a:r>
              <a:rPr lang="tr-TR" dirty="0"/>
              <a:t> Diziler)</a:t>
            </a:r>
          </a:p>
        </p:txBody>
      </p:sp>
      <p:pic>
        <p:nvPicPr>
          <p:cNvPr id="4" name="Resim 3"/>
          <p:cNvPicPr>
            <a:picLocks noChangeAspect="1"/>
          </p:cNvPicPr>
          <p:nvPr/>
        </p:nvPicPr>
        <p:blipFill>
          <a:blip r:embed="rId2"/>
          <a:stretch>
            <a:fillRect/>
          </a:stretch>
        </p:blipFill>
        <p:spPr>
          <a:xfrm>
            <a:off x="755604" y="1933575"/>
            <a:ext cx="5229225" cy="4924425"/>
          </a:xfrm>
          <a:prstGeom prst="rect">
            <a:avLst/>
          </a:prstGeom>
        </p:spPr>
      </p:pic>
      <p:pic>
        <p:nvPicPr>
          <p:cNvPr id="5" name="Resim 4"/>
          <p:cNvPicPr>
            <a:picLocks noChangeAspect="1"/>
          </p:cNvPicPr>
          <p:nvPr/>
        </p:nvPicPr>
        <p:blipFill>
          <a:blip r:embed="rId3"/>
          <a:stretch>
            <a:fillRect/>
          </a:stretch>
        </p:blipFill>
        <p:spPr>
          <a:xfrm>
            <a:off x="6518501" y="3873273"/>
            <a:ext cx="4926246" cy="942567"/>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Mürekkep 2">
                <a:extLst>
                  <a:ext uri="{FF2B5EF4-FFF2-40B4-BE49-F238E27FC236}">
                    <a16:creationId xmlns:a16="http://schemas.microsoft.com/office/drawing/2014/main" id="{2F1D55DF-C37D-105A-4E96-27E78D994F40}"/>
                  </a:ext>
                </a:extLst>
              </p14:cNvPr>
              <p14:cNvContentPartPr/>
              <p14:nvPr/>
            </p14:nvContentPartPr>
            <p14:xfrm>
              <a:off x="-93240" y="8386541"/>
              <a:ext cx="177480" cy="176760"/>
            </p14:xfrm>
          </p:contentPart>
        </mc:Choice>
        <mc:Fallback>
          <p:pic>
            <p:nvPicPr>
              <p:cNvPr id="3" name="Mürekkep 2">
                <a:extLst>
                  <a:ext uri="{FF2B5EF4-FFF2-40B4-BE49-F238E27FC236}">
                    <a16:creationId xmlns:a16="http://schemas.microsoft.com/office/drawing/2014/main" id="{2F1D55DF-C37D-105A-4E96-27E78D994F40}"/>
                  </a:ext>
                </a:extLst>
              </p:cNvPr>
              <p:cNvPicPr/>
              <p:nvPr/>
            </p:nvPicPr>
            <p:blipFill>
              <a:blip r:embed="rId5"/>
              <a:stretch>
                <a:fillRect/>
              </a:stretch>
            </p:blipFill>
            <p:spPr>
              <a:xfrm>
                <a:off x="-101880" y="8377541"/>
                <a:ext cx="195120" cy="194400"/>
              </a:xfrm>
              <a:prstGeom prst="rect">
                <a:avLst/>
              </a:prstGeom>
            </p:spPr>
          </p:pic>
        </mc:Fallback>
      </mc:AlternateContent>
    </p:spTree>
    <p:extLst>
      <p:ext uri="{BB962C8B-B14F-4D97-AF65-F5344CB8AC3E}">
        <p14:creationId xmlns:p14="http://schemas.microsoft.com/office/powerpoint/2010/main" val="2975704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Kaynaklar</a:t>
            </a:r>
          </a:p>
        </p:txBody>
      </p:sp>
      <p:sp>
        <p:nvSpPr>
          <p:cNvPr id="3" name="İçerik Yer Tutucusu 2"/>
          <p:cNvSpPr>
            <a:spLocks noGrp="1"/>
          </p:cNvSpPr>
          <p:nvPr>
            <p:ph idx="1"/>
          </p:nvPr>
        </p:nvSpPr>
        <p:spPr>
          <a:xfrm>
            <a:off x="680321" y="2336872"/>
            <a:ext cx="9613861" cy="4299901"/>
          </a:xfrm>
        </p:spPr>
        <p:txBody>
          <a:bodyPr>
            <a:normAutofit/>
          </a:bodyPr>
          <a:lstStyle/>
          <a:p>
            <a:r>
              <a:rPr lang="tr-TR" dirty="0">
                <a:hlinkClick r:id="rId2"/>
              </a:rPr>
              <a:t>https://steemit.com/tr/@etasarim/pointersiaretiler1cprogramlamadili-3cg4nzbg0h</a:t>
            </a:r>
            <a:endParaRPr lang="tr-TR" dirty="0"/>
          </a:p>
          <a:p>
            <a:endParaRPr lang="tr-TR" dirty="0">
              <a:hlinkClick r:id="rId3"/>
            </a:endParaRPr>
          </a:p>
          <a:p>
            <a:r>
              <a:rPr lang="tr-TR" dirty="0">
                <a:hlinkClick r:id="rId3"/>
              </a:rPr>
              <a:t>https://www.bilgigunlugum.net/prog/cprog/2c_isaretci</a:t>
            </a:r>
            <a:endParaRPr lang="tr-TR" dirty="0"/>
          </a:p>
          <a:p>
            <a:endParaRPr lang="tr-TR" dirty="0"/>
          </a:p>
          <a:p>
            <a:r>
              <a:rPr lang="tr-TR" dirty="0">
                <a:hlinkClick r:id="rId4"/>
              </a:rPr>
              <a:t>http://www.cagataycebi.com/programming/c_programming/c_programming_10.html</a:t>
            </a:r>
            <a:endParaRPr lang="tr-TR" dirty="0"/>
          </a:p>
          <a:p>
            <a:endParaRPr lang="tr-TR" dirty="0">
              <a:hlinkClick r:id="rId5"/>
            </a:endParaRPr>
          </a:p>
          <a:p>
            <a:r>
              <a:rPr lang="tr-TR" dirty="0">
                <a:hlinkClick r:id="rId5"/>
              </a:rPr>
              <a:t>https://medium.com/@mrtztrk/lanet-olas%C4%B1-c-deki-lanet-olas%C4%B1-pointer-1321ed6c442a</a:t>
            </a:r>
            <a:endParaRPr lang="tr-TR" dirty="0"/>
          </a:p>
        </p:txBody>
      </p:sp>
    </p:spTree>
    <p:extLst>
      <p:ext uri="{BB962C8B-B14F-4D97-AF65-F5344CB8AC3E}">
        <p14:creationId xmlns:p14="http://schemas.microsoft.com/office/powerpoint/2010/main" val="2545497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ÖDEV</a:t>
            </a:r>
          </a:p>
        </p:txBody>
      </p:sp>
      <p:sp>
        <p:nvSpPr>
          <p:cNvPr id="3" name="İçerik Yer Tutucusu 2"/>
          <p:cNvSpPr>
            <a:spLocks noGrp="1"/>
          </p:cNvSpPr>
          <p:nvPr>
            <p:ph idx="1"/>
          </p:nvPr>
        </p:nvSpPr>
        <p:spPr>
          <a:xfrm>
            <a:off x="680321" y="2336872"/>
            <a:ext cx="9722028" cy="4299901"/>
          </a:xfrm>
        </p:spPr>
        <p:txBody>
          <a:bodyPr>
            <a:normAutofit/>
          </a:bodyPr>
          <a:lstStyle/>
          <a:p>
            <a:r>
              <a:rPr lang="tr-TR" dirty="0"/>
              <a:t>0 ile 100 arasında rasgele değerlerden oluşturacağınız 20 elemanlı bir dizi içerisindeki elemanları </a:t>
            </a:r>
            <a:r>
              <a:rPr lang="tr-TR" u="sng" dirty="0" err="1"/>
              <a:t>pointer</a:t>
            </a:r>
            <a:r>
              <a:rPr lang="tr-TR" u="sng" dirty="0"/>
              <a:t> işlemlerini </a:t>
            </a:r>
            <a:r>
              <a:rPr lang="tr-TR" dirty="0"/>
              <a:t>kullanarak </a:t>
            </a:r>
            <a:r>
              <a:rPr lang="tr-TR" u="sng" dirty="0" err="1"/>
              <a:t>selection</a:t>
            </a:r>
            <a:r>
              <a:rPr lang="tr-TR" u="sng" dirty="0"/>
              <a:t> </a:t>
            </a:r>
            <a:r>
              <a:rPr lang="tr-TR" u="sng" dirty="0" err="1"/>
              <a:t>sort</a:t>
            </a:r>
            <a:r>
              <a:rPr lang="tr-TR" dirty="0"/>
              <a:t> algoritması ile büyükten küçüğe doğru sıralayınız.</a:t>
            </a:r>
          </a:p>
          <a:p>
            <a:endParaRPr lang="tr-TR" dirty="0">
              <a:hlinkClick r:id="rId2"/>
            </a:endParaRPr>
          </a:p>
          <a:p>
            <a:r>
              <a:rPr lang="tr-TR" dirty="0"/>
              <a:t>Kendisine parametre olarak gelen metni yine kendisine parametre olarak gelen değer kadar </a:t>
            </a:r>
            <a:r>
              <a:rPr lang="tr-TR" u="sng" dirty="0" err="1"/>
              <a:t>right</a:t>
            </a:r>
            <a:r>
              <a:rPr lang="tr-TR" u="sng" dirty="0"/>
              <a:t> </a:t>
            </a:r>
            <a:r>
              <a:rPr lang="tr-TR" u="sng" dirty="0" err="1"/>
              <a:t>rotated</a:t>
            </a:r>
            <a:r>
              <a:rPr lang="tr-TR" u="sng" dirty="0"/>
              <a:t> </a:t>
            </a:r>
            <a:r>
              <a:rPr lang="tr-TR" u="sng" dirty="0" err="1"/>
              <a:t>shift</a:t>
            </a:r>
            <a:r>
              <a:rPr lang="tr-TR" u="sng" dirty="0"/>
              <a:t> </a:t>
            </a:r>
            <a:r>
              <a:rPr lang="tr-TR" dirty="0"/>
              <a:t>yapan fonksiyon kodunu </a:t>
            </a:r>
            <a:r>
              <a:rPr lang="tr-TR" u="sng" dirty="0" err="1"/>
              <a:t>pointer</a:t>
            </a:r>
            <a:r>
              <a:rPr lang="tr-TR" u="sng" dirty="0"/>
              <a:t> aritmetiği </a:t>
            </a:r>
            <a:r>
              <a:rPr lang="tr-TR" dirty="0"/>
              <a:t>kullanarak gerçekleştiren fonksiyon kodunu yazınız. </a:t>
            </a:r>
            <a:endParaRPr lang="tr-TR" dirty="0">
              <a:hlinkClick r:id="rId3"/>
            </a:endParaRPr>
          </a:p>
        </p:txBody>
      </p:sp>
    </p:spTree>
    <p:extLst>
      <p:ext uri="{BB962C8B-B14F-4D97-AF65-F5344CB8AC3E}">
        <p14:creationId xmlns:p14="http://schemas.microsoft.com/office/powerpoint/2010/main" val="3147676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Pointer</a:t>
            </a:r>
            <a:r>
              <a:rPr lang="tr-TR" dirty="0"/>
              <a:t>  (Diziler)</a:t>
            </a:r>
          </a:p>
        </p:txBody>
      </p:sp>
      <p:pic>
        <p:nvPicPr>
          <p:cNvPr id="6" name="Resim 5"/>
          <p:cNvPicPr>
            <a:picLocks noChangeAspect="1"/>
          </p:cNvPicPr>
          <p:nvPr/>
        </p:nvPicPr>
        <p:blipFill>
          <a:blip r:embed="rId2"/>
          <a:stretch>
            <a:fillRect/>
          </a:stretch>
        </p:blipFill>
        <p:spPr>
          <a:xfrm>
            <a:off x="295411" y="2665912"/>
            <a:ext cx="4241755" cy="2971800"/>
          </a:xfrm>
          <a:prstGeom prst="rect">
            <a:avLst/>
          </a:prstGeom>
        </p:spPr>
      </p:pic>
      <p:pic>
        <p:nvPicPr>
          <p:cNvPr id="7" name="Resim 6"/>
          <p:cNvPicPr>
            <a:picLocks noChangeAspect="1"/>
          </p:cNvPicPr>
          <p:nvPr/>
        </p:nvPicPr>
        <p:blipFill>
          <a:blip r:embed="rId3"/>
          <a:stretch>
            <a:fillRect/>
          </a:stretch>
        </p:blipFill>
        <p:spPr>
          <a:xfrm>
            <a:off x="1559038" y="5907269"/>
            <a:ext cx="1714500" cy="390525"/>
          </a:xfrm>
          <a:prstGeom prst="rect">
            <a:avLst/>
          </a:prstGeom>
        </p:spPr>
      </p:pic>
      <p:pic>
        <p:nvPicPr>
          <p:cNvPr id="8" name="Resim 7"/>
          <p:cNvPicPr>
            <a:picLocks noChangeAspect="1"/>
          </p:cNvPicPr>
          <p:nvPr/>
        </p:nvPicPr>
        <p:blipFill>
          <a:blip r:embed="rId4"/>
          <a:stretch>
            <a:fillRect/>
          </a:stretch>
        </p:blipFill>
        <p:spPr>
          <a:xfrm>
            <a:off x="5609953" y="2665912"/>
            <a:ext cx="4202024" cy="2898865"/>
          </a:xfrm>
          <a:prstGeom prst="rect">
            <a:avLst/>
          </a:prstGeom>
        </p:spPr>
      </p:pic>
      <p:pic>
        <p:nvPicPr>
          <p:cNvPr id="9" name="Resim 8"/>
          <p:cNvPicPr>
            <a:picLocks noChangeAspect="1"/>
          </p:cNvPicPr>
          <p:nvPr/>
        </p:nvPicPr>
        <p:blipFill>
          <a:blip r:embed="rId5"/>
          <a:stretch>
            <a:fillRect/>
          </a:stretch>
        </p:blipFill>
        <p:spPr>
          <a:xfrm>
            <a:off x="7525227" y="5824945"/>
            <a:ext cx="371475" cy="381000"/>
          </a:xfrm>
          <a:prstGeom prst="rect">
            <a:avLst/>
          </a:prstGeom>
        </p:spPr>
      </p:pic>
      <p:grpSp>
        <p:nvGrpSpPr>
          <p:cNvPr id="10" name="Grup 9">
            <a:extLst>
              <a:ext uri="{FF2B5EF4-FFF2-40B4-BE49-F238E27FC236}">
                <a16:creationId xmlns:a16="http://schemas.microsoft.com/office/drawing/2014/main" id="{BB3E80DB-17BF-56F4-90C8-83E5B17CBD92}"/>
              </a:ext>
            </a:extLst>
          </p:cNvPr>
          <p:cNvGrpSpPr/>
          <p:nvPr/>
        </p:nvGrpSpPr>
        <p:grpSpPr>
          <a:xfrm>
            <a:off x="1062720" y="836621"/>
            <a:ext cx="3087720" cy="869400"/>
            <a:chOff x="1062720" y="836621"/>
            <a:chExt cx="3087720" cy="869400"/>
          </a:xfrm>
        </p:grpSpPr>
        <mc:AlternateContent xmlns:mc="http://schemas.openxmlformats.org/markup-compatibility/2006">
          <mc:Choice xmlns:p14="http://schemas.microsoft.com/office/powerpoint/2010/main" Requires="p14">
            <p:contentPart p14:bwMode="auto" r:id="rId6">
              <p14:nvContentPartPr>
                <p14:cNvPr id="3" name="Mürekkep 2">
                  <a:extLst>
                    <a:ext uri="{FF2B5EF4-FFF2-40B4-BE49-F238E27FC236}">
                      <a16:creationId xmlns:a16="http://schemas.microsoft.com/office/drawing/2014/main" id="{483A256F-5CC5-D6AB-83AA-DB3FE72B957F}"/>
                    </a:ext>
                  </a:extLst>
                </p14:cNvPr>
                <p14:cNvContentPartPr/>
                <p14:nvPr/>
              </p14:nvContentPartPr>
              <p14:xfrm>
                <a:off x="1062720" y="1466261"/>
                <a:ext cx="1118160" cy="192600"/>
              </p14:xfrm>
            </p:contentPart>
          </mc:Choice>
          <mc:Fallback>
            <p:pic>
              <p:nvPicPr>
                <p:cNvPr id="3" name="Mürekkep 2">
                  <a:extLst>
                    <a:ext uri="{FF2B5EF4-FFF2-40B4-BE49-F238E27FC236}">
                      <a16:creationId xmlns:a16="http://schemas.microsoft.com/office/drawing/2014/main" id="{483A256F-5CC5-D6AB-83AA-DB3FE72B957F}"/>
                    </a:ext>
                  </a:extLst>
                </p:cNvPr>
                <p:cNvPicPr/>
                <p:nvPr/>
              </p:nvPicPr>
              <p:blipFill>
                <a:blip r:embed="rId7"/>
                <a:stretch>
                  <a:fillRect/>
                </a:stretch>
              </p:blipFill>
              <p:spPr>
                <a:xfrm>
                  <a:off x="1054080" y="1457621"/>
                  <a:ext cx="113580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Mürekkep 3">
                  <a:extLst>
                    <a:ext uri="{FF2B5EF4-FFF2-40B4-BE49-F238E27FC236}">
                      <a16:creationId xmlns:a16="http://schemas.microsoft.com/office/drawing/2014/main" id="{C257700F-B6A0-F10A-CFA8-3947A8F54106}"/>
                    </a:ext>
                  </a:extLst>
                </p14:cNvPr>
                <p14:cNvContentPartPr/>
                <p14:nvPr/>
              </p14:nvContentPartPr>
              <p14:xfrm>
                <a:off x="2420640" y="1104821"/>
                <a:ext cx="1323360" cy="601200"/>
              </p14:xfrm>
            </p:contentPart>
          </mc:Choice>
          <mc:Fallback>
            <p:pic>
              <p:nvPicPr>
                <p:cNvPr id="4" name="Mürekkep 3">
                  <a:extLst>
                    <a:ext uri="{FF2B5EF4-FFF2-40B4-BE49-F238E27FC236}">
                      <a16:creationId xmlns:a16="http://schemas.microsoft.com/office/drawing/2014/main" id="{C257700F-B6A0-F10A-CFA8-3947A8F54106}"/>
                    </a:ext>
                  </a:extLst>
                </p:cNvPr>
                <p:cNvPicPr/>
                <p:nvPr/>
              </p:nvPicPr>
              <p:blipFill>
                <a:blip r:embed="rId9"/>
                <a:stretch>
                  <a:fillRect/>
                </a:stretch>
              </p:blipFill>
              <p:spPr>
                <a:xfrm>
                  <a:off x="2412000" y="1095821"/>
                  <a:ext cx="1341000" cy="618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Mürekkep 4">
                  <a:extLst>
                    <a:ext uri="{FF2B5EF4-FFF2-40B4-BE49-F238E27FC236}">
                      <a16:creationId xmlns:a16="http://schemas.microsoft.com/office/drawing/2014/main" id="{5173692B-2C76-9E9A-1D75-4303F9886A53}"/>
                    </a:ext>
                  </a:extLst>
                </p14:cNvPr>
                <p14:cNvContentPartPr/>
                <p14:nvPr/>
              </p14:nvContentPartPr>
              <p14:xfrm>
                <a:off x="2441520" y="836621"/>
                <a:ext cx="1708920" cy="653400"/>
              </p14:xfrm>
            </p:contentPart>
          </mc:Choice>
          <mc:Fallback>
            <p:pic>
              <p:nvPicPr>
                <p:cNvPr id="5" name="Mürekkep 4">
                  <a:extLst>
                    <a:ext uri="{FF2B5EF4-FFF2-40B4-BE49-F238E27FC236}">
                      <a16:creationId xmlns:a16="http://schemas.microsoft.com/office/drawing/2014/main" id="{5173692B-2C76-9E9A-1D75-4303F9886A53}"/>
                    </a:ext>
                  </a:extLst>
                </p:cNvPr>
                <p:cNvPicPr/>
                <p:nvPr/>
              </p:nvPicPr>
              <p:blipFill>
                <a:blip r:embed="rId11"/>
                <a:stretch>
                  <a:fillRect/>
                </a:stretch>
              </p:blipFill>
              <p:spPr>
                <a:xfrm>
                  <a:off x="2432520" y="827621"/>
                  <a:ext cx="1726560" cy="671040"/>
                </a:xfrm>
                <a:prstGeom prst="rect">
                  <a:avLst/>
                </a:prstGeom>
              </p:spPr>
            </p:pic>
          </mc:Fallback>
        </mc:AlternateContent>
      </p:grpSp>
      <p:grpSp>
        <p:nvGrpSpPr>
          <p:cNvPr id="14" name="Grup 13">
            <a:extLst>
              <a:ext uri="{FF2B5EF4-FFF2-40B4-BE49-F238E27FC236}">
                <a16:creationId xmlns:a16="http://schemas.microsoft.com/office/drawing/2014/main" id="{F914F79F-C28D-29CC-E77C-7490CD5F529B}"/>
              </a:ext>
            </a:extLst>
          </p:cNvPr>
          <p:cNvGrpSpPr/>
          <p:nvPr/>
        </p:nvGrpSpPr>
        <p:grpSpPr>
          <a:xfrm>
            <a:off x="558720" y="2882501"/>
            <a:ext cx="1252800" cy="39600"/>
            <a:chOff x="558720" y="2882501"/>
            <a:chExt cx="1252800" cy="39600"/>
          </a:xfrm>
        </p:grpSpPr>
        <mc:AlternateContent xmlns:mc="http://schemas.openxmlformats.org/markup-compatibility/2006">
          <mc:Choice xmlns:p14="http://schemas.microsoft.com/office/powerpoint/2010/main" Requires="p14">
            <p:contentPart p14:bwMode="auto" r:id="rId12">
              <p14:nvContentPartPr>
                <p14:cNvPr id="11" name="Mürekkep 10">
                  <a:extLst>
                    <a:ext uri="{FF2B5EF4-FFF2-40B4-BE49-F238E27FC236}">
                      <a16:creationId xmlns:a16="http://schemas.microsoft.com/office/drawing/2014/main" id="{794D99DA-C262-2056-3117-8AFCB3A12FF0}"/>
                    </a:ext>
                  </a:extLst>
                </p14:cNvPr>
                <p14:cNvContentPartPr/>
                <p14:nvPr/>
              </p14:nvContentPartPr>
              <p14:xfrm>
                <a:off x="558720" y="2882501"/>
                <a:ext cx="94680" cy="13680"/>
              </p14:xfrm>
            </p:contentPart>
          </mc:Choice>
          <mc:Fallback>
            <p:pic>
              <p:nvPicPr>
                <p:cNvPr id="11" name="Mürekkep 10">
                  <a:extLst>
                    <a:ext uri="{FF2B5EF4-FFF2-40B4-BE49-F238E27FC236}">
                      <a16:creationId xmlns:a16="http://schemas.microsoft.com/office/drawing/2014/main" id="{794D99DA-C262-2056-3117-8AFCB3A12FF0}"/>
                    </a:ext>
                  </a:extLst>
                </p:cNvPr>
                <p:cNvPicPr/>
                <p:nvPr/>
              </p:nvPicPr>
              <p:blipFill>
                <a:blip r:embed="rId13"/>
                <a:stretch>
                  <a:fillRect/>
                </a:stretch>
              </p:blipFill>
              <p:spPr>
                <a:xfrm>
                  <a:off x="549720" y="2873861"/>
                  <a:ext cx="11232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Mürekkep 11">
                  <a:extLst>
                    <a:ext uri="{FF2B5EF4-FFF2-40B4-BE49-F238E27FC236}">
                      <a16:creationId xmlns:a16="http://schemas.microsoft.com/office/drawing/2014/main" id="{FECF9483-BB79-80E7-B322-82269B9BF624}"/>
                    </a:ext>
                  </a:extLst>
                </p14:cNvPr>
                <p14:cNvContentPartPr/>
                <p14:nvPr/>
              </p14:nvContentPartPr>
              <p14:xfrm>
                <a:off x="1021680" y="2914181"/>
                <a:ext cx="233280" cy="7920"/>
              </p14:xfrm>
            </p:contentPart>
          </mc:Choice>
          <mc:Fallback>
            <p:pic>
              <p:nvPicPr>
                <p:cNvPr id="12" name="Mürekkep 11">
                  <a:extLst>
                    <a:ext uri="{FF2B5EF4-FFF2-40B4-BE49-F238E27FC236}">
                      <a16:creationId xmlns:a16="http://schemas.microsoft.com/office/drawing/2014/main" id="{FECF9483-BB79-80E7-B322-82269B9BF624}"/>
                    </a:ext>
                  </a:extLst>
                </p:cNvPr>
                <p:cNvPicPr/>
                <p:nvPr/>
              </p:nvPicPr>
              <p:blipFill>
                <a:blip r:embed="rId15"/>
                <a:stretch>
                  <a:fillRect/>
                </a:stretch>
              </p:blipFill>
              <p:spPr>
                <a:xfrm>
                  <a:off x="1013040" y="2905541"/>
                  <a:ext cx="2509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Mürekkep 12">
                  <a:extLst>
                    <a:ext uri="{FF2B5EF4-FFF2-40B4-BE49-F238E27FC236}">
                      <a16:creationId xmlns:a16="http://schemas.microsoft.com/office/drawing/2014/main" id="{39AE249F-CACC-E4CE-75EF-2A0A8ADC1118}"/>
                    </a:ext>
                  </a:extLst>
                </p14:cNvPr>
                <p14:cNvContentPartPr/>
                <p14:nvPr/>
              </p14:nvContentPartPr>
              <p14:xfrm>
                <a:off x="1623240" y="2906621"/>
                <a:ext cx="188280" cy="7200"/>
              </p14:xfrm>
            </p:contentPart>
          </mc:Choice>
          <mc:Fallback>
            <p:pic>
              <p:nvPicPr>
                <p:cNvPr id="13" name="Mürekkep 12">
                  <a:extLst>
                    <a:ext uri="{FF2B5EF4-FFF2-40B4-BE49-F238E27FC236}">
                      <a16:creationId xmlns:a16="http://schemas.microsoft.com/office/drawing/2014/main" id="{39AE249F-CACC-E4CE-75EF-2A0A8ADC1118}"/>
                    </a:ext>
                  </a:extLst>
                </p:cNvPr>
                <p:cNvPicPr/>
                <p:nvPr/>
              </p:nvPicPr>
              <p:blipFill>
                <a:blip r:embed="rId17"/>
                <a:stretch>
                  <a:fillRect/>
                </a:stretch>
              </p:blipFill>
              <p:spPr>
                <a:xfrm>
                  <a:off x="1614600" y="2897981"/>
                  <a:ext cx="205920" cy="24840"/>
                </a:xfrm>
                <a:prstGeom prst="rect">
                  <a:avLst/>
                </a:prstGeom>
              </p:spPr>
            </p:pic>
          </mc:Fallback>
        </mc:AlternateContent>
      </p:grpSp>
      <p:grpSp>
        <p:nvGrpSpPr>
          <p:cNvPr id="17" name="Grup 16">
            <a:extLst>
              <a:ext uri="{FF2B5EF4-FFF2-40B4-BE49-F238E27FC236}">
                <a16:creationId xmlns:a16="http://schemas.microsoft.com/office/drawing/2014/main" id="{3ABCE2F7-0537-18EC-4D31-D6CBD88ADE35}"/>
              </a:ext>
            </a:extLst>
          </p:cNvPr>
          <p:cNvGrpSpPr/>
          <p:nvPr/>
        </p:nvGrpSpPr>
        <p:grpSpPr>
          <a:xfrm>
            <a:off x="2260080" y="3125861"/>
            <a:ext cx="160200" cy="176040"/>
            <a:chOff x="2260080" y="3125861"/>
            <a:chExt cx="160200" cy="176040"/>
          </a:xfrm>
        </p:grpSpPr>
        <mc:AlternateContent xmlns:mc="http://schemas.openxmlformats.org/markup-compatibility/2006">
          <mc:Choice xmlns:p14="http://schemas.microsoft.com/office/powerpoint/2010/main" Requires="p14">
            <p:contentPart p14:bwMode="auto" r:id="rId18">
              <p14:nvContentPartPr>
                <p14:cNvPr id="15" name="Mürekkep 14">
                  <a:extLst>
                    <a:ext uri="{FF2B5EF4-FFF2-40B4-BE49-F238E27FC236}">
                      <a16:creationId xmlns:a16="http://schemas.microsoft.com/office/drawing/2014/main" id="{5DB05BB4-76C7-3A2B-DD51-BE1088551C8E}"/>
                    </a:ext>
                  </a:extLst>
                </p14:cNvPr>
                <p14:cNvContentPartPr/>
                <p14:nvPr/>
              </p14:nvContentPartPr>
              <p14:xfrm>
                <a:off x="2306160" y="3125861"/>
                <a:ext cx="114120" cy="117000"/>
              </p14:xfrm>
            </p:contentPart>
          </mc:Choice>
          <mc:Fallback>
            <p:pic>
              <p:nvPicPr>
                <p:cNvPr id="15" name="Mürekkep 14">
                  <a:extLst>
                    <a:ext uri="{FF2B5EF4-FFF2-40B4-BE49-F238E27FC236}">
                      <a16:creationId xmlns:a16="http://schemas.microsoft.com/office/drawing/2014/main" id="{5DB05BB4-76C7-3A2B-DD51-BE1088551C8E}"/>
                    </a:ext>
                  </a:extLst>
                </p:cNvPr>
                <p:cNvPicPr/>
                <p:nvPr/>
              </p:nvPicPr>
              <p:blipFill>
                <a:blip r:embed="rId19"/>
                <a:stretch>
                  <a:fillRect/>
                </a:stretch>
              </p:blipFill>
              <p:spPr>
                <a:xfrm>
                  <a:off x="2297520" y="3117221"/>
                  <a:ext cx="13176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Mürekkep 15">
                  <a:extLst>
                    <a:ext uri="{FF2B5EF4-FFF2-40B4-BE49-F238E27FC236}">
                      <a16:creationId xmlns:a16="http://schemas.microsoft.com/office/drawing/2014/main" id="{AADD4949-97C0-5205-1BE7-14990B405E97}"/>
                    </a:ext>
                  </a:extLst>
                </p14:cNvPr>
                <p14:cNvContentPartPr/>
                <p14:nvPr/>
              </p14:nvContentPartPr>
              <p14:xfrm>
                <a:off x="2260080" y="3205781"/>
                <a:ext cx="39960" cy="96120"/>
              </p14:xfrm>
            </p:contentPart>
          </mc:Choice>
          <mc:Fallback>
            <p:pic>
              <p:nvPicPr>
                <p:cNvPr id="16" name="Mürekkep 15">
                  <a:extLst>
                    <a:ext uri="{FF2B5EF4-FFF2-40B4-BE49-F238E27FC236}">
                      <a16:creationId xmlns:a16="http://schemas.microsoft.com/office/drawing/2014/main" id="{AADD4949-97C0-5205-1BE7-14990B405E97}"/>
                    </a:ext>
                  </a:extLst>
                </p:cNvPr>
                <p:cNvPicPr/>
                <p:nvPr/>
              </p:nvPicPr>
              <p:blipFill>
                <a:blip r:embed="rId21"/>
                <a:stretch>
                  <a:fillRect/>
                </a:stretch>
              </p:blipFill>
              <p:spPr>
                <a:xfrm>
                  <a:off x="2251440" y="3196781"/>
                  <a:ext cx="57600" cy="113760"/>
                </a:xfrm>
                <a:prstGeom prst="rect">
                  <a:avLst/>
                </a:prstGeom>
              </p:spPr>
            </p:pic>
          </mc:Fallback>
        </mc:AlternateContent>
      </p:grpSp>
      <p:grpSp>
        <p:nvGrpSpPr>
          <p:cNvPr id="20" name="Grup 19">
            <a:extLst>
              <a:ext uri="{FF2B5EF4-FFF2-40B4-BE49-F238E27FC236}">
                <a16:creationId xmlns:a16="http://schemas.microsoft.com/office/drawing/2014/main" id="{63BBDB40-7F3F-BB39-A6D4-91413E31E7A9}"/>
              </a:ext>
            </a:extLst>
          </p:cNvPr>
          <p:cNvGrpSpPr/>
          <p:nvPr/>
        </p:nvGrpSpPr>
        <p:grpSpPr>
          <a:xfrm>
            <a:off x="1165320" y="3518261"/>
            <a:ext cx="726480" cy="96120"/>
            <a:chOff x="1165320" y="3518261"/>
            <a:chExt cx="726480" cy="96120"/>
          </a:xfrm>
        </p:grpSpPr>
        <mc:AlternateContent xmlns:mc="http://schemas.openxmlformats.org/markup-compatibility/2006">
          <mc:Choice xmlns:p14="http://schemas.microsoft.com/office/powerpoint/2010/main" Requires="p14">
            <p:contentPart p14:bwMode="auto" r:id="rId22">
              <p14:nvContentPartPr>
                <p14:cNvPr id="18" name="Mürekkep 17">
                  <a:extLst>
                    <a:ext uri="{FF2B5EF4-FFF2-40B4-BE49-F238E27FC236}">
                      <a16:creationId xmlns:a16="http://schemas.microsoft.com/office/drawing/2014/main" id="{6042D4A4-A337-FDA7-E239-C6ED70C8BC84}"/>
                    </a:ext>
                  </a:extLst>
                </p14:cNvPr>
                <p14:cNvContentPartPr/>
                <p14:nvPr/>
              </p14:nvContentPartPr>
              <p14:xfrm>
                <a:off x="1165320" y="3518261"/>
                <a:ext cx="315720" cy="96120"/>
              </p14:xfrm>
            </p:contentPart>
          </mc:Choice>
          <mc:Fallback>
            <p:pic>
              <p:nvPicPr>
                <p:cNvPr id="18" name="Mürekkep 17">
                  <a:extLst>
                    <a:ext uri="{FF2B5EF4-FFF2-40B4-BE49-F238E27FC236}">
                      <a16:creationId xmlns:a16="http://schemas.microsoft.com/office/drawing/2014/main" id="{6042D4A4-A337-FDA7-E239-C6ED70C8BC84}"/>
                    </a:ext>
                  </a:extLst>
                </p:cNvPr>
                <p:cNvPicPr/>
                <p:nvPr/>
              </p:nvPicPr>
              <p:blipFill>
                <a:blip r:embed="rId23"/>
                <a:stretch>
                  <a:fillRect/>
                </a:stretch>
              </p:blipFill>
              <p:spPr>
                <a:xfrm>
                  <a:off x="1156680" y="3509261"/>
                  <a:ext cx="33336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Mürekkep 18">
                  <a:extLst>
                    <a:ext uri="{FF2B5EF4-FFF2-40B4-BE49-F238E27FC236}">
                      <a16:creationId xmlns:a16="http://schemas.microsoft.com/office/drawing/2014/main" id="{2408AF16-5407-B592-B851-3832AB8479CA}"/>
                    </a:ext>
                  </a:extLst>
                </p14:cNvPr>
                <p14:cNvContentPartPr/>
                <p14:nvPr/>
              </p14:nvContentPartPr>
              <p14:xfrm>
                <a:off x="1680480" y="3537341"/>
                <a:ext cx="211320" cy="51840"/>
              </p14:xfrm>
            </p:contentPart>
          </mc:Choice>
          <mc:Fallback>
            <p:pic>
              <p:nvPicPr>
                <p:cNvPr id="19" name="Mürekkep 18">
                  <a:extLst>
                    <a:ext uri="{FF2B5EF4-FFF2-40B4-BE49-F238E27FC236}">
                      <a16:creationId xmlns:a16="http://schemas.microsoft.com/office/drawing/2014/main" id="{2408AF16-5407-B592-B851-3832AB8479CA}"/>
                    </a:ext>
                  </a:extLst>
                </p:cNvPr>
                <p:cNvPicPr/>
                <p:nvPr/>
              </p:nvPicPr>
              <p:blipFill>
                <a:blip r:embed="rId25"/>
                <a:stretch>
                  <a:fillRect/>
                </a:stretch>
              </p:blipFill>
              <p:spPr>
                <a:xfrm>
                  <a:off x="1671480" y="3528341"/>
                  <a:ext cx="228960" cy="69480"/>
                </a:xfrm>
                <a:prstGeom prst="rect">
                  <a:avLst/>
                </a:prstGeom>
              </p:spPr>
            </p:pic>
          </mc:Fallback>
        </mc:AlternateContent>
      </p:grpSp>
      <p:grpSp>
        <p:nvGrpSpPr>
          <p:cNvPr id="23" name="Grup 22">
            <a:extLst>
              <a:ext uri="{FF2B5EF4-FFF2-40B4-BE49-F238E27FC236}">
                <a16:creationId xmlns:a16="http://schemas.microsoft.com/office/drawing/2014/main" id="{A2B719BD-69CE-2303-C97D-2CDE79AF08F7}"/>
              </a:ext>
            </a:extLst>
          </p:cNvPr>
          <p:cNvGrpSpPr/>
          <p:nvPr/>
        </p:nvGrpSpPr>
        <p:grpSpPr>
          <a:xfrm>
            <a:off x="702720" y="3856301"/>
            <a:ext cx="1017720" cy="142200"/>
            <a:chOff x="702720" y="3856301"/>
            <a:chExt cx="1017720" cy="142200"/>
          </a:xfrm>
        </p:grpSpPr>
        <mc:AlternateContent xmlns:mc="http://schemas.openxmlformats.org/markup-compatibility/2006">
          <mc:Choice xmlns:p14="http://schemas.microsoft.com/office/powerpoint/2010/main" Requires="p14">
            <p:contentPart p14:bwMode="auto" r:id="rId26">
              <p14:nvContentPartPr>
                <p14:cNvPr id="21" name="Mürekkep 20">
                  <a:extLst>
                    <a:ext uri="{FF2B5EF4-FFF2-40B4-BE49-F238E27FC236}">
                      <a16:creationId xmlns:a16="http://schemas.microsoft.com/office/drawing/2014/main" id="{ACAAE6F7-8ADD-A9F2-E533-9DDD9708DBE7}"/>
                    </a:ext>
                  </a:extLst>
                </p14:cNvPr>
                <p14:cNvContentPartPr/>
                <p14:nvPr/>
              </p14:nvContentPartPr>
              <p14:xfrm>
                <a:off x="702720" y="3856301"/>
                <a:ext cx="253800" cy="90360"/>
              </p14:xfrm>
            </p:contentPart>
          </mc:Choice>
          <mc:Fallback>
            <p:pic>
              <p:nvPicPr>
                <p:cNvPr id="21" name="Mürekkep 20">
                  <a:extLst>
                    <a:ext uri="{FF2B5EF4-FFF2-40B4-BE49-F238E27FC236}">
                      <a16:creationId xmlns:a16="http://schemas.microsoft.com/office/drawing/2014/main" id="{ACAAE6F7-8ADD-A9F2-E533-9DDD9708DBE7}"/>
                    </a:ext>
                  </a:extLst>
                </p:cNvPr>
                <p:cNvPicPr/>
                <p:nvPr/>
              </p:nvPicPr>
              <p:blipFill>
                <a:blip r:embed="rId27"/>
                <a:stretch>
                  <a:fillRect/>
                </a:stretch>
              </p:blipFill>
              <p:spPr>
                <a:xfrm>
                  <a:off x="693720" y="3847661"/>
                  <a:ext cx="27144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Mürekkep 21">
                  <a:extLst>
                    <a:ext uri="{FF2B5EF4-FFF2-40B4-BE49-F238E27FC236}">
                      <a16:creationId xmlns:a16="http://schemas.microsoft.com/office/drawing/2014/main" id="{070A7CFF-DE2D-82D6-9B33-F5332CDE13CC}"/>
                    </a:ext>
                  </a:extLst>
                </p14:cNvPr>
                <p14:cNvContentPartPr/>
                <p14:nvPr/>
              </p14:nvContentPartPr>
              <p14:xfrm>
                <a:off x="1328040" y="3912101"/>
                <a:ext cx="392400" cy="86400"/>
              </p14:xfrm>
            </p:contentPart>
          </mc:Choice>
          <mc:Fallback>
            <p:pic>
              <p:nvPicPr>
                <p:cNvPr id="22" name="Mürekkep 21">
                  <a:extLst>
                    <a:ext uri="{FF2B5EF4-FFF2-40B4-BE49-F238E27FC236}">
                      <a16:creationId xmlns:a16="http://schemas.microsoft.com/office/drawing/2014/main" id="{070A7CFF-DE2D-82D6-9B33-F5332CDE13CC}"/>
                    </a:ext>
                  </a:extLst>
                </p:cNvPr>
                <p:cNvPicPr/>
                <p:nvPr/>
              </p:nvPicPr>
              <p:blipFill>
                <a:blip r:embed="rId29"/>
                <a:stretch>
                  <a:fillRect/>
                </a:stretch>
              </p:blipFill>
              <p:spPr>
                <a:xfrm>
                  <a:off x="1319040" y="3903101"/>
                  <a:ext cx="410040" cy="104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24" name="Mürekkep 23">
                <a:extLst>
                  <a:ext uri="{FF2B5EF4-FFF2-40B4-BE49-F238E27FC236}">
                    <a16:creationId xmlns:a16="http://schemas.microsoft.com/office/drawing/2014/main" id="{7BF2EE26-B4B8-F91D-BE99-3FE48066E3C7}"/>
                  </a:ext>
                </a:extLst>
              </p14:cNvPr>
              <p14:cNvContentPartPr/>
              <p14:nvPr/>
            </p14:nvContentPartPr>
            <p14:xfrm>
              <a:off x="786240" y="4306301"/>
              <a:ext cx="213840" cy="54000"/>
            </p14:xfrm>
          </p:contentPart>
        </mc:Choice>
        <mc:Fallback>
          <p:pic>
            <p:nvPicPr>
              <p:cNvPr id="24" name="Mürekkep 23">
                <a:extLst>
                  <a:ext uri="{FF2B5EF4-FFF2-40B4-BE49-F238E27FC236}">
                    <a16:creationId xmlns:a16="http://schemas.microsoft.com/office/drawing/2014/main" id="{7BF2EE26-B4B8-F91D-BE99-3FE48066E3C7}"/>
                  </a:ext>
                </a:extLst>
              </p:cNvPr>
              <p:cNvPicPr/>
              <p:nvPr/>
            </p:nvPicPr>
            <p:blipFill>
              <a:blip r:embed="rId31"/>
              <a:stretch>
                <a:fillRect/>
              </a:stretch>
            </p:blipFill>
            <p:spPr>
              <a:xfrm>
                <a:off x="777600" y="4297301"/>
                <a:ext cx="231480" cy="71640"/>
              </a:xfrm>
              <a:prstGeom prst="rect">
                <a:avLst/>
              </a:prstGeom>
            </p:spPr>
          </p:pic>
        </mc:Fallback>
      </mc:AlternateContent>
      <p:grpSp>
        <p:nvGrpSpPr>
          <p:cNvPr id="27" name="Grup 26">
            <a:extLst>
              <a:ext uri="{FF2B5EF4-FFF2-40B4-BE49-F238E27FC236}">
                <a16:creationId xmlns:a16="http://schemas.microsoft.com/office/drawing/2014/main" id="{5DDD2363-E01F-9F0A-5B37-0BCA8AF106D4}"/>
              </a:ext>
            </a:extLst>
          </p:cNvPr>
          <p:cNvGrpSpPr/>
          <p:nvPr/>
        </p:nvGrpSpPr>
        <p:grpSpPr>
          <a:xfrm>
            <a:off x="911160" y="4377941"/>
            <a:ext cx="233640" cy="443520"/>
            <a:chOff x="911160" y="4377941"/>
            <a:chExt cx="233640" cy="443520"/>
          </a:xfrm>
        </p:grpSpPr>
        <mc:AlternateContent xmlns:mc="http://schemas.openxmlformats.org/markup-compatibility/2006">
          <mc:Choice xmlns:p14="http://schemas.microsoft.com/office/powerpoint/2010/main" Requires="p14">
            <p:contentPart p14:bwMode="auto" r:id="rId32">
              <p14:nvContentPartPr>
                <p14:cNvPr id="25" name="Mürekkep 24">
                  <a:extLst>
                    <a:ext uri="{FF2B5EF4-FFF2-40B4-BE49-F238E27FC236}">
                      <a16:creationId xmlns:a16="http://schemas.microsoft.com/office/drawing/2014/main" id="{5613CCA9-6A1A-F767-9AC2-C3EA2D05A879}"/>
                    </a:ext>
                  </a:extLst>
                </p14:cNvPr>
                <p14:cNvContentPartPr/>
                <p14:nvPr/>
              </p14:nvContentPartPr>
              <p14:xfrm>
                <a:off x="991800" y="4377941"/>
                <a:ext cx="152640" cy="147960"/>
              </p14:xfrm>
            </p:contentPart>
          </mc:Choice>
          <mc:Fallback>
            <p:pic>
              <p:nvPicPr>
                <p:cNvPr id="25" name="Mürekkep 24">
                  <a:extLst>
                    <a:ext uri="{FF2B5EF4-FFF2-40B4-BE49-F238E27FC236}">
                      <a16:creationId xmlns:a16="http://schemas.microsoft.com/office/drawing/2014/main" id="{5613CCA9-6A1A-F767-9AC2-C3EA2D05A879}"/>
                    </a:ext>
                  </a:extLst>
                </p:cNvPr>
                <p:cNvPicPr/>
                <p:nvPr/>
              </p:nvPicPr>
              <p:blipFill>
                <a:blip r:embed="rId33"/>
                <a:stretch>
                  <a:fillRect/>
                </a:stretch>
              </p:blipFill>
              <p:spPr>
                <a:xfrm>
                  <a:off x="982800" y="4369301"/>
                  <a:ext cx="17028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6" name="Mürekkep 25">
                  <a:extLst>
                    <a:ext uri="{FF2B5EF4-FFF2-40B4-BE49-F238E27FC236}">
                      <a16:creationId xmlns:a16="http://schemas.microsoft.com/office/drawing/2014/main" id="{18D64872-7BC2-BEC7-E062-78A1A9ACFBFD}"/>
                    </a:ext>
                  </a:extLst>
                </p14:cNvPr>
                <p14:cNvContentPartPr/>
                <p14:nvPr/>
              </p14:nvContentPartPr>
              <p14:xfrm>
                <a:off x="911160" y="4564061"/>
                <a:ext cx="233640" cy="257400"/>
              </p14:xfrm>
            </p:contentPart>
          </mc:Choice>
          <mc:Fallback>
            <p:pic>
              <p:nvPicPr>
                <p:cNvPr id="26" name="Mürekkep 25">
                  <a:extLst>
                    <a:ext uri="{FF2B5EF4-FFF2-40B4-BE49-F238E27FC236}">
                      <a16:creationId xmlns:a16="http://schemas.microsoft.com/office/drawing/2014/main" id="{18D64872-7BC2-BEC7-E062-78A1A9ACFBFD}"/>
                    </a:ext>
                  </a:extLst>
                </p:cNvPr>
                <p:cNvPicPr/>
                <p:nvPr/>
              </p:nvPicPr>
              <p:blipFill>
                <a:blip r:embed="rId35"/>
                <a:stretch>
                  <a:fillRect/>
                </a:stretch>
              </p:blipFill>
              <p:spPr>
                <a:xfrm>
                  <a:off x="902160" y="4555061"/>
                  <a:ext cx="251280" cy="275040"/>
                </a:xfrm>
                <a:prstGeom prst="rect">
                  <a:avLst/>
                </a:prstGeom>
              </p:spPr>
            </p:pic>
          </mc:Fallback>
        </mc:AlternateContent>
      </p:grpSp>
      <p:grpSp>
        <p:nvGrpSpPr>
          <p:cNvPr id="30" name="Grup 29">
            <a:extLst>
              <a:ext uri="{FF2B5EF4-FFF2-40B4-BE49-F238E27FC236}">
                <a16:creationId xmlns:a16="http://schemas.microsoft.com/office/drawing/2014/main" id="{CAA47DC3-89AC-A2AB-4B63-52D02EB039ED}"/>
              </a:ext>
            </a:extLst>
          </p:cNvPr>
          <p:cNvGrpSpPr/>
          <p:nvPr/>
        </p:nvGrpSpPr>
        <p:grpSpPr>
          <a:xfrm>
            <a:off x="6128280" y="3401981"/>
            <a:ext cx="1581120" cy="201600"/>
            <a:chOff x="6128280" y="3401981"/>
            <a:chExt cx="1581120" cy="201600"/>
          </a:xfrm>
        </p:grpSpPr>
        <mc:AlternateContent xmlns:mc="http://schemas.openxmlformats.org/markup-compatibility/2006">
          <mc:Choice xmlns:p14="http://schemas.microsoft.com/office/powerpoint/2010/main" Requires="p14">
            <p:contentPart p14:bwMode="auto" r:id="rId36">
              <p14:nvContentPartPr>
                <p14:cNvPr id="28" name="Mürekkep 27">
                  <a:extLst>
                    <a:ext uri="{FF2B5EF4-FFF2-40B4-BE49-F238E27FC236}">
                      <a16:creationId xmlns:a16="http://schemas.microsoft.com/office/drawing/2014/main" id="{8047A1CF-4872-FB72-2ADC-C2F3D29C38CD}"/>
                    </a:ext>
                  </a:extLst>
                </p14:cNvPr>
                <p14:cNvContentPartPr/>
                <p14:nvPr/>
              </p14:nvContentPartPr>
              <p14:xfrm>
                <a:off x="6128280" y="3513581"/>
                <a:ext cx="341280" cy="90000"/>
              </p14:xfrm>
            </p:contentPart>
          </mc:Choice>
          <mc:Fallback>
            <p:pic>
              <p:nvPicPr>
                <p:cNvPr id="28" name="Mürekkep 27">
                  <a:extLst>
                    <a:ext uri="{FF2B5EF4-FFF2-40B4-BE49-F238E27FC236}">
                      <a16:creationId xmlns:a16="http://schemas.microsoft.com/office/drawing/2014/main" id="{8047A1CF-4872-FB72-2ADC-C2F3D29C38CD}"/>
                    </a:ext>
                  </a:extLst>
                </p:cNvPr>
                <p:cNvPicPr/>
                <p:nvPr/>
              </p:nvPicPr>
              <p:blipFill>
                <a:blip r:embed="rId37"/>
                <a:stretch>
                  <a:fillRect/>
                </a:stretch>
              </p:blipFill>
              <p:spPr>
                <a:xfrm>
                  <a:off x="6119640" y="3504941"/>
                  <a:ext cx="35892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9" name="Mürekkep 28">
                  <a:extLst>
                    <a:ext uri="{FF2B5EF4-FFF2-40B4-BE49-F238E27FC236}">
                      <a16:creationId xmlns:a16="http://schemas.microsoft.com/office/drawing/2014/main" id="{AD3697FE-CC3C-364C-E867-BCE3367E1B6C}"/>
                    </a:ext>
                  </a:extLst>
                </p14:cNvPr>
                <p14:cNvContentPartPr/>
                <p14:nvPr/>
              </p14:nvContentPartPr>
              <p14:xfrm>
                <a:off x="6756120" y="3401981"/>
                <a:ext cx="953280" cy="127440"/>
              </p14:xfrm>
            </p:contentPart>
          </mc:Choice>
          <mc:Fallback>
            <p:pic>
              <p:nvPicPr>
                <p:cNvPr id="29" name="Mürekkep 28">
                  <a:extLst>
                    <a:ext uri="{FF2B5EF4-FFF2-40B4-BE49-F238E27FC236}">
                      <a16:creationId xmlns:a16="http://schemas.microsoft.com/office/drawing/2014/main" id="{AD3697FE-CC3C-364C-E867-BCE3367E1B6C}"/>
                    </a:ext>
                  </a:extLst>
                </p:cNvPr>
                <p:cNvPicPr/>
                <p:nvPr/>
              </p:nvPicPr>
              <p:blipFill>
                <a:blip r:embed="rId39"/>
                <a:stretch>
                  <a:fillRect/>
                </a:stretch>
              </p:blipFill>
              <p:spPr>
                <a:xfrm>
                  <a:off x="6747120" y="3393341"/>
                  <a:ext cx="970920" cy="145080"/>
                </a:xfrm>
                <a:prstGeom prst="rect">
                  <a:avLst/>
                </a:prstGeom>
              </p:spPr>
            </p:pic>
          </mc:Fallback>
        </mc:AlternateContent>
      </p:grpSp>
      <p:grpSp>
        <p:nvGrpSpPr>
          <p:cNvPr id="33" name="Grup 32">
            <a:extLst>
              <a:ext uri="{FF2B5EF4-FFF2-40B4-BE49-F238E27FC236}">
                <a16:creationId xmlns:a16="http://schemas.microsoft.com/office/drawing/2014/main" id="{DF78AA51-E737-D20F-5463-8B187C45D069}"/>
              </a:ext>
            </a:extLst>
          </p:cNvPr>
          <p:cNvGrpSpPr/>
          <p:nvPr/>
        </p:nvGrpSpPr>
        <p:grpSpPr>
          <a:xfrm>
            <a:off x="6484680" y="4072661"/>
            <a:ext cx="1469880" cy="93960"/>
            <a:chOff x="6484680" y="4072661"/>
            <a:chExt cx="1469880" cy="93960"/>
          </a:xfrm>
        </p:grpSpPr>
        <mc:AlternateContent xmlns:mc="http://schemas.openxmlformats.org/markup-compatibility/2006">
          <mc:Choice xmlns:p14="http://schemas.microsoft.com/office/powerpoint/2010/main" Requires="p14">
            <p:contentPart p14:bwMode="auto" r:id="rId40">
              <p14:nvContentPartPr>
                <p14:cNvPr id="31" name="Mürekkep 30">
                  <a:extLst>
                    <a:ext uri="{FF2B5EF4-FFF2-40B4-BE49-F238E27FC236}">
                      <a16:creationId xmlns:a16="http://schemas.microsoft.com/office/drawing/2014/main" id="{7E99AC09-9F30-0D55-D94C-B89845539CE4}"/>
                    </a:ext>
                  </a:extLst>
                </p14:cNvPr>
                <p14:cNvContentPartPr/>
                <p14:nvPr/>
              </p14:nvContentPartPr>
              <p14:xfrm>
                <a:off x="6484680" y="4072661"/>
                <a:ext cx="726120" cy="93960"/>
              </p14:xfrm>
            </p:contentPart>
          </mc:Choice>
          <mc:Fallback>
            <p:pic>
              <p:nvPicPr>
                <p:cNvPr id="31" name="Mürekkep 30">
                  <a:extLst>
                    <a:ext uri="{FF2B5EF4-FFF2-40B4-BE49-F238E27FC236}">
                      <a16:creationId xmlns:a16="http://schemas.microsoft.com/office/drawing/2014/main" id="{7E99AC09-9F30-0D55-D94C-B89845539CE4}"/>
                    </a:ext>
                  </a:extLst>
                </p:cNvPr>
                <p:cNvPicPr/>
                <p:nvPr/>
              </p:nvPicPr>
              <p:blipFill>
                <a:blip r:embed="rId41"/>
                <a:stretch>
                  <a:fillRect/>
                </a:stretch>
              </p:blipFill>
              <p:spPr>
                <a:xfrm>
                  <a:off x="6476040" y="4064021"/>
                  <a:ext cx="74376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2" name="Mürekkep 31">
                  <a:extLst>
                    <a:ext uri="{FF2B5EF4-FFF2-40B4-BE49-F238E27FC236}">
                      <a16:creationId xmlns:a16="http://schemas.microsoft.com/office/drawing/2014/main" id="{DC20CF57-0FA1-ACEC-A0C7-FAF7B4B6A7AF}"/>
                    </a:ext>
                  </a:extLst>
                </p14:cNvPr>
                <p14:cNvContentPartPr/>
                <p14:nvPr/>
              </p14:nvContentPartPr>
              <p14:xfrm>
                <a:off x="7742160" y="4082741"/>
                <a:ext cx="212400" cy="38520"/>
              </p14:xfrm>
            </p:contentPart>
          </mc:Choice>
          <mc:Fallback>
            <p:pic>
              <p:nvPicPr>
                <p:cNvPr id="32" name="Mürekkep 31">
                  <a:extLst>
                    <a:ext uri="{FF2B5EF4-FFF2-40B4-BE49-F238E27FC236}">
                      <a16:creationId xmlns:a16="http://schemas.microsoft.com/office/drawing/2014/main" id="{DC20CF57-0FA1-ACEC-A0C7-FAF7B4B6A7AF}"/>
                    </a:ext>
                  </a:extLst>
                </p:cNvPr>
                <p:cNvPicPr/>
                <p:nvPr/>
              </p:nvPicPr>
              <p:blipFill>
                <a:blip r:embed="rId43"/>
                <a:stretch>
                  <a:fillRect/>
                </a:stretch>
              </p:blipFill>
              <p:spPr>
                <a:xfrm>
                  <a:off x="7733160" y="4073741"/>
                  <a:ext cx="230040" cy="56160"/>
                </a:xfrm>
                <a:prstGeom prst="rect">
                  <a:avLst/>
                </a:prstGeom>
              </p:spPr>
            </p:pic>
          </mc:Fallback>
        </mc:AlternateContent>
      </p:grpSp>
      <p:grpSp>
        <p:nvGrpSpPr>
          <p:cNvPr id="40" name="Grup 39">
            <a:extLst>
              <a:ext uri="{FF2B5EF4-FFF2-40B4-BE49-F238E27FC236}">
                <a16:creationId xmlns:a16="http://schemas.microsoft.com/office/drawing/2014/main" id="{E80E23CD-2725-78F1-5D90-71D1FFFCB511}"/>
              </a:ext>
            </a:extLst>
          </p:cNvPr>
          <p:cNvGrpSpPr/>
          <p:nvPr/>
        </p:nvGrpSpPr>
        <p:grpSpPr>
          <a:xfrm>
            <a:off x="8138880" y="4086701"/>
            <a:ext cx="2050920" cy="625320"/>
            <a:chOff x="8138880" y="4086701"/>
            <a:chExt cx="2050920" cy="625320"/>
          </a:xfrm>
        </p:grpSpPr>
        <mc:AlternateContent xmlns:mc="http://schemas.openxmlformats.org/markup-compatibility/2006">
          <mc:Choice xmlns:p14="http://schemas.microsoft.com/office/powerpoint/2010/main" Requires="p14">
            <p:contentPart p14:bwMode="auto" r:id="rId44">
              <p14:nvContentPartPr>
                <p14:cNvPr id="34" name="Mürekkep 33">
                  <a:extLst>
                    <a:ext uri="{FF2B5EF4-FFF2-40B4-BE49-F238E27FC236}">
                      <a16:creationId xmlns:a16="http://schemas.microsoft.com/office/drawing/2014/main" id="{F80D7BA3-0999-A3A7-ED84-E745FE1FF21A}"/>
                    </a:ext>
                  </a:extLst>
                </p14:cNvPr>
                <p14:cNvContentPartPr/>
                <p14:nvPr/>
              </p14:nvContentPartPr>
              <p14:xfrm>
                <a:off x="8138880" y="4549301"/>
                <a:ext cx="897840" cy="162720"/>
              </p14:xfrm>
            </p:contentPart>
          </mc:Choice>
          <mc:Fallback>
            <p:pic>
              <p:nvPicPr>
                <p:cNvPr id="34" name="Mürekkep 33">
                  <a:extLst>
                    <a:ext uri="{FF2B5EF4-FFF2-40B4-BE49-F238E27FC236}">
                      <a16:creationId xmlns:a16="http://schemas.microsoft.com/office/drawing/2014/main" id="{F80D7BA3-0999-A3A7-ED84-E745FE1FF21A}"/>
                    </a:ext>
                  </a:extLst>
                </p:cNvPr>
                <p:cNvPicPr/>
                <p:nvPr/>
              </p:nvPicPr>
              <p:blipFill>
                <a:blip r:embed="rId45"/>
                <a:stretch>
                  <a:fillRect/>
                </a:stretch>
              </p:blipFill>
              <p:spPr>
                <a:xfrm>
                  <a:off x="8129880" y="4540661"/>
                  <a:ext cx="91548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5" name="Mürekkep 34">
                  <a:extLst>
                    <a:ext uri="{FF2B5EF4-FFF2-40B4-BE49-F238E27FC236}">
                      <a16:creationId xmlns:a16="http://schemas.microsoft.com/office/drawing/2014/main" id="{3C2706FE-C41B-ED96-1664-DED4F5090A1A}"/>
                    </a:ext>
                  </a:extLst>
                </p14:cNvPr>
                <p14:cNvContentPartPr/>
                <p14:nvPr/>
              </p14:nvContentPartPr>
              <p14:xfrm>
                <a:off x="9417960" y="4536341"/>
                <a:ext cx="69840" cy="15120"/>
              </p14:xfrm>
            </p:contentPart>
          </mc:Choice>
          <mc:Fallback>
            <p:pic>
              <p:nvPicPr>
                <p:cNvPr id="35" name="Mürekkep 34">
                  <a:extLst>
                    <a:ext uri="{FF2B5EF4-FFF2-40B4-BE49-F238E27FC236}">
                      <a16:creationId xmlns:a16="http://schemas.microsoft.com/office/drawing/2014/main" id="{3C2706FE-C41B-ED96-1664-DED4F5090A1A}"/>
                    </a:ext>
                  </a:extLst>
                </p:cNvPr>
                <p:cNvPicPr/>
                <p:nvPr/>
              </p:nvPicPr>
              <p:blipFill>
                <a:blip r:embed="rId47"/>
                <a:stretch>
                  <a:fillRect/>
                </a:stretch>
              </p:blipFill>
              <p:spPr>
                <a:xfrm>
                  <a:off x="9408960" y="4527341"/>
                  <a:ext cx="8748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Mürekkep 35">
                  <a:extLst>
                    <a:ext uri="{FF2B5EF4-FFF2-40B4-BE49-F238E27FC236}">
                      <a16:creationId xmlns:a16="http://schemas.microsoft.com/office/drawing/2014/main" id="{9D13F2B4-F605-4554-4505-F3FF809C4DFF}"/>
                    </a:ext>
                  </a:extLst>
                </p14:cNvPr>
                <p14:cNvContentPartPr/>
                <p14:nvPr/>
              </p14:nvContentPartPr>
              <p14:xfrm>
                <a:off x="9503280" y="4592501"/>
                <a:ext cx="55080" cy="13320"/>
              </p14:xfrm>
            </p:contentPart>
          </mc:Choice>
          <mc:Fallback>
            <p:pic>
              <p:nvPicPr>
                <p:cNvPr id="36" name="Mürekkep 35">
                  <a:extLst>
                    <a:ext uri="{FF2B5EF4-FFF2-40B4-BE49-F238E27FC236}">
                      <a16:creationId xmlns:a16="http://schemas.microsoft.com/office/drawing/2014/main" id="{9D13F2B4-F605-4554-4505-F3FF809C4DFF}"/>
                    </a:ext>
                  </a:extLst>
                </p:cNvPr>
                <p:cNvPicPr/>
                <p:nvPr/>
              </p:nvPicPr>
              <p:blipFill>
                <a:blip r:embed="rId49"/>
                <a:stretch>
                  <a:fillRect/>
                </a:stretch>
              </p:blipFill>
              <p:spPr>
                <a:xfrm>
                  <a:off x="9494280" y="4583861"/>
                  <a:ext cx="7272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7" name="Mürekkep 36">
                  <a:extLst>
                    <a:ext uri="{FF2B5EF4-FFF2-40B4-BE49-F238E27FC236}">
                      <a16:creationId xmlns:a16="http://schemas.microsoft.com/office/drawing/2014/main" id="{AB8EFABF-9CAC-7506-9458-57B0DC96459C}"/>
                    </a:ext>
                  </a:extLst>
                </p14:cNvPr>
                <p14:cNvContentPartPr/>
                <p14:nvPr/>
              </p14:nvContentPartPr>
              <p14:xfrm>
                <a:off x="9639000" y="4392701"/>
                <a:ext cx="253800" cy="135000"/>
              </p14:xfrm>
            </p:contentPart>
          </mc:Choice>
          <mc:Fallback>
            <p:pic>
              <p:nvPicPr>
                <p:cNvPr id="37" name="Mürekkep 36">
                  <a:extLst>
                    <a:ext uri="{FF2B5EF4-FFF2-40B4-BE49-F238E27FC236}">
                      <a16:creationId xmlns:a16="http://schemas.microsoft.com/office/drawing/2014/main" id="{AB8EFABF-9CAC-7506-9458-57B0DC96459C}"/>
                    </a:ext>
                  </a:extLst>
                </p:cNvPr>
                <p:cNvPicPr/>
                <p:nvPr/>
              </p:nvPicPr>
              <p:blipFill>
                <a:blip r:embed="rId51"/>
                <a:stretch>
                  <a:fillRect/>
                </a:stretch>
              </p:blipFill>
              <p:spPr>
                <a:xfrm>
                  <a:off x="9630360" y="4383701"/>
                  <a:ext cx="27144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8" name="Mürekkep 37">
                  <a:extLst>
                    <a:ext uri="{FF2B5EF4-FFF2-40B4-BE49-F238E27FC236}">
                      <a16:creationId xmlns:a16="http://schemas.microsoft.com/office/drawing/2014/main" id="{FE620660-2A13-5DBE-2D92-C712E4898388}"/>
                    </a:ext>
                  </a:extLst>
                </p14:cNvPr>
                <p14:cNvContentPartPr/>
                <p14:nvPr/>
              </p14:nvContentPartPr>
              <p14:xfrm>
                <a:off x="9925560" y="4086701"/>
                <a:ext cx="174240" cy="366120"/>
              </p14:xfrm>
            </p:contentPart>
          </mc:Choice>
          <mc:Fallback>
            <p:pic>
              <p:nvPicPr>
                <p:cNvPr id="38" name="Mürekkep 37">
                  <a:extLst>
                    <a:ext uri="{FF2B5EF4-FFF2-40B4-BE49-F238E27FC236}">
                      <a16:creationId xmlns:a16="http://schemas.microsoft.com/office/drawing/2014/main" id="{FE620660-2A13-5DBE-2D92-C712E4898388}"/>
                    </a:ext>
                  </a:extLst>
                </p:cNvPr>
                <p:cNvPicPr/>
                <p:nvPr/>
              </p:nvPicPr>
              <p:blipFill>
                <a:blip r:embed="rId53"/>
                <a:stretch>
                  <a:fillRect/>
                </a:stretch>
              </p:blipFill>
              <p:spPr>
                <a:xfrm>
                  <a:off x="9916560" y="4078061"/>
                  <a:ext cx="19188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9" name="Mürekkep 38">
                  <a:extLst>
                    <a:ext uri="{FF2B5EF4-FFF2-40B4-BE49-F238E27FC236}">
                      <a16:creationId xmlns:a16="http://schemas.microsoft.com/office/drawing/2014/main" id="{92785E0E-4CF9-270B-9C77-D0ADFA24A082}"/>
                    </a:ext>
                  </a:extLst>
                </p14:cNvPr>
                <p14:cNvContentPartPr/>
                <p14:nvPr/>
              </p14:nvContentPartPr>
              <p14:xfrm>
                <a:off x="9821160" y="4490261"/>
                <a:ext cx="368640" cy="171720"/>
              </p14:xfrm>
            </p:contentPart>
          </mc:Choice>
          <mc:Fallback>
            <p:pic>
              <p:nvPicPr>
                <p:cNvPr id="39" name="Mürekkep 38">
                  <a:extLst>
                    <a:ext uri="{FF2B5EF4-FFF2-40B4-BE49-F238E27FC236}">
                      <a16:creationId xmlns:a16="http://schemas.microsoft.com/office/drawing/2014/main" id="{92785E0E-4CF9-270B-9C77-D0ADFA24A082}"/>
                    </a:ext>
                  </a:extLst>
                </p:cNvPr>
                <p:cNvPicPr/>
                <p:nvPr/>
              </p:nvPicPr>
              <p:blipFill>
                <a:blip r:embed="rId55"/>
                <a:stretch>
                  <a:fillRect/>
                </a:stretch>
              </p:blipFill>
              <p:spPr>
                <a:xfrm>
                  <a:off x="9812160" y="4481261"/>
                  <a:ext cx="386280" cy="189360"/>
                </a:xfrm>
                <a:prstGeom prst="rect">
                  <a:avLst/>
                </a:prstGeom>
              </p:spPr>
            </p:pic>
          </mc:Fallback>
        </mc:AlternateContent>
      </p:grpSp>
    </p:spTree>
    <p:extLst>
      <p:ext uri="{BB962C8B-B14F-4D97-AF65-F5344CB8AC3E}">
        <p14:creationId xmlns:p14="http://schemas.microsoft.com/office/powerpoint/2010/main" val="1553168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Pointer</a:t>
            </a:r>
            <a:r>
              <a:rPr lang="tr-TR" dirty="0"/>
              <a:t>  (İki Boyutlu Diziler)</a:t>
            </a:r>
          </a:p>
        </p:txBody>
      </p:sp>
      <p:sp>
        <p:nvSpPr>
          <p:cNvPr id="3" name="İçerik Yer Tutucusu 2"/>
          <p:cNvSpPr>
            <a:spLocks noGrp="1"/>
          </p:cNvSpPr>
          <p:nvPr>
            <p:ph idx="1"/>
          </p:nvPr>
        </p:nvSpPr>
        <p:spPr>
          <a:xfrm>
            <a:off x="174170" y="5660572"/>
            <a:ext cx="11753762" cy="952324"/>
          </a:xfrm>
        </p:spPr>
        <p:txBody>
          <a:bodyPr>
            <a:normAutofit/>
          </a:bodyPr>
          <a:lstStyle/>
          <a:p>
            <a:pPr marL="0" indent="0" algn="ctr">
              <a:buNone/>
            </a:pPr>
            <a:r>
              <a:rPr lang="tr-TR" dirty="0"/>
              <a:t>*(p + (eleman satır numarası * dizi sütun sayısı) + eleman numarası)</a:t>
            </a:r>
          </a:p>
        </p:txBody>
      </p:sp>
      <p:pic>
        <p:nvPicPr>
          <p:cNvPr id="4" name="Resim 3"/>
          <p:cNvPicPr>
            <a:picLocks noChangeAspect="1"/>
          </p:cNvPicPr>
          <p:nvPr/>
        </p:nvPicPr>
        <p:blipFill>
          <a:blip r:embed="rId2"/>
          <a:stretch>
            <a:fillRect/>
          </a:stretch>
        </p:blipFill>
        <p:spPr>
          <a:xfrm>
            <a:off x="2026567" y="2224618"/>
            <a:ext cx="6921368" cy="3178791"/>
          </a:xfrm>
          <a:prstGeom prst="rect">
            <a:avLst/>
          </a:prstGeom>
        </p:spPr>
      </p:pic>
      <p:grpSp>
        <p:nvGrpSpPr>
          <p:cNvPr id="7" name="Grup 6">
            <a:extLst>
              <a:ext uri="{FF2B5EF4-FFF2-40B4-BE49-F238E27FC236}">
                <a16:creationId xmlns:a16="http://schemas.microsoft.com/office/drawing/2014/main" id="{866FB3F2-8E63-B68A-1C71-F5DF0DA357C0}"/>
              </a:ext>
            </a:extLst>
          </p:cNvPr>
          <p:cNvGrpSpPr/>
          <p:nvPr/>
        </p:nvGrpSpPr>
        <p:grpSpPr>
          <a:xfrm>
            <a:off x="3249360" y="786221"/>
            <a:ext cx="3161520" cy="1004400"/>
            <a:chOff x="3249360" y="786221"/>
            <a:chExt cx="3161520" cy="1004400"/>
          </a:xfrm>
        </p:grpSpPr>
        <mc:AlternateContent xmlns:mc="http://schemas.openxmlformats.org/markup-compatibility/2006">
          <mc:Choice xmlns:p14="http://schemas.microsoft.com/office/powerpoint/2010/main" Requires="p14">
            <p:contentPart p14:bwMode="auto" r:id="rId3">
              <p14:nvContentPartPr>
                <p14:cNvPr id="5" name="Mürekkep 4">
                  <a:extLst>
                    <a:ext uri="{FF2B5EF4-FFF2-40B4-BE49-F238E27FC236}">
                      <a16:creationId xmlns:a16="http://schemas.microsoft.com/office/drawing/2014/main" id="{0689C56C-9641-8E9D-9E94-3DBD6D37535E}"/>
                    </a:ext>
                  </a:extLst>
                </p14:cNvPr>
                <p14:cNvContentPartPr/>
                <p14:nvPr/>
              </p14:nvContentPartPr>
              <p14:xfrm>
                <a:off x="3249360" y="1609541"/>
                <a:ext cx="1735200" cy="181080"/>
              </p14:xfrm>
            </p:contentPart>
          </mc:Choice>
          <mc:Fallback>
            <p:pic>
              <p:nvPicPr>
                <p:cNvPr id="5" name="Mürekkep 4">
                  <a:extLst>
                    <a:ext uri="{FF2B5EF4-FFF2-40B4-BE49-F238E27FC236}">
                      <a16:creationId xmlns:a16="http://schemas.microsoft.com/office/drawing/2014/main" id="{0689C56C-9641-8E9D-9E94-3DBD6D37535E}"/>
                    </a:ext>
                  </a:extLst>
                </p:cNvPr>
                <p:cNvPicPr/>
                <p:nvPr/>
              </p:nvPicPr>
              <p:blipFill>
                <a:blip r:embed="rId4"/>
                <a:stretch>
                  <a:fillRect/>
                </a:stretch>
              </p:blipFill>
              <p:spPr>
                <a:xfrm>
                  <a:off x="3240720" y="1600541"/>
                  <a:ext cx="175284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Mürekkep 5">
                  <a:extLst>
                    <a:ext uri="{FF2B5EF4-FFF2-40B4-BE49-F238E27FC236}">
                      <a16:creationId xmlns:a16="http://schemas.microsoft.com/office/drawing/2014/main" id="{C1894994-15D1-DFC7-78AC-FAE166A58899}"/>
                    </a:ext>
                  </a:extLst>
                </p14:cNvPr>
                <p14:cNvContentPartPr/>
                <p14:nvPr/>
              </p14:nvContentPartPr>
              <p14:xfrm>
                <a:off x="5006160" y="786221"/>
                <a:ext cx="1404720" cy="890280"/>
              </p14:xfrm>
            </p:contentPart>
          </mc:Choice>
          <mc:Fallback>
            <p:pic>
              <p:nvPicPr>
                <p:cNvPr id="6" name="Mürekkep 5">
                  <a:extLst>
                    <a:ext uri="{FF2B5EF4-FFF2-40B4-BE49-F238E27FC236}">
                      <a16:creationId xmlns:a16="http://schemas.microsoft.com/office/drawing/2014/main" id="{C1894994-15D1-DFC7-78AC-FAE166A58899}"/>
                    </a:ext>
                  </a:extLst>
                </p:cNvPr>
                <p:cNvPicPr/>
                <p:nvPr/>
              </p:nvPicPr>
              <p:blipFill>
                <a:blip r:embed="rId6"/>
                <a:stretch>
                  <a:fillRect/>
                </a:stretch>
              </p:blipFill>
              <p:spPr>
                <a:xfrm>
                  <a:off x="4997520" y="777581"/>
                  <a:ext cx="1422360" cy="907920"/>
                </a:xfrm>
                <a:prstGeom prst="rect">
                  <a:avLst/>
                </a:prstGeom>
              </p:spPr>
            </p:pic>
          </mc:Fallback>
        </mc:AlternateContent>
      </p:grpSp>
      <p:grpSp>
        <p:nvGrpSpPr>
          <p:cNvPr id="13" name="Grup 12">
            <a:extLst>
              <a:ext uri="{FF2B5EF4-FFF2-40B4-BE49-F238E27FC236}">
                <a16:creationId xmlns:a16="http://schemas.microsoft.com/office/drawing/2014/main" id="{32D43B40-5607-8206-63C8-2C517A328602}"/>
              </a:ext>
            </a:extLst>
          </p:cNvPr>
          <p:cNvGrpSpPr/>
          <p:nvPr/>
        </p:nvGrpSpPr>
        <p:grpSpPr>
          <a:xfrm>
            <a:off x="3694320" y="2995181"/>
            <a:ext cx="556200" cy="102600"/>
            <a:chOff x="3694320" y="2995181"/>
            <a:chExt cx="556200" cy="102600"/>
          </a:xfrm>
        </p:grpSpPr>
        <mc:AlternateContent xmlns:mc="http://schemas.openxmlformats.org/markup-compatibility/2006">
          <mc:Choice xmlns:p14="http://schemas.microsoft.com/office/powerpoint/2010/main" Requires="p14">
            <p:contentPart p14:bwMode="auto" r:id="rId7">
              <p14:nvContentPartPr>
                <p14:cNvPr id="8" name="Mürekkep 7">
                  <a:extLst>
                    <a:ext uri="{FF2B5EF4-FFF2-40B4-BE49-F238E27FC236}">
                      <a16:creationId xmlns:a16="http://schemas.microsoft.com/office/drawing/2014/main" id="{58E9DA5F-7910-4097-01C3-50D764994CC8}"/>
                    </a:ext>
                  </a:extLst>
                </p14:cNvPr>
                <p14:cNvContentPartPr/>
                <p14:nvPr/>
              </p14:nvContentPartPr>
              <p14:xfrm>
                <a:off x="3694320" y="2995181"/>
                <a:ext cx="133560" cy="27720"/>
              </p14:xfrm>
            </p:contentPart>
          </mc:Choice>
          <mc:Fallback>
            <p:pic>
              <p:nvPicPr>
                <p:cNvPr id="8" name="Mürekkep 7">
                  <a:extLst>
                    <a:ext uri="{FF2B5EF4-FFF2-40B4-BE49-F238E27FC236}">
                      <a16:creationId xmlns:a16="http://schemas.microsoft.com/office/drawing/2014/main" id="{58E9DA5F-7910-4097-01C3-50D764994CC8}"/>
                    </a:ext>
                  </a:extLst>
                </p:cNvPr>
                <p:cNvPicPr/>
                <p:nvPr/>
              </p:nvPicPr>
              <p:blipFill>
                <a:blip r:embed="rId8"/>
                <a:stretch>
                  <a:fillRect/>
                </a:stretch>
              </p:blipFill>
              <p:spPr>
                <a:xfrm>
                  <a:off x="3685320" y="2986541"/>
                  <a:ext cx="15120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Mürekkep 8">
                  <a:extLst>
                    <a:ext uri="{FF2B5EF4-FFF2-40B4-BE49-F238E27FC236}">
                      <a16:creationId xmlns:a16="http://schemas.microsoft.com/office/drawing/2014/main" id="{3BCFA610-CA48-3698-92EE-06A261829917}"/>
                    </a:ext>
                  </a:extLst>
                </p14:cNvPr>
                <p14:cNvContentPartPr/>
                <p14:nvPr/>
              </p14:nvContentPartPr>
              <p14:xfrm>
                <a:off x="3713400" y="3040541"/>
                <a:ext cx="100440" cy="34200"/>
              </p14:xfrm>
            </p:contentPart>
          </mc:Choice>
          <mc:Fallback>
            <p:pic>
              <p:nvPicPr>
                <p:cNvPr id="9" name="Mürekkep 8">
                  <a:extLst>
                    <a:ext uri="{FF2B5EF4-FFF2-40B4-BE49-F238E27FC236}">
                      <a16:creationId xmlns:a16="http://schemas.microsoft.com/office/drawing/2014/main" id="{3BCFA610-CA48-3698-92EE-06A261829917}"/>
                    </a:ext>
                  </a:extLst>
                </p:cNvPr>
                <p:cNvPicPr/>
                <p:nvPr/>
              </p:nvPicPr>
              <p:blipFill>
                <a:blip r:embed="rId10"/>
                <a:stretch>
                  <a:fillRect/>
                </a:stretch>
              </p:blipFill>
              <p:spPr>
                <a:xfrm>
                  <a:off x="3704400" y="3031901"/>
                  <a:ext cx="1180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Mürekkep 10">
                  <a:extLst>
                    <a:ext uri="{FF2B5EF4-FFF2-40B4-BE49-F238E27FC236}">
                      <a16:creationId xmlns:a16="http://schemas.microsoft.com/office/drawing/2014/main" id="{E271A790-A4E8-BA2F-FAD1-DC2E09788145}"/>
                    </a:ext>
                  </a:extLst>
                </p14:cNvPr>
                <p14:cNvContentPartPr/>
                <p14:nvPr/>
              </p14:nvContentPartPr>
              <p14:xfrm>
                <a:off x="4185720" y="3022181"/>
                <a:ext cx="64800" cy="10800"/>
              </p14:xfrm>
            </p:contentPart>
          </mc:Choice>
          <mc:Fallback>
            <p:pic>
              <p:nvPicPr>
                <p:cNvPr id="11" name="Mürekkep 10">
                  <a:extLst>
                    <a:ext uri="{FF2B5EF4-FFF2-40B4-BE49-F238E27FC236}">
                      <a16:creationId xmlns:a16="http://schemas.microsoft.com/office/drawing/2014/main" id="{E271A790-A4E8-BA2F-FAD1-DC2E09788145}"/>
                    </a:ext>
                  </a:extLst>
                </p:cNvPr>
                <p:cNvPicPr/>
                <p:nvPr/>
              </p:nvPicPr>
              <p:blipFill>
                <a:blip r:embed="rId12"/>
                <a:stretch>
                  <a:fillRect/>
                </a:stretch>
              </p:blipFill>
              <p:spPr>
                <a:xfrm>
                  <a:off x="4176720" y="3013181"/>
                  <a:ext cx="824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Mürekkep 11">
                  <a:extLst>
                    <a:ext uri="{FF2B5EF4-FFF2-40B4-BE49-F238E27FC236}">
                      <a16:creationId xmlns:a16="http://schemas.microsoft.com/office/drawing/2014/main" id="{0FB7F3FE-38DB-7825-EF8C-9DA3254345EE}"/>
                    </a:ext>
                  </a:extLst>
                </p14:cNvPr>
                <p14:cNvContentPartPr/>
                <p14:nvPr/>
              </p14:nvContentPartPr>
              <p14:xfrm>
                <a:off x="4200840" y="3066461"/>
                <a:ext cx="35280" cy="31320"/>
              </p14:xfrm>
            </p:contentPart>
          </mc:Choice>
          <mc:Fallback>
            <p:pic>
              <p:nvPicPr>
                <p:cNvPr id="12" name="Mürekkep 11">
                  <a:extLst>
                    <a:ext uri="{FF2B5EF4-FFF2-40B4-BE49-F238E27FC236}">
                      <a16:creationId xmlns:a16="http://schemas.microsoft.com/office/drawing/2014/main" id="{0FB7F3FE-38DB-7825-EF8C-9DA3254345EE}"/>
                    </a:ext>
                  </a:extLst>
                </p:cNvPr>
                <p:cNvPicPr/>
                <p:nvPr/>
              </p:nvPicPr>
              <p:blipFill>
                <a:blip r:embed="rId14"/>
                <a:stretch>
                  <a:fillRect/>
                </a:stretch>
              </p:blipFill>
              <p:spPr>
                <a:xfrm>
                  <a:off x="4191840" y="3057461"/>
                  <a:ext cx="52920" cy="48960"/>
                </a:xfrm>
                <a:prstGeom prst="rect">
                  <a:avLst/>
                </a:prstGeom>
              </p:spPr>
            </p:pic>
          </mc:Fallback>
        </mc:AlternateContent>
      </p:grpSp>
      <p:grpSp>
        <p:nvGrpSpPr>
          <p:cNvPr id="19" name="Grup 18">
            <a:extLst>
              <a:ext uri="{FF2B5EF4-FFF2-40B4-BE49-F238E27FC236}">
                <a16:creationId xmlns:a16="http://schemas.microsoft.com/office/drawing/2014/main" id="{9905D206-6F35-8DFB-3805-34B45984036F}"/>
              </a:ext>
            </a:extLst>
          </p:cNvPr>
          <p:cNvGrpSpPr/>
          <p:nvPr/>
        </p:nvGrpSpPr>
        <p:grpSpPr>
          <a:xfrm>
            <a:off x="3159720" y="3954941"/>
            <a:ext cx="1294920" cy="109800"/>
            <a:chOff x="3159720" y="3954941"/>
            <a:chExt cx="1294920" cy="109800"/>
          </a:xfrm>
        </p:grpSpPr>
        <mc:AlternateContent xmlns:mc="http://schemas.openxmlformats.org/markup-compatibility/2006">
          <mc:Choice xmlns:p14="http://schemas.microsoft.com/office/powerpoint/2010/main" Requires="p14">
            <p:contentPart p14:bwMode="auto" r:id="rId15">
              <p14:nvContentPartPr>
                <p14:cNvPr id="14" name="Mürekkep 13">
                  <a:extLst>
                    <a:ext uri="{FF2B5EF4-FFF2-40B4-BE49-F238E27FC236}">
                      <a16:creationId xmlns:a16="http://schemas.microsoft.com/office/drawing/2014/main" id="{E57C1905-3CD1-23C4-B57A-2BCCE8F433FE}"/>
                    </a:ext>
                  </a:extLst>
                </p14:cNvPr>
                <p14:cNvContentPartPr/>
                <p14:nvPr/>
              </p14:nvContentPartPr>
              <p14:xfrm>
                <a:off x="3159720" y="4007501"/>
                <a:ext cx="60840" cy="37440"/>
              </p14:xfrm>
            </p:contentPart>
          </mc:Choice>
          <mc:Fallback>
            <p:pic>
              <p:nvPicPr>
                <p:cNvPr id="14" name="Mürekkep 13">
                  <a:extLst>
                    <a:ext uri="{FF2B5EF4-FFF2-40B4-BE49-F238E27FC236}">
                      <a16:creationId xmlns:a16="http://schemas.microsoft.com/office/drawing/2014/main" id="{E57C1905-3CD1-23C4-B57A-2BCCE8F433FE}"/>
                    </a:ext>
                  </a:extLst>
                </p:cNvPr>
                <p:cNvPicPr/>
                <p:nvPr/>
              </p:nvPicPr>
              <p:blipFill>
                <a:blip r:embed="rId16"/>
                <a:stretch>
                  <a:fillRect/>
                </a:stretch>
              </p:blipFill>
              <p:spPr>
                <a:xfrm>
                  <a:off x="3151080" y="3998861"/>
                  <a:ext cx="7848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 name="Mürekkep 14">
                  <a:extLst>
                    <a:ext uri="{FF2B5EF4-FFF2-40B4-BE49-F238E27FC236}">
                      <a16:creationId xmlns:a16="http://schemas.microsoft.com/office/drawing/2014/main" id="{D6FF4887-DC59-D32C-9CB8-297ECEDCEEC2}"/>
                    </a:ext>
                  </a:extLst>
                </p14:cNvPr>
                <p14:cNvContentPartPr/>
                <p14:nvPr/>
              </p14:nvContentPartPr>
              <p14:xfrm>
                <a:off x="3188160" y="4012541"/>
                <a:ext cx="44280" cy="24120"/>
              </p14:xfrm>
            </p:contentPart>
          </mc:Choice>
          <mc:Fallback>
            <p:pic>
              <p:nvPicPr>
                <p:cNvPr id="15" name="Mürekkep 14">
                  <a:extLst>
                    <a:ext uri="{FF2B5EF4-FFF2-40B4-BE49-F238E27FC236}">
                      <a16:creationId xmlns:a16="http://schemas.microsoft.com/office/drawing/2014/main" id="{D6FF4887-DC59-D32C-9CB8-297ECEDCEEC2}"/>
                    </a:ext>
                  </a:extLst>
                </p:cNvPr>
                <p:cNvPicPr/>
                <p:nvPr/>
              </p:nvPicPr>
              <p:blipFill>
                <a:blip r:embed="rId18"/>
                <a:stretch>
                  <a:fillRect/>
                </a:stretch>
              </p:blipFill>
              <p:spPr>
                <a:xfrm>
                  <a:off x="3179520" y="4003541"/>
                  <a:ext cx="6192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6" name="Mürekkep 15">
                  <a:extLst>
                    <a:ext uri="{FF2B5EF4-FFF2-40B4-BE49-F238E27FC236}">
                      <a16:creationId xmlns:a16="http://schemas.microsoft.com/office/drawing/2014/main" id="{074BAFFD-375D-F87F-3C1D-DE375CF4898F}"/>
                    </a:ext>
                  </a:extLst>
                </p14:cNvPr>
                <p14:cNvContentPartPr/>
                <p14:nvPr/>
              </p14:nvContentPartPr>
              <p14:xfrm>
                <a:off x="3578760" y="4013261"/>
                <a:ext cx="57240" cy="43920"/>
              </p14:xfrm>
            </p:contentPart>
          </mc:Choice>
          <mc:Fallback>
            <p:pic>
              <p:nvPicPr>
                <p:cNvPr id="16" name="Mürekkep 15">
                  <a:extLst>
                    <a:ext uri="{FF2B5EF4-FFF2-40B4-BE49-F238E27FC236}">
                      <a16:creationId xmlns:a16="http://schemas.microsoft.com/office/drawing/2014/main" id="{074BAFFD-375D-F87F-3C1D-DE375CF4898F}"/>
                    </a:ext>
                  </a:extLst>
                </p:cNvPr>
                <p:cNvPicPr/>
                <p:nvPr/>
              </p:nvPicPr>
              <p:blipFill>
                <a:blip r:embed="rId20"/>
                <a:stretch>
                  <a:fillRect/>
                </a:stretch>
              </p:blipFill>
              <p:spPr>
                <a:xfrm>
                  <a:off x="3570120" y="4004261"/>
                  <a:ext cx="7488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7" name="Mürekkep 16">
                  <a:extLst>
                    <a:ext uri="{FF2B5EF4-FFF2-40B4-BE49-F238E27FC236}">
                      <a16:creationId xmlns:a16="http://schemas.microsoft.com/office/drawing/2014/main" id="{4B06BEDC-7371-09B5-BEB2-AB34ECB0A0DF}"/>
                    </a:ext>
                  </a:extLst>
                </p14:cNvPr>
                <p14:cNvContentPartPr/>
                <p14:nvPr/>
              </p14:nvContentPartPr>
              <p14:xfrm>
                <a:off x="3618720" y="4033061"/>
                <a:ext cx="50040" cy="31680"/>
              </p14:xfrm>
            </p:contentPart>
          </mc:Choice>
          <mc:Fallback>
            <p:pic>
              <p:nvPicPr>
                <p:cNvPr id="17" name="Mürekkep 16">
                  <a:extLst>
                    <a:ext uri="{FF2B5EF4-FFF2-40B4-BE49-F238E27FC236}">
                      <a16:creationId xmlns:a16="http://schemas.microsoft.com/office/drawing/2014/main" id="{4B06BEDC-7371-09B5-BEB2-AB34ECB0A0DF}"/>
                    </a:ext>
                  </a:extLst>
                </p:cNvPr>
                <p:cNvPicPr/>
                <p:nvPr/>
              </p:nvPicPr>
              <p:blipFill>
                <a:blip r:embed="rId22"/>
                <a:stretch>
                  <a:fillRect/>
                </a:stretch>
              </p:blipFill>
              <p:spPr>
                <a:xfrm>
                  <a:off x="3610080" y="4024421"/>
                  <a:ext cx="6768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8" name="Mürekkep 17">
                  <a:extLst>
                    <a:ext uri="{FF2B5EF4-FFF2-40B4-BE49-F238E27FC236}">
                      <a16:creationId xmlns:a16="http://schemas.microsoft.com/office/drawing/2014/main" id="{38B98CF8-4B97-9EFE-A7EE-35AA83D03369}"/>
                    </a:ext>
                  </a:extLst>
                </p14:cNvPr>
                <p14:cNvContentPartPr/>
                <p14:nvPr/>
              </p14:nvContentPartPr>
              <p14:xfrm>
                <a:off x="4091400" y="3954941"/>
                <a:ext cx="363240" cy="90000"/>
              </p14:xfrm>
            </p:contentPart>
          </mc:Choice>
          <mc:Fallback>
            <p:pic>
              <p:nvPicPr>
                <p:cNvPr id="18" name="Mürekkep 17">
                  <a:extLst>
                    <a:ext uri="{FF2B5EF4-FFF2-40B4-BE49-F238E27FC236}">
                      <a16:creationId xmlns:a16="http://schemas.microsoft.com/office/drawing/2014/main" id="{38B98CF8-4B97-9EFE-A7EE-35AA83D03369}"/>
                    </a:ext>
                  </a:extLst>
                </p:cNvPr>
                <p:cNvPicPr/>
                <p:nvPr/>
              </p:nvPicPr>
              <p:blipFill>
                <a:blip r:embed="rId24"/>
                <a:stretch>
                  <a:fillRect/>
                </a:stretch>
              </p:blipFill>
              <p:spPr>
                <a:xfrm>
                  <a:off x="4082400" y="3946301"/>
                  <a:ext cx="380880" cy="107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
            <p14:nvContentPartPr>
              <p14:cNvPr id="20" name="Mürekkep 19">
                <a:extLst>
                  <a:ext uri="{FF2B5EF4-FFF2-40B4-BE49-F238E27FC236}">
                    <a16:creationId xmlns:a16="http://schemas.microsoft.com/office/drawing/2014/main" id="{14703DB3-ED6B-116F-F27B-7F048FFCA2F4}"/>
                  </a:ext>
                </a:extLst>
              </p14:cNvPr>
              <p14:cNvContentPartPr/>
              <p14:nvPr/>
            </p14:nvContentPartPr>
            <p14:xfrm>
              <a:off x="7275960" y="4536341"/>
              <a:ext cx="173880" cy="438840"/>
            </p14:xfrm>
          </p:contentPart>
        </mc:Choice>
        <mc:Fallback>
          <p:pic>
            <p:nvPicPr>
              <p:cNvPr id="20" name="Mürekkep 19">
                <a:extLst>
                  <a:ext uri="{FF2B5EF4-FFF2-40B4-BE49-F238E27FC236}">
                    <a16:creationId xmlns:a16="http://schemas.microsoft.com/office/drawing/2014/main" id="{14703DB3-ED6B-116F-F27B-7F048FFCA2F4}"/>
                  </a:ext>
                </a:extLst>
              </p:cNvPr>
              <p:cNvPicPr/>
              <p:nvPr/>
            </p:nvPicPr>
            <p:blipFill>
              <a:blip r:embed="rId26"/>
              <a:stretch>
                <a:fillRect/>
              </a:stretch>
            </p:blipFill>
            <p:spPr>
              <a:xfrm>
                <a:off x="7266960" y="4527701"/>
                <a:ext cx="191520" cy="4564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Mürekkep 20">
                <a:extLst>
                  <a:ext uri="{FF2B5EF4-FFF2-40B4-BE49-F238E27FC236}">
                    <a16:creationId xmlns:a16="http://schemas.microsoft.com/office/drawing/2014/main" id="{DD18D7F5-2EAA-C457-9C5D-09001EB6BE0F}"/>
                  </a:ext>
                </a:extLst>
              </p14:cNvPr>
              <p14:cNvContentPartPr/>
              <p14:nvPr/>
            </p14:nvContentPartPr>
            <p14:xfrm>
              <a:off x="7763760" y="4591781"/>
              <a:ext cx="132480" cy="231120"/>
            </p14:xfrm>
          </p:contentPart>
        </mc:Choice>
        <mc:Fallback>
          <p:pic>
            <p:nvPicPr>
              <p:cNvPr id="21" name="Mürekkep 20">
                <a:extLst>
                  <a:ext uri="{FF2B5EF4-FFF2-40B4-BE49-F238E27FC236}">
                    <a16:creationId xmlns:a16="http://schemas.microsoft.com/office/drawing/2014/main" id="{DD18D7F5-2EAA-C457-9C5D-09001EB6BE0F}"/>
                  </a:ext>
                </a:extLst>
              </p:cNvPr>
              <p:cNvPicPr/>
              <p:nvPr/>
            </p:nvPicPr>
            <p:blipFill>
              <a:blip r:embed="rId28"/>
              <a:stretch>
                <a:fillRect/>
              </a:stretch>
            </p:blipFill>
            <p:spPr>
              <a:xfrm>
                <a:off x="7754760" y="4583141"/>
                <a:ext cx="15012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2" name="Mürekkep 21">
                <a:extLst>
                  <a:ext uri="{FF2B5EF4-FFF2-40B4-BE49-F238E27FC236}">
                    <a16:creationId xmlns:a16="http://schemas.microsoft.com/office/drawing/2014/main" id="{9C03A22F-88C9-D7E2-E0C9-19798773269B}"/>
                  </a:ext>
                </a:extLst>
              </p14:cNvPr>
              <p14:cNvContentPartPr/>
              <p14:nvPr/>
            </p14:nvContentPartPr>
            <p14:xfrm>
              <a:off x="8423280" y="3967901"/>
              <a:ext cx="174240" cy="289800"/>
            </p14:xfrm>
          </p:contentPart>
        </mc:Choice>
        <mc:Fallback>
          <p:pic>
            <p:nvPicPr>
              <p:cNvPr id="22" name="Mürekkep 21">
                <a:extLst>
                  <a:ext uri="{FF2B5EF4-FFF2-40B4-BE49-F238E27FC236}">
                    <a16:creationId xmlns:a16="http://schemas.microsoft.com/office/drawing/2014/main" id="{9C03A22F-88C9-D7E2-E0C9-19798773269B}"/>
                  </a:ext>
                </a:extLst>
              </p:cNvPr>
              <p:cNvPicPr/>
              <p:nvPr/>
            </p:nvPicPr>
            <p:blipFill>
              <a:blip r:embed="rId30"/>
              <a:stretch>
                <a:fillRect/>
              </a:stretch>
            </p:blipFill>
            <p:spPr>
              <a:xfrm>
                <a:off x="8414640" y="3958901"/>
                <a:ext cx="191880" cy="307440"/>
              </a:xfrm>
              <a:prstGeom prst="rect">
                <a:avLst/>
              </a:prstGeom>
            </p:spPr>
          </p:pic>
        </mc:Fallback>
      </mc:AlternateContent>
      <p:grpSp>
        <p:nvGrpSpPr>
          <p:cNvPr id="31" name="Grup 30">
            <a:extLst>
              <a:ext uri="{FF2B5EF4-FFF2-40B4-BE49-F238E27FC236}">
                <a16:creationId xmlns:a16="http://schemas.microsoft.com/office/drawing/2014/main" id="{332735E6-5259-1F46-19A5-D1DAF206B007}"/>
              </a:ext>
            </a:extLst>
          </p:cNvPr>
          <p:cNvGrpSpPr/>
          <p:nvPr/>
        </p:nvGrpSpPr>
        <p:grpSpPr>
          <a:xfrm>
            <a:off x="2509920" y="5533541"/>
            <a:ext cx="4942080" cy="1283760"/>
            <a:chOff x="2509920" y="5533541"/>
            <a:chExt cx="4942080" cy="1283760"/>
          </a:xfrm>
        </p:grpSpPr>
        <mc:AlternateContent xmlns:mc="http://schemas.openxmlformats.org/markup-compatibility/2006">
          <mc:Choice xmlns:p14="http://schemas.microsoft.com/office/powerpoint/2010/main" Requires="p14">
            <p:contentPart p14:bwMode="auto" r:id="rId31">
              <p14:nvContentPartPr>
                <p14:cNvPr id="23" name="Mürekkep 22">
                  <a:extLst>
                    <a:ext uri="{FF2B5EF4-FFF2-40B4-BE49-F238E27FC236}">
                      <a16:creationId xmlns:a16="http://schemas.microsoft.com/office/drawing/2014/main" id="{6EC38192-2262-FFE4-EFA1-67A47E645650}"/>
                    </a:ext>
                  </a:extLst>
                </p14:cNvPr>
                <p14:cNvContentPartPr/>
                <p14:nvPr/>
              </p14:nvContentPartPr>
              <p14:xfrm>
                <a:off x="2509920" y="6019901"/>
                <a:ext cx="2642400" cy="84240"/>
              </p14:xfrm>
            </p:contentPart>
          </mc:Choice>
          <mc:Fallback>
            <p:pic>
              <p:nvPicPr>
                <p:cNvPr id="23" name="Mürekkep 22">
                  <a:extLst>
                    <a:ext uri="{FF2B5EF4-FFF2-40B4-BE49-F238E27FC236}">
                      <a16:creationId xmlns:a16="http://schemas.microsoft.com/office/drawing/2014/main" id="{6EC38192-2262-FFE4-EFA1-67A47E645650}"/>
                    </a:ext>
                  </a:extLst>
                </p:cNvPr>
                <p:cNvPicPr/>
                <p:nvPr/>
              </p:nvPicPr>
              <p:blipFill>
                <a:blip r:embed="rId32"/>
                <a:stretch>
                  <a:fillRect/>
                </a:stretch>
              </p:blipFill>
              <p:spPr>
                <a:xfrm>
                  <a:off x="2501280" y="6011261"/>
                  <a:ext cx="266004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4" name="Mürekkep 23">
                  <a:extLst>
                    <a:ext uri="{FF2B5EF4-FFF2-40B4-BE49-F238E27FC236}">
                      <a16:creationId xmlns:a16="http://schemas.microsoft.com/office/drawing/2014/main" id="{F8FE512B-79E8-D6D9-F278-4A99ACEB495C}"/>
                    </a:ext>
                  </a:extLst>
                </p14:cNvPr>
                <p14:cNvContentPartPr/>
                <p14:nvPr/>
              </p14:nvContentPartPr>
              <p14:xfrm>
                <a:off x="5572080" y="5533541"/>
                <a:ext cx="11880" cy="55080"/>
              </p14:xfrm>
            </p:contentPart>
          </mc:Choice>
          <mc:Fallback>
            <p:pic>
              <p:nvPicPr>
                <p:cNvPr id="24" name="Mürekkep 23">
                  <a:extLst>
                    <a:ext uri="{FF2B5EF4-FFF2-40B4-BE49-F238E27FC236}">
                      <a16:creationId xmlns:a16="http://schemas.microsoft.com/office/drawing/2014/main" id="{F8FE512B-79E8-D6D9-F278-4A99ACEB495C}"/>
                    </a:ext>
                  </a:extLst>
                </p:cNvPr>
                <p:cNvPicPr/>
                <p:nvPr/>
              </p:nvPicPr>
              <p:blipFill>
                <a:blip r:embed="rId34"/>
                <a:stretch>
                  <a:fillRect/>
                </a:stretch>
              </p:blipFill>
              <p:spPr>
                <a:xfrm>
                  <a:off x="5563080" y="5524901"/>
                  <a:ext cx="2952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5" name="Mürekkep 24">
                  <a:extLst>
                    <a:ext uri="{FF2B5EF4-FFF2-40B4-BE49-F238E27FC236}">
                      <a16:creationId xmlns:a16="http://schemas.microsoft.com/office/drawing/2014/main" id="{82BC7034-232D-73D1-C165-ACCDA0C90099}"/>
                    </a:ext>
                  </a:extLst>
                </p14:cNvPr>
                <p14:cNvContentPartPr/>
                <p14:nvPr/>
              </p14:nvContentPartPr>
              <p14:xfrm>
                <a:off x="5499000" y="5625341"/>
                <a:ext cx="64800" cy="211320"/>
              </p14:xfrm>
            </p:contentPart>
          </mc:Choice>
          <mc:Fallback>
            <p:pic>
              <p:nvPicPr>
                <p:cNvPr id="25" name="Mürekkep 24">
                  <a:extLst>
                    <a:ext uri="{FF2B5EF4-FFF2-40B4-BE49-F238E27FC236}">
                      <a16:creationId xmlns:a16="http://schemas.microsoft.com/office/drawing/2014/main" id="{82BC7034-232D-73D1-C165-ACCDA0C90099}"/>
                    </a:ext>
                  </a:extLst>
                </p:cNvPr>
                <p:cNvPicPr/>
                <p:nvPr/>
              </p:nvPicPr>
              <p:blipFill>
                <a:blip r:embed="rId36"/>
                <a:stretch>
                  <a:fillRect/>
                </a:stretch>
              </p:blipFill>
              <p:spPr>
                <a:xfrm>
                  <a:off x="5490360" y="5616701"/>
                  <a:ext cx="8244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6" name="Mürekkep 25">
                  <a:extLst>
                    <a:ext uri="{FF2B5EF4-FFF2-40B4-BE49-F238E27FC236}">
                      <a16:creationId xmlns:a16="http://schemas.microsoft.com/office/drawing/2014/main" id="{E4F75B66-9CC4-D509-95C2-6286ABBADAEC}"/>
                    </a:ext>
                  </a:extLst>
                </p14:cNvPr>
                <p14:cNvContentPartPr/>
                <p14:nvPr/>
              </p14:nvContentPartPr>
              <p14:xfrm>
                <a:off x="5362560" y="5859701"/>
                <a:ext cx="127080" cy="371160"/>
              </p14:xfrm>
            </p:contentPart>
          </mc:Choice>
          <mc:Fallback>
            <p:pic>
              <p:nvPicPr>
                <p:cNvPr id="26" name="Mürekkep 25">
                  <a:extLst>
                    <a:ext uri="{FF2B5EF4-FFF2-40B4-BE49-F238E27FC236}">
                      <a16:creationId xmlns:a16="http://schemas.microsoft.com/office/drawing/2014/main" id="{E4F75B66-9CC4-D509-95C2-6286ABBADAEC}"/>
                    </a:ext>
                  </a:extLst>
                </p:cNvPr>
                <p:cNvPicPr/>
                <p:nvPr/>
              </p:nvPicPr>
              <p:blipFill>
                <a:blip r:embed="rId38"/>
                <a:stretch>
                  <a:fillRect/>
                </a:stretch>
              </p:blipFill>
              <p:spPr>
                <a:xfrm>
                  <a:off x="5353560" y="5850701"/>
                  <a:ext cx="144720" cy="3888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7" name="Mürekkep 26">
                  <a:extLst>
                    <a:ext uri="{FF2B5EF4-FFF2-40B4-BE49-F238E27FC236}">
                      <a16:creationId xmlns:a16="http://schemas.microsoft.com/office/drawing/2014/main" id="{0D1E5AAC-0325-AAEF-2739-D18EEDE49C88}"/>
                    </a:ext>
                  </a:extLst>
                </p14:cNvPr>
                <p14:cNvContentPartPr/>
                <p14:nvPr/>
              </p14:nvContentPartPr>
              <p14:xfrm>
                <a:off x="5316840" y="6284141"/>
                <a:ext cx="27720" cy="69840"/>
              </p14:xfrm>
            </p:contentPart>
          </mc:Choice>
          <mc:Fallback>
            <p:pic>
              <p:nvPicPr>
                <p:cNvPr id="27" name="Mürekkep 26">
                  <a:extLst>
                    <a:ext uri="{FF2B5EF4-FFF2-40B4-BE49-F238E27FC236}">
                      <a16:creationId xmlns:a16="http://schemas.microsoft.com/office/drawing/2014/main" id="{0D1E5AAC-0325-AAEF-2739-D18EEDE49C88}"/>
                    </a:ext>
                  </a:extLst>
                </p:cNvPr>
                <p:cNvPicPr/>
                <p:nvPr/>
              </p:nvPicPr>
              <p:blipFill>
                <a:blip r:embed="rId40"/>
                <a:stretch>
                  <a:fillRect/>
                </a:stretch>
              </p:blipFill>
              <p:spPr>
                <a:xfrm>
                  <a:off x="5308200" y="6275501"/>
                  <a:ext cx="4536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8" name="Mürekkep 27">
                  <a:extLst>
                    <a:ext uri="{FF2B5EF4-FFF2-40B4-BE49-F238E27FC236}">
                      <a16:creationId xmlns:a16="http://schemas.microsoft.com/office/drawing/2014/main" id="{C2F67161-2B41-4427-5700-11FE602218B3}"/>
                    </a:ext>
                  </a:extLst>
                </p14:cNvPr>
                <p14:cNvContentPartPr/>
                <p14:nvPr/>
              </p14:nvContentPartPr>
              <p14:xfrm>
                <a:off x="5123880" y="6424901"/>
                <a:ext cx="155160" cy="307440"/>
              </p14:xfrm>
            </p:contentPart>
          </mc:Choice>
          <mc:Fallback>
            <p:pic>
              <p:nvPicPr>
                <p:cNvPr id="28" name="Mürekkep 27">
                  <a:extLst>
                    <a:ext uri="{FF2B5EF4-FFF2-40B4-BE49-F238E27FC236}">
                      <a16:creationId xmlns:a16="http://schemas.microsoft.com/office/drawing/2014/main" id="{C2F67161-2B41-4427-5700-11FE602218B3}"/>
                    </a:ext>
                  </a:extLst>
                </p:cNvPr>
                <p:cNvPicPr/>
                <p:nvPr/>
              </p:nvPicPr>
              <p:blipFill>
                <a:blip r:embed="rId42"/>
                <a:stretch>
                  <a:fillRect/>
                </a:stretch>
              </p:blipFill>
              <p:spPr>
                <a:xfrm>
                  <a:off x="5115240" y="6416261"/>
                  <a:ext cx="17280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9" name="Mürekkep 28">
                  <a:extLst>
                    <a:ext uri="{FF2B5EF4-FFF2-40B4-BE49-F238E27FC236}">
                      <a16:creationId xmlns:a16="http://schemas.microsoft.com/office/drawing/2014/main" id="{6A1EF345-8E0B-8D7E-47D5-B706DC705CC2}"/>
                    </a:ext>
                  </a:extLst>
                </p14:cNvPr>
                <p14:cNvContentPartPr/>
                <p14:nvPr/>
              </p14:nvContentPartPr>
              <p14:xfrm>
                <a:off x="5091840" y="6796421"/>
                <a:ext cx="8640" cy="20880"/>
              </p14:xfrm>
            </p:contentPart>
          </mc:Choice>
          <mc:Fallback>
            <p:pic>
              <p:nvPicPr>
                <p:cNvPr id="29" name="Mürekkep 28">
                  <a:extLst>
                    <a:ext uri="{FF2B5EF4-FFF2-40B4-BE49-F238E27FC236}">
                      <a16:creationId xmlns:a16="http://schemas.microsoft.com/office/drawing/2014/main" id="{6A1EF345-8E0B-8D7E-47D5-B706DC705CC2}"/>
                    </a:ext>
                  </a:extLst>
                </p:cNvPr>
                <p:cNvPicPr/>
                <p:nvPr/>
              </p:nvPicPr>
              <p:blipFill>
                <a:blip r:embed="rId44"/>
                <a:stretch>
                  <a:fillRect/>
                </a:stretch>
              </p:blipFill>
              <p:spPr>
                <a:xfrm>
                  <a:off x="5082840" y="6787781"/>
                  <a:ext cx="2628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0" name="Mürekkep 29">
                  <a:extLst>
                    <a:ext uri="{FF2B5EF4-FFF2-40B4-BE49-F238E27FC236}">
                      <a16:creationId xmlns:a16="http://schemas.microsoft.com/office/drawing/2014/main" id="{5F801FA8-832A-41AB-89B4-A4E72397DE4A}"/>
                    </a:ext>
                  </a:extLst>
                </p14:cNvPr>
                <p14:cNvContentPartPr/>
                <p14:nvPr/>
              </p14:nvContentPartPr>
              <p14:xfrm>
                <a:off x="5866920" y="5992901"/>
                <a:ext cx="1585080" cy="74160"/>
              </p14:xfrm>
            </p:contentPart>
          </mc:Choice>
          <mc:Fallback>
            <p:pic>
              <p:nvPicPr>
                <p:cNvPr id="30" name="Mürekkep 29">
                  <a:extLst>
                    <a:ext uri="{FF2B5EF4-FFF2-40B4-BE49-F238E27FC236}">
                      <a16:creationId xmlns:a16="http://schemas.microsoft.com/office/drawing/2014/main" id="{5F801FA8-832A-41AB-89B4-A4E72397DE4A}"/>
                    </a:ext>
                  </a:extLst>
                </p:cNvPr>
                <p:cNvPicPr/>
                <p:nvPr/>
              </p:nvPicPr>
              <p:blipFill>
                <a:blip r:embed="rId46"/>
                <a:stretch>
                  <a:fillRect/>
                </a:stretch>
              </p:blipFill>
              <p:spPr>
                <a:xfrm>
                  <a:off x="5858280" y="5984261"/>
                  <a:ext cx="1602720" cy="91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7">
            <p14:nvContentPartPr>
              <p14:cNvPr id="32" name="Mürekkep 31">
                <a:extLst>
                  <a:ext uri="{FF2B5EF4-FFF2-40B4-BE49-F238E27FC236}">
                    <a16:creationId xmlns:a16="http://schemas.microsoft.com/office/drawing/2014/main" id="{E32D5248-A6BC-CF18-09F1-D90D03477DA3}"/>
                  </a:ext>
                </a:extLst>
              </p14:cNvPr>
              <p14:cNvContentPartPr/>
              <p14:nvPr/>
            </p14:nvContentPartPr>
            <p14:xfrm>
              <a:off x="8386920" y="5988581"/>
              <a:ext cx="1532160" cy="175320"/>
            </p14:xfrm>
          </p:contentPart>
        </mc:Choice>
        <mc:Fallback>
          <p:pic>
            <p:nvPicPr>
              <p:cNvPr id="32" name="Mürekkep 31">
                <a:extLst>
                  <a:ext uri="{FF2B5EF4-FFF2-40B4-BE49-F238E27FC236}">
                    <a16:creationId xmlns:a16="http://schemas.microsoft.com/office/drawing/2014/main" id="{E32D5248-A6BC-CF18-09F1-D90D03477DA3}"/>
                  </a:ext>
                </a:extLst>
              </p:cNvPr>
              <p:cNvPicPr/>
              <p:nvPr/>
            </p:nvPicPr>
            <p:blipFill>
              <a:blip r:embed="rId48"/>
              <a:stretch>
                <a:fillRect/>
              </a:stretch>
            </p:blipFill>
            <p:spPr>
              <a:xfrm>
                <a:off x="8378280" y="5979941"/>
                <a:ext cx="1549800" cy="192960"/>
              </a:xfrm>
              <a:prstGeom prst="rect">
                <a:avLst/>
              </a:prstGeom>
            </p:spPr>
          </p:pic>
        </mc:Fallback>
      </mc:AlternateContent>
      <p:grpSp>
        <p:nvGrpSpPr>
          <p:cNvPr id="51" name="Grup 50">
            <a:extLst>
              <a:ext uri="{FF2B5EF4-FFF2-40B4-BE49-F238E27FC236}">
                <a16:creationId xmlns:a16="http://schemas.microsoft.com/office/drawing/2014/main" id="{223CE464-394E-4BE4-7CF5-34C5919BE820}"/>
              </a:ext>
            </a:extLst>
          </p:cNvPr>
          <p:cNvGrpSpPr/>
          <p:nvPr/>
        </p:nvGrpSpPr>
        <p:grpSpPr>
          <a:xfrm>
            <a:off x="9093960" y="4460021"/>
            <a:ext cx="123120" cy="1326600"/>
            <a:chOff x="9093960" y="4460021"/>
            <a:chExt cx="123120" cy="1326600"/>
          </a:xfrm>
        </p:grpSpPr>
        <mc:AlternateContent xmlns:mc="http://schemas.openxmlformats.org/markup-compatibility/2006">
          <mc:Choice xmlns:p14="http://schemas.microsoft.com/office/powerpoint/2010/main" Requires="p14">
            <p:contentPart p14:bwMode="auto" r:id="rId49">
              <p14:nvContentPartPr>
                <p14:cNvPr id="33" name="Mürekkep 32">
                  <a:extLst>
                    <a:ext uri="{FF2B5EF4-FFF2-40B4-BE49-F238E27FC236}">
                      <a16:creationId xmlns:a16="http://schemas.microsoft.com/office/drawing/2014/main" id="{7DDC1889-84E9-6EE7-4C83-217ED8F26B82}"/>
                    </a:ext>
                  </a:extLst>
                </p14:cNvPr>
                <p14:cNvContentPartPr/>
                <p14:nvPr/>
              </p14:nvContentPartPr>
              <p14:xfrm>
                <a:off x="9116640" y="5784461"/>
                <a:ext cx="2880" cy="2160"/>
              </p14:xfrm>
            </p:contentPart>
          </mc:Choice>
          <mc:Fallback>
            <p:pic>
              <p:nvPicPr>
                <p:cNvPr id="33" name="Mürekkep 32">
                  <a:extLst>
                    <a:ext uri="{FF2B5EF4-FFF2-40B4-BE49-F238E27FC236}">
                      <a16:creationId xmlns:a16="http://schemas.microsoft.com/office/drawing/2014/main" id="{7DDC1889-84E9-6EE7-4C83-217ED8F26B82}"/>
                    </a:ext>
                  </a:extLst>
                </p:cNvPr>
                <p:cNvPicPr/>
                <p:nvPr/>
              </p:nvPicPr>
              <p:blipFill>
                <a:blip r:embed="rId50"/>
                <a:stretch>
                  <a:fillRect/>
                </a:stretch>
              </p:blipFill>
              <p:spPr>
                <a:xfrm>
                  <a:off x="9107640" y="5775461"/>
                  <a:ext cx="2052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4" name="Mürekkep 33">
                  <a:extLst>
                    <a:ext uri="{FF2B5EF4-FFF2-40B4-BE49-F238E27FC236}">
                      <a16:creationId xmlns:a16="http://schemas.microsoft.com/office/drawing/2014/main" id="{4CDAFB50-8540-B924-2603-2D57BF6FA15B}"/>
                    </a:ext>
                  </a:extLst>
                </p14:cNvPr>
                <p14:cNvContentPartPr/>
                <p14:nvPr/>
              </p14:nvContentPartPr>
              <p14:xfrm>
                <a:off x="9130680" y="5740541"/>
                <a:ext cx="2880" cy="11880"/>
              </p14:xfrm>
            </p:contentPart>
          </mc:Choice>
          <mc:Fallback>
            <p:pic>
              <p:nvPicPr>
                <p:cNvPr id="34" name="Mürekkep 33">
                  <a:extLst>
                    <a:ext uri="{FF2B5EF4-FFF2-40B4-BE49-F238E27FC236}">
                      <a16:creationId xmlns:a16="http://schemas.microsoft.com/office/drawing/2014/main" id="{4CDAFB50-8540-B924-2603-2D57BF6FA15B}"/>
                    </a:ext>
                  </a:extLst>
                </p:cNvPr>
                <p:cNvPicPr/>
                <p:nvPr/>
              </p:nvPicPr>
              <p:blipFill>
                <a:blip r:embed="rId52"/>
                <a:stretch>
                  <a:fillRect/>
                </a:stretch>
              </p:blipFill>
              <p:spPr>
                <a:xfrm>
                  <a:off x="9121680" y="5731541"/>
                  <a:ext cx="2052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5" name="Mürekkep 34">
                  <a:extLst>
                    <a:ext uri="{FF2B5EF4-FFF2-40B4-BE49-F238E27FC236}">
                      <a16:creationId xmlns:a16="http://schemas.microsoft.com/office/drawing/2014/main" id="{9E43C3C5-B793-5B74-EA19-707B9464F310}"/>
                    </a:ext>
                  </a:extLst>
                </p14:cNvPr>
                <p14:cNvContentPartPr/>
                <p14:nvPr/>
              </p14:nvContentPartPr>
              <p14:xfrm>
                <a:off x="9138960" y="5651261"/>
                <a:ext cx="9360" cy="53280"/>
              </p14:xfrm>
            </p:contentPart>
          </mc:Choice>
          <mc:Fallback>
            <p:pic>
              <p:nvPicPr>
                <p:cNvPr id="35" name="Mürekkep 34">
                  <a:extLst>
                    <a:ext uri="{FF2B5EF4-FFF2-40B4-BE49-F238E27FC236}">
                      <a16:creationId xmlns:a16="http://schemas.microsoft.com/office/drawing/2014/main" id="{9E43C3C5-B793-5B74-EA19-707B9464F310}"/>
                    </a:ext>
                  </a:extLst>
                </p:cNvPr>
                <p:cNvPicPr/>
                <p:nvPr/>
              </p:nvPicPr>
              <p:blipFill>
                <a:blip r:embed="rId54"/>
                <a:stretch>
                  <a:fillRect/>
                </a:stretch>
              </p:blipFill>
              <p:spPr>
                <a:xfrm>
                  <a:off x="9129960" y="5642261"/>
                  <a:ext cx="2700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6" name="Mürekkep 35">
                  <a:extLst>
                    <a:ext uri="{FF2B5EF4-FFF2-40B4-BE49-F238E27FC236}">
                      <a16:creationId xmlns:a16="http://schemas.microsoft.com/office/drawing/2014/main" id="{9AA13755-4A27-3D10-FA0E-45C30DC6EFC7}"/>
                    </a:ext>
                  </a:extLst>
                </p14:cNvPr>
                <p14:cNvContentPartPr/>
                <p14:nvPr/>
              </p14:nvContentPartPr>
              <p14:xfrm>
                <a:off x="9149760" y="5574221"/>
                <a:ext cx="1080" cy="63360"/>
              </p14:xfrm>
            </p:contentPart>
          </mc:Choice>
          <mc:Fallback>
            <p:pic>
              <p:nvPicPr>
                <p:cNvPr id="36" name="Mürekkep 35">
                  <a:extLst>
                    <a:ext uri="{FF2B5EF4-FFF2-40B4-BE49-F238E27FC236}">
                      <a16:creationId xmlns:a16="http://schemas.microsoft.com/office/drawing/2014/main" id="{9AA13755-4A27-3D10-FA0E-45C30DC6EFC7}"/>
                    </a:ext>
                  </a:extLst>
                </p:cNvPr>
                <p:cNvPicPr/>
                <p:nvPr/>
              </p:nvPicPr>
              <p:blipFill>
                <a:blip r:embed="rId56"/>
                <a:stretch>
                  <a:fillRect/>
                </a:stretch>
              </p:blipFill>
              <p:spPr>
                <a:xfrm>
                  <a:off x="9140760" y="5565221"/>
                  <a:ext cx="1872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7" name="Mürekkep 36">
                  <a:extLst>
                    <a:ext uri="{FF2B5EF4-FFF2-40B4-BE49-F238E27FC236}">
                      <a16:creationId xmlns:a16="http://schemas.microsoft.com/office/drawing/2014/main" id="{5CB07FA2-36E8-CDE5-12B8-99254CF713D1}"/>
                    </a:ext>
                  </a:extLst>
                </p14:cNvPr>
                <p14:cNvContentPartPr/>
                <p14:nvPr/>
              </p14:nvContentPartPr>
              <p14:xfrm>
                <a:off x="9151200" y="5518781"/>
                <a:ext cx="18720" cy="46080"/>
              </p14:xfrm>
            </p:contentPart>
          </mc:Choice>
          <mc:Fallback>
            <p:pic>
              <p:nvPicPr>
                <p:cNvPr id="37" name="Mürekkep 36">
                  <a:extLst>
                    <a:ext uri="{FF2B5EF4-FFF2-40B4-BE49-F238E27FC236}">
                      <a16:creationId xmlns:a16="http://schemas.microsoft.com/office/drawing/2014/main" id="{5CB07FA2-36E8-CDE5-12B8-99254CF713D1}"/>
                    </a:ext>
                  </a:extLst>
                </p:cNvPr>
                <p:cNvPicPr/>
                <p:nvPr/>
              </p:nvPicPr>
              <p:blipFill>
                <a:blip r:embed="rId58"/>
                <a:stretch>
                  <a:fillRect/>
                </a:stretch>
              </p:blipFill>
              <p:spPr>
                <a:xfrm>
                  <a:off x="9142560" y="5509781"/>
                  <a:ext cx="3636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8" name="Mürekkep 37">
                  <a:extLst>
                    <a:ext uri="{FF2B5EF4-FFF2-40B4-BE49-F238E27FC236}">
                      <a16:creationId xmlns:a16="http://schemas.microsoft.com/office/drawing/2014/main" id="{5D343EA6-9763-A99A-80D8-364732915BCF}"/>
                    </a:ext>
                  </a:extLst>
                </p14:cNvPr>
                <p14:cNvContentPartPr/>
                <p14:nvPr/>
              </p14:nvContentPartPr>
              <p14:xfrm>
                <a:off x="9174600" y="5414381"/>
                <a:ext cx="11160" cy="88920"/>
              </p14:xfrm>
            </p:contentPart>
          </mc:Choice>
          <mc:Fallback>
            <p:pic>
              <p:nvPicPr>
                <p:cNvPr id="38" name="Mürekkep 37">
                  <a:extLst>
                    <a:ext uri="{FF2B5EF4-FFF2-40B4-BE49-F238E27FC236}">
                      <a16:creationId xmlns:a16="http://schemas.microsoft.com/office/drawing/2014/main" id="{5D343EA6-9763-A99A-80D8-364732915BCF}"/>
                    </a:ext>
                  </a:extLst>
                </p:cNvPr>
                <p:cNvPicPr/>
                <p:nvPr/>
              </p:nvPicPr>
              <p:blipFill>
                <a:blip r:embed="rId60"/>
                <a:stretch>
                  <a:fillRect/>
                </a:stretch>
              </p:blipFill>
              <p:spPr>
                <a:xfrm>
                  <a:off x="9165600" y="5405741"/>
                  <a:ext cx="2880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9" name="Mürekkep 38">
                  <a:extLst>
                    <a:ext uri="{FF2B5EF4-FFF2-40B4-BE49-F238E27FC236}">
                      <a16:creationId xmlns:a16="http://schemas.microsoft.com/office/drawing/2014/main" id="{E6019525-63AE-744D-5D60-D65D84D0FA08}"/>
                    </a:ext>
                  </a:extLst>
                </p14:cNvPr>
                <p14:cNvContentPartPr/>
                <p14:nvPr/>
              </p14:nvContentPartPr>
              <p14:xfrm>
                <a:off x="9193680" y="5356421"/>
                <a:ext cx="10080" cy="21240"/>
              </p14:xfrm>
            </p:contentPart>
          </mc:Choice>
          <mc:Fallback>
            <p:pic>
              <p:nvPicPr>
                <p:cNvPr id="39" name="Mürekkep 38">
                  <a:extLst>
                    <a:ext uri="{FF2B5EF4-FFF2-40B4-BE49-F238E27FC236}">
                      <a16:creationId xmlns:a16="http://schemas.microsoft.com/office/drawing/2014/main" id="{E6019525-63AE-744D-5D60-D65D84D0FA08}"/>
                    </a:ext>
                  </a:extLst>
                </p:cNvPr>
                <p:cNvPicPr/>
                <p:nvPr/>
              </p:nvPicPr>
              <p:blipFill>
                <a:blip r:embed="rId62"/>
                <a:stretch>
                  <a:fillRect/>
                </a:stretch>
              </p:blipFill>
              <p:spPr>
                <a:xfrm>
                  <a:off x="9184680" y="5347421"/>
                  <a:ext cx="2772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0" name="Mürekkep 39">
                  <a:extLst>
                    <a:ext uri="{FF2B5EF4-FFF2-40B4-BE49-F238E27FC236}">
                      <a16:creationId xmlns:a16="http://schemas.microsoft.com/office/drawing/2014/main" id="{3E0C7713-AECE-34A3-FBE3-49EE642B6FCC}"/>
                    </a:ext>
                  </a:extLst>
                </p14:cNvPr>
                <p14:cNvContentPartPr/>
                <p14:nvPr/>
              </p14:nvContentPartPr>
              <p14:xfrm>
                <a:off x="9204480" y="5301701"/>
                <a:ext cx="4680" cy="45720"/>
              </p14:xfrm>
            </p:contentPart>
          </mc:Choice>
          <mc:Fallback>
            <p:pic>
              <p:nvPicPr>
                <p:cNvPr id="40" name="Mürekkep 39">
                  <a:extLst>
                    <a:ext uri="{FF2B5EF4-FFF2-40B4-BE49-F238E27FC236}">
                      <a16:creationId xmlns:a16="http://schemas.microsoft.com/office/drawing/2014/main" id="{3E0C7713-AECE-34A3-FBE3-49EE642B6FCC}"/>
                    </a:ext>
                  </a:extLst>
                </p:cNvPr>
                <p:cNvPicPr/>
                <p:nvPr/>
              </p:nvPicPr>
              <p:blipFill>
                <a:blip r:embed="rId64"/>
                <a:stretch>
                  <a:fillRect/>
                </a:stretch>
              </p:blipFill>
              <p:spPr>
                <a:xfrm>
                  <a:off x="9195480" y="5293061"/>
                  <a:ext cx="2232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1" name="Mürekkep 40">
                  <a:extLst>
                    <a:ext uri="{FF2B5EF4-FFF2-40B4-BE49-F238E27FC236}">
                      <a16:creationId xmlns:a16="http://schemas.microsoft.com/office/drawing/2014/main" id="{CD1616F2-F05B-6EE4-A744-8D9BB9383F5A}"/>
                    </a:ext>
                  </a:extLst>
                </p14:cNvPr>
                <p14:cNvContentPartPr/>
                <p14:nvPr/>
              </p14:nvContentPartPr>
              <p14:xfrm>
                <a:off x="9209160" y="5252021"/>
                <a:ext cx="5400" cy="36000"/>
              </p14:xfrm>
            </p:contentPart>
          </mc:Choice>
          <mc:Fallback>
            <p:pic>
              <p:nvPicPr>
                <p:cNvPr id="41" name="Mürekkep 40">
                  <a:extLst>
                    <a:ext uri="{FF2B5EF4-FFF2-40B4-BE49-F238E27FC236}">
                      <a16:creationId xmlns:a16="http://schemas.microsoft.com/office/drawing/2014/main" id="{CD1616F2-F05B-6EE4-A744-8D9BB9383F5A}"/>
                    </a:ext>
                  </a:extLst>
                </p:cNvPr>
                <p:cNvPicPr/>
                <p:nvPr/>
              </p:nvPicPr>
              <p:blipFill>
                <a:blip r:embed="rId66"/>
                <a:stretch>
                  <a:fillRect/>
                </a:stretch>
              </p:blipFill>
              <p:spPr>
                <a:xfrm>
                  <a:off x="9200520" y="5243381"/>
                  <a:ext cx="2304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2" name="Mürekkep 41">
                  <a:extLst>
                    <a:ext uri="{FF2B5EF4-FFF2-40B4-BE49-F238E27FC236}">
                      <a16:creationId xmlns:a16="http://schemas.microsoft.com/office/drawing/2014/main" id="{C46889E7-E6DE-CF85-E326-878A9046B00A}"/>
                    </a:ext>
                  </a:extLst>
                </p14:cNvPr>
                <p14:cNvContentPartPr/>
                <p14:nvPr/>
              </p14:nvContentPartPr>
              <p14:xfrm>
                <a:off x="9212760" y="5175341"/>
                <a:ext cx="4320" cy="54000"/>
              </p14:xfrm>
            </p:contentPart>
          </mc:Choice>
          <mc:Fallback>
            <p:pic>
              <p:nvPicPr>
                <p:cNvPr id="42" name="Mürekkep 41">
                  <a:extLst>
                    <a:ext uri="{FF2B5EF4-FFF2-40B4-BE49-F238E27FC236}">
                      <a16:creationId xmlns:a16="http://schemas.microsoft.com/office/drawing/2014/main" id="{C46889E7-E6DE-CF85-E326-878A9046B00A}"/>
                    </a:ext>
                  </a:extLst>
                </p:cNvPr>
                <p:cNvPicPr/>
                <p:nvPr/>
              </p:nvPicPr>
              <p:blipFill>
                <a:blip r:embed="rId68"/>
                <a:stretch>
                  <a:fillRect/>
                </a:stretch>
              </p:blipFill>
              <p:spPr>
                <a:xfrm>
                  <a:off x="9203760" y="5166341"/>
                  <a:ext cx="2196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3" name="Mürekkep 42">
                  <a:extLst>
                    <a:ext uri="{FF2B5EF4-FFF2-40B4-BE49-F238E27FC236}">
                      <a16:creationId xmlns:a16="http://schemas.microsoft.com/office/drawing/2014/main" id="{0AFB48F8-84AC-A382-F1E4-64D29E5E88DE}"/>
                    </a:ext>
                  </a:extLst>
                </p14:cNvPr>
                <p14:cNvContentPartPr/>
                <p14:nvPr/>
              </p14:nvContentPartPr>
              <p14:xfrm>
                <a:off x="9210960" y="5104781"/>
                <a:ext cx="3600" cy="58320"/>
              </p14:xfrm>
            </p:contentPart>
          </mc:Choice>
          <mc:Fallback>
            <p:pic>
              <p:nvPicPr>
                <p:cNvPr id="43" name="Mürekkep 42">
                  <a:extLst>
                    <a:ext uri="{FF2B5EF4-FFF2-40B4-BE49-F238E27FC236}">
                      <a16:creationId xmlns:a16="http://schemas.microsoft.com/office/drawing/2014/main" id="{0AFB48F8-84AC-A382-F1E4-64D29E5E88DE}"/>
                    </a:ext>
                  </a:extLst>
                </p:cNvPr>
                <p:cNvPicPr/>
                <p:nvPr/>
              </p:nvPicPr>
              <p:blipFill>
                <a:blip r:embed="rId70"/>
                <a:stretch>
                  <a:fillRect/>
                </a:stretch>
              </p:blipFill>
              <p:spPr>
                <a:xfrm>
                  <a:off x="9201960" y="5096141"/>
                  <a:ext cx="2124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4" name="Mürekkep 43">
                  <a:extLst>
                    <a:ext uri="{FF2B5EF4-FFF2-40B4-BE49-F238E27FC236}">
                      <a16:creationId xmlns:a16="http://schemas.microsoft.com/office/drawing/2014/main" id="{49CF13E3-3518-3A55-28C6-1FA73B3338C0}"/>
                    </a:ext>
                  </a:extLst>
                </p14:cNvPr>
                <p14:cNvContentPartPr/>
                <p14:nvPr/>
              </p14:nvContentPartPr>
              <p14:xfrm>
                <a:off x="9204480" y="5040341"/>
                <a:ext cx="5400" cy="36720"/>
              </p14:xfrm>
            </p:contentPart>
          </mc:Choice>
          <mc:Fallback>
            <p:pic>
              <p:nvPicPr>
                <p:cNvPr id="44" name="Mürekkep 43">
                  <a:extLst>
                    <a:ext uri="{FF2B5EF4-FFF2-40B4-BE49-F238E27FC236}">
                      <a16:creationId xmlns:a16="http://schemas.microsoft.com/office/drawing/2014/main" id="{49CF13E3-3518-3A55-28C6-1FA73B3338C0}"/>
                    </a:ext>
                  </a:extLst>
                </p:cNvPr>
                <p:cNvPicPr/>
                <p:nvPr/>
              </p:nvPicPr>
              <p:blipFill>
                <a:blip r:embed="rId72"/>
                <a:stretch>
                  <a:fillRect/>
                </a:stretch>
              </p:blipFill>
              <p:spPr>
                <a:xfrm>
                  <a:off x="9195480" y="5031341"/>
                  <a:ext cx="2304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5" name="Mürekkep 44">
                  <a:extLst>
                    <a:ext uri="{FF2B5EF4-FFF2-40B4-BE49-F238E27FC236}">
                      <a16:creationId xmlns:a16="http://schemas.microsoft.com/office/drawing/2014/main" id="{A62A0396-2959-758E-AA27-C1CFD27C8232}"/>
                    </a:ext>
                  </a:extLst>
                </p14:cNvPr>
                <p14:cNvContentPartPr/>
                <p14:nvPr/>
              </p14:nvContentPartPr>
              <p14:xfrm>
                <a:off x="9193680" y="4940261"/>
                <a:ext cx="11160" cy="79920"/>
              </p14:xfrm>
            </p:contentPart>
          </mc:Choice>
          <mc:Fallback>
            <p:pic>
              <p:nvPicPr>
                <p:cNvPr id="45" name="Mürekkep 44">
                  <a:extLst>
                    <a:ext uri="{FF2B5EF4-FFF2-40B4-BE49-F238E27FC236}">
                      <a16:creationId xmlns:a16="http://schemas.microsoft.com/office/drawing/2014/main" id="{A62A0396-2959-758E-AA27-C1CFD27C8232}"/>
                    </a:ext>
                  </a:extLst>
                </p:cNvPr>
                <p:cNvPicPr/>
                <p:nvPr/>
              </p:nvPicPr>
              <p:blipFill>
                <a:blip r:embed="rId74"/>
                <a:stretch>
                  <a:fillRect/>
                </a:stretch>
              </p:blipFill>
              <p:spPr>
                <a:xfrm>
                  <a:off x="9184680" y="4931261"/>
                  <a:ext cx="2880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6" name="Mürekkep 45">
                  <a:extLst>
                    <a:ext uri="{FF2B5EF4-FFF2-40B4-BE49-F238E27FC236}">
                      <a16:creationId xmlns:a16="http://schemas.microsoft.com/office/drawing/2014/main" id="{2E7206BC-3CAE-225B-9A3D-639AB10062B9}"/>
                    </a:ext>
                  </a:extLst>
                </p14:cNvPr>
                <p14:cNvContentPartPr/>
                <p14:nvPr/>
              </p14:nvContentPartPr>
              <p14:xfrm>
                <a:off x="9183600" y="4869701"/>
                <a:ext cx="10440" cy="45720"/>
              </p14:xfrm>
            </p:contentPart>
          </mc:Choice>
          <mc:Fallback>
            <p:pic>
              <p:nvPicPr>
                <p:cNvPr id="46" name="Mürekkep 45">
                  <a:extLst>
                    <a:ext uri="{FF2B5EF4-FFF2-40B4-BE49-F238E27FC236}">
                      <a16:creationId xmlns:a16="http://schemas.microsoft.com/office/drawing/2014/main" id="{2E7206BC-3CAE-225B-9A3D-639AB10062B9}"/>
                    </a:ext>
                  </a:extLst>
                </p:cNvPr>
                <p:cNvPicPr/>
                <p:nvPr/>
              </p:nvPicPr>
              <p:blipFill>
                <a:blip r:embed="rId76"/>
                <a:stretch>
                  <a:fillRect/>
                </a:stretch>
              </p:blipFill>
              <p:spPr>
                <a:xfrm>
                  <a:off x="9174960" y="4861061"/>
                  <a:ext cx="2808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7" name="Mürekkep 46">
                  <a:extLst>
                    <a:ext uri="{FF2B5EF4-FFF2-40B4-BE49-F238E27FC236}">
                      <a16:creationId xmlns:a16="http://schemas.microsoft.com/office/drawing/2014/main" id="{E2E83961-1D06-F208-2C34-0929A3421C30}"/>
                    </a:ext>
                  </a:extLst>
                </p14:cNvPr>
                <p14:cNvContentPartPr/>
                <p14:nvPr/>
              </p14:nvContentPartPr>
              <p14:xfrm>
                <a:off x="9167040" y="4791221"/>
                <a:ext cx="14400" cy="56520"/>
              </p14:xfrm>
            </p:contentPart>
          </mc:Choice>
          <mc:Fallback>
            <p:pic>
              <p:nvPicPr>
                <p:cNvPr id="47" name="Mürekkep 46">
                  <a:extLst>
                    <a:ext uri="{FF2B5EF4-FFF2-40B4-BE49-F238E27FC236}">
                      <a16:creationId xmlns:a16="http://schemas.microsoft.com/office/drawing/2014/main" id="{E2E83961-1D06-F208-2C34-0929A3421C30}"/>
                    </a:ext>
                  </a:extLst>
                </p:cNvPr>
                <p:cNvPicPr/>
                <p:nvPr/>
              </p:nvPicPr>
              <p:blipFill>
                <a:blip r:embed="rId78"/>
                <a:stretch>
                  <a:fillRect/>
                </a:stretch>
              </p:blipFill>
              <p:spPr>
                <a:xfrm>
                  <a:off x="9158400" y="4782221"/>
                  <a:ext cx="3204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8" name="Mürekkep 47">
                  <a:extLst>
                    <a:ext uri="{FF2B5EF4-FFF2-40B4-BE49-F238E27FC236}">
                      <a16:creationId xmlns:a16="http://schemas.microsoft.com/office/drawing/2014/main" id="{528A5FD8-22BA-C8EF-FF4E-133453AB6780}"/>
                    </a:ext>
                  </a:extLst>
                </p14:cNvPr>
                <p14:cNvContentPartPr/>
                <p14:nvPr/>
              </p14:nvContentPartPr>
              <p14:xfrm>
                <a:off x="9147240" y="4658741"/>
                <a:ext cx="14400" cy="88920"/>
              </p14:xfrm>
            </p:contentPart>
          </mc:Choice>
          <mc:Fallback>
            <p:pic>
              <p:nvPicPr>
                <p:cNvPr id="48" name="Mürekkep 47">
                  <a:extLst>
                    <a:ext uri="{FF2B5EF4-FFF2-40B4-BE49-F238E27FC236}">
                      <a16:creationId xmlns:a16="http://schemas.microsoft.com/office/drawing/2014/main" id="{528A5FD8-22BA-C8EF-FF4E-133453AB6780}"/>
                    </a:ext>
                  </a:extLst>
                </p:cNvPr>
                <p:cNvPicPr/>
                <p:nvPr/>
              </p:nvPicPr>
              <p:blipFill>
                <a:blip r:embed="rId80"/>
                <a:stretch>
                  <a:fillRect/>
                </a:stretch>
              </p:blipFill>
              <p:spPr>
                <a:xfrm>
                  <a:off x="9138240" y="4650101"/>
                  <a:ext cx="3204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9" name="Mürekkep 48">
                  <a:extLst>
                    <a:ext uri="{FF2B5EF4-FFF2-40B4-BE49-F238E27FC236}">
                      <a16:creationId xmlns:a16="http://schemas.microsoft.com/office/drawing/2014/main" id="{A93724E5-30C8-6B85-C05E-246C155E5066}"/>
                    </a:ext>
                  </a:extLst>
                </p14:cNvPr>
                <p14:cNvContentPartPr/>
                <p14:nvPr/>
              </p14:nvContentPartPr>
              <p14:xfrm>
                <a:off x="9125640" y="4574501"/>
                <a:ext cx="15120" cy="57600"/>
              </p14:xfrm>
            </p:contentPart>
          </mc:Choice>
          <mc:Fallback>
            <p:pic>
              <p:nvPicPr>
                <p:cNvPr id="49" name="Mürekkep 48">
                  <a:extLst>
                    <a:ext uri="{FF2B5EF4-FFF2-40B4-BE49-F238E27FC236}">
                      <a16:creationId xmlns:a16="http://schemas.microsoft.com/office/drawing/2014/main" id="{A93724E5-30C8-6B85-C05E-246C155E5066}"/>
                    </a:ext>
                  </a:extLst>
                </p:cNvPr>
                <p:cNvPicPr/>
                <p:nvPr/>
              </p:nvPicPr>
              <p:blipFill>
                <a:blip r:embed="rId82"/>
                <a:stretch>
                  <a:fillRect/>
                </a:stretch>
              </p:blipFill>
              <p:spPr>
                <a:xfrm>
                  <a:off x="9117000" y="4565501"/>
                  <a:ext cx="3276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0" name="Mürekkep 49">
                  <a:extLst>
                    <a:ext uri="{FF2B5EF4-FFF2-40B4-BE49-F238E27FC236}">
                      <a16:creationId xmlns:a16="http://schemas.microsoft.com/office/drawing/2014/main" id="{74968076-E1AA-580C-BB04-7D6C6C087A6E}"/>
                    </a:ext>
                  </a:extLst>
                </p14:cNvPr>
                <p14:cNvContentPartPr/>
                <p14:nvPr/>
              </p14:nvContentPartPr>
              <p14:xfrm>
                <a:off x="9093960" y="4460021"/>
                <a:ext cx="27720" cy="88200"/>
              </p14:xfrm>
            </p:contentPart>
          </mc:Choice>
          <mc:Fallback>
            <p:pic>
              <p:nvPicPr>
                <p:cNvPr id="50" name="Mürekkep 49">
                  <a:extLst>
                    <a:ext uri="{FF2B5EF4-FFF2-40B4-BE49-F238E27FC236}">
                      <a16:creationId xmlns:a16="http://schemas.microsoft.com/office/drawing/2014/main" id="{74968076-E1AA-580C-BB04-7D6C6C087A6E}"/>
                    </a:ext>
                  </a:extLst>
                </p:cNvPr>
                <p:cNvPicPr/>
                <p:nvPr/>
              </p:nvPicPr>
              <p:blipFill>
                <a:blip r:embed="rId84"/>
                <a:stretch>
                  <a:fillRect/>
                </a:stretch>
              </p:blipFill>
              <p:spPr>
                <a:xfrm>
                  <a:off x="9085320" y="4451381"/>
                  <a:ext cx="45360" cy="105840"/>
                </a:xfrm>
                <a:prstGeom prst="rect">
                  <a:avLst/>
                </a:prstGeom>
              </p:spPr>
            </p:pic>
          </mc:Fallback>
        </mc:AlternateContent>
      </p:grpSp>
    </p:spTree>
    <p:extLst>
      <p:ext uri="{BB962C8B-B14F-4D97-AF65-F5344CB8AC3E}">
        <p14:creationId xmlns:p14="http://schemas.microsoft.com/office/powerpoint/2010/main" val="2963001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Pointer</a:t>
            </a:r>
            <a:r>
              <a:rPr lang="tr-TR" dirty="0"/>
              <a:t>  (</a:t>
            </a:r>
            <a:r>
              <a:rPr lang="tr-TR" dirty="0" err="1"/>
              <a:t>İşaretci</a:t>
            </a:r>
            <a:r>
              <a:rPr lang="tr-TR" dirty="0"/>
              <a:t> Diziler)</a:t>
            </a:r>
          </a:p>
        </p:txBody>
      </p:sp>
      <p:pic>
        <p:nvPicPr>
          <p:cNvPr id="4" name="Resim 3"/>
          <p:cNvPicPr>
            <a:picLocks noChangeAspect="1"/>
          </p:cNvPicPr>
          <p:nvPr/>
        </p:nvPicPr>
        <p:blipFill>
          <a:blip r:embed="rId2"/>
          <a:stretch>
            <a:fillRect/>
          </a:stretch>
        </p:blipFill>
        <p:spPr>
          <a:xfrm>
            <a:off x="418012" y="2084887"/>
            <a:ext cx="3770811" cy="3290566"/>
          </a:xfrm>
          <a:prstGeom prst="rect">
            <a:avLst/>
          </a:prstGeom>
        </p:spPr>
      </p:pic>
      <p:pic>
        <p:nvPicPr>
          <p:cNvPr id="5" name="Resim 4"/>
          <p:cNvPicPr>
            <a:picLocks noChangeAspect="1"/>
          </p:cNvPicPr>
          <p:nvPr/>
        </p:nvPicPr>
        <p:blipFill>
          <a:blip r:embed="rId3"/>
          <a:stretch>
            <a:fillRect/>
          </a:stretch>
        </p:blipFill>
        <p:spPr>
          <a:xfrm>
            <a:off x="1664970" y="5626174"/>
            <a:ext cx="990600" cy="400050"/>
          </a:xfrm>
          <a:prstGeom prst="rect">
            <a:avLst/>
          </a:prstGeom>
        </p:spPr>
      </p:pic>
      <p:pic>
        <p:nvPicPr>
          <p:cNvPr id="6" name="Resim 5"/>
          <p:cNvPicPr>
            <a:picLocks noChangeAspect="1"/>
          </p:cNvPicPr>
          <p:nvPr/>
        </p:nvPicPr>
        <p:blipFill>
          <a:blip r:embed="rId4"/>
          <a:stretch>
            <a:fillRect/>
          </a:stretch>
        </p:blipFill>
        <p:spPr>
          <a:xfrm>
            <a:off x="5713674" y="2084887"/>
            <a:ext cx="4712024" cy="3183800"/>
          </a:xfrm>
          <a:prstGeom prst="rect">
            <a:avLst/>
          </a:prstGeom>
        </p:spPr>
      </p:pic>
      <p:pic>
        <p:nvPicPr>
          <p:cNvPr id="7" name="Resim 6"/>
          <p:cNvPicPr>
            <a:picLocks noChangeAspect="1"/>
          </p:cNvPicPr>
          <p:nvPr/>
        </p:nvPicPr>
        <p:blipFill>
          <a:blip r:embed="rId5"/>
          <a:stretch>
            <a:fillRect/>
          </a:stretch>
        </p:blipFill>
        <p:spPr>
          <a:xfrm>
            <a:off x="7679161" y="5519408"/>
            <a:ext cx="781050" cy="1066800"/>
          </a:xfrm>
          <a:prstGeom prst="rect">
            <a:avLst/>
          </a:prstGeom>
        </p:spPr>
      </p:pic>
      <mc:AlternateContent xmlns:mc="http://schemas.openxmlformats.org/markup-compatibility/2006">
        <mc:Choice xmlns:p14="http://schemas.microsoft.com/office/powerpoint/2010/main" Requires="p14">
          <p:contentPart p14:bwMode="auto" r:id="rId6">
            <p14:nvContentPartPr>
              <p14:cNvPr id="3" name="Mürekkep 2">
                <a:extLst>
                  <a:ext uri="{FF2B5EF4-FFF2-40B4-BE49-F238E27FC236}">
                    <a16:creationId xmlns:a16="http://schemas.microsoft.com/office/drawing/2014/main" id="{840C86E5-C71D-9DD7-9E1F-61F3C0455220}"/>
                  </a:ext>
                </a:extLst>
              </p14:cNvPr>
              <p14:cNvContentPartPr/>
              <p14:nvPr/>
            </p14:nvContentPartPr>
            <p14:xfrm>
              <a:off x="1040760" y="1547981"/>
              <a:ext cx="1017360" cy="180000"/>
            </p14:xfrm>
          </p:contentPart>
        </mc:Choice>
        <mc:Fallback>
          <p:pic>
            <p:nvPicPr>
              <p:cNvPr id="3" name="Mürekkep 2">
                <a:extLst>
                  <a:ext uri="{FF2B5EF4-FFF2-40B4-BE49-F238E27FC236}">
                    <a16:creationId xmlns:a16="http://schemas.microsoft.com/office/drawing/2014/main" id="{840C86E5-C71D-9DD7-9E1F-61F3C0455220}"/>
                  </a:ext>
                </a:extLst>
              </p:cNvPr>
              <p:cNvPicPr/>
              <p:nvPr/>
            </p:nvPicPr>
            <p:blipFill>
              <a:blip r:embed="rId7"/>
              <a:stretch>
                <a:fillRect/>
              </a:stretch>
            </p:blipFill>
            <p:spPr>
              <a:xfrm>
                <a:off x="1031760" y="1538981"/>
                <a:ext cx="1035000" cy="197640"/>
              </a:xfrm>
              <a:prstGeom prst="rect">
                <a:avLst/>
              </a:prstGeom>
            </p:spPr>
          </p:pic>
        </mc:Fallback>
      </mc:AlternateContent>
      <p:grpSp>
        <p:nvGrpSpPr>
          <p:cNvPr id="13" name="Grup 12">
            <a:extLst>
              <a:ext uri="{FF2B5EF4-FFF2-40B4-BE49-F238E27FC236}">
                <a16:creationId xmlns:a16="http://schemas.microsoft.com/office/drawing/2014/main" id="{584CE063-2D16-4D7E-1FCC-DC195103D4C7}"/>
              </a:ext>
            </a:extLst>
          </p:cNvPr>
          <p:cNvGrpSpPr/>
          <p:nvPr/>
        </p:nvGrpSpPr>
        <p:grpSpPr>
          <a:xfrm>
            <a:off x="2985840" y="806741"/>
            <a:ext cx="2845080" cy="907200"/>
            <a:chOff x="2985840" y="806741"/>
            <a:chExt cx="2845080" cy="907200"/>
          </a:xfrm>
        </p:grpSpPr>
        <mc:AlternateContent xmlns:mc="http://schemas.openxmlformats.org/markup-compatibility/2006">
          <mc:Choice xmlns:p14="http://schemas.microsoft.com/office/powerpoint/2010/main" Requires="p14">
            <p:contentPart p14:bwMode="auto" r:id="rId8">
              <p14:nvContentPartPr>
                <p14:cNvPr id="8" name="Mürekkep 7">
                  <a:extLst>
                    <a:ext uri="{FF2B5EF4-FFF2-40B4-BE49-F238E27FC236}">
                      <a16:creationId xmlns:a16="http://schemas.microsoft.com/office/drawing/2014/main" id="{C070B08D-65B5-6ADA-49E1-B063E1FBE522}"/>
                    </a:ext>
                  </a:extLst>
                </p14:cNvPr>
                <p14:cNvContentPartPr/>
                <p14:nvPr/>
              </p14:nvContentPartPr>
              <p14:xfrm>
                <a:off x="2985840" y="1473101"/>
                <a:ext cx="1379520" cy="240840"/>
              </p14:xfrm>
            </p:contentPart>
          </mc:Choice>
          <mc:Fallback>
            <p:pic>
              <p:nvPicPr>
                <p:cNvPr id="8" name="Mürekkep 7">
                  <a:extLst>
                    <a:ext uri="{FF2B5EF4-FFF2-40B4-BE49-F238E27FC236}">
                      <a16:creationId xmlns:a16="http://schemas.microsoft.com/office/drawing/2014/main" id="{C070B08D-65B5-6ADA-49E1-B063E1FBE522}"/>
                    </a:ext>
                  </a:extLst>
                </p:cNvPr>
                <p:cNvPicPr/>
                <p:nvPr/>
              </p:nvPicPr>
              <p:blipFill>
                <a:blip r:embed="rId9"/>
                <a:stretch>
                  <a:fillRect/>
                </a:stretch>
              </p:blipFill>
              <p:spPr>
                <a:xfrm>
                  <a:off x="2976840" y="1464461"/>
                  <a:ext cx="139716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Mürekkep 8">
                  <a:extLst>
                    <a:ext uri="{FF2B5EF4-FFF2-40B4-BE49-F238E27FC236}">
                      <a16:creationId xmlns:a16="http://schemas.microsoft.com/office/drawing/2014/main" id="{B84DF94B-9CB2-09D7-FDF1-203FB684DC05}"/>
                    </a:ext>
                  </a:extLst>
                </p14:cNvPr>
                <p14:cNvContentPartPr/>
                <p14:nvPr/>
              </p14:nvContentPartPr>
              <p14:xfrm>
                <a:off x="4299480" y="943541"/>
                <a:ext cx="1076040" cy="685080"/>
              </p14:xfrm>
            </p:contentPart>
          </mc:Choice>
          <mc:Fallback>
            <p:pic>
              <p:nvPicPr>
                <p:cNvPr id="9" name="Mürekkep 8">
                  <a:extLst>
                    <a:ext uri="{FF2B5EF4-FFF2-40B4-BE49-F238E27FC236}">
                      <a16:creationId xmlns:a16="http://schemas.microsoft.com/office/drawing/2014/main" id="{B84DF94B-9CB2-09D7-FDF1-203FB684DC05}"/>
                    </a:ext>
                  </a:extLst>
                </p:cNvPr>
                <p:cNvPicPr/>
                <p:nvPr/>
              </p:nvPicPr>
              <p:blipFill>
                <a:blip r:embed="rId11"/>
                <a:stretch>
                  <a:fillRect/>
                </a:stretch>
              </p:blipFill>
              <p:spPr>
                <a:xfrm>
                  <a:off x="4290480" y="934541"/>
                  <a:ext cx="1093680" cy="702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Mürekkep 9">
                  <a:extLst>
                    <a:ext uri="{FF2B5EF4-FFF2-40B4-BE49-F238E27FC236}">
                      <a16:creationId xmlns:a16="http://schemas.microsoft.com/office/drawing/2014/main" id="{67F5D90E-203E-BC0F-78F4-D09C11BE4C83}"/>
                    </a:ext>
                  </a:extLst>
                </p14:cNvPr>
                <p14:cNvContentPartPr/>
                <p14:nvPr/>
              </p14:nvContentPartPr>
              <p14:xfrm>
                <a:off x="4347360" y="806741"/>
                <a:ext cx="1483560" cy="896400"/>
              </p14:xfrm>
            </p:contentPart>
          </mc:Choice>
          <mc:Fallback>
            <p:pic>
              <p:nvPicPr>
                <p:cNvPr id="10" name="Mürekkep 9">
                  <a:extLst>
                    <a:ext uri="{FF2B5EF4-FFF2-40B4-BE49-F238E27FC236}">
                      <a16:creationId xmlns:a16="http://schemas.microsoft.com/office/drawing/2014/main" id="{67F5D90E-203E-BC0F-78F4-D09C11BE4C83}"/>
                    </a:ext>
                  </a:extLst>
                </p:cNvPr>
                <p:cNvPicPr/>
                <p:nvPr/>
              </p:nvPicPr>
              <p:blipFill>
                <a:blip r:embed="rId13"/>
                <a:stretch>
                  <a:fillRect/>
                </a:stretch>
              </p:blipFill>
              <p:spPr>
                <a:xfrm>
                  <a:off x="4338360" y="798101"/>
                  <a:ext cx="1501200" cy="914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Mürekkep 11">
                  <a:extLst>
                    <a:ext uri="{FF2B5EF4-FFF2-40B4-BE49-F238E27FC236}">
                      <a16:creationId xmlns:a16="http://schemas.microsoft.com/office/drawing/2014/main" id="{E0016E7D-01E1-FAC5-B329-C2EA5768C285}"/>
                    </a:ext>
                  </a:extLst>
                </p14:cNvPr>
                <p14:cNvContentPartPr/>
                <p14:nvPr/>
              </p14:nvContentPartPr>
              <p14:xfrm>
                <a:off x="4292640" y="858581"/>
                <a:ext cx="158400" cy="304560"/>
              </p14:xfrm>
            </p:contentPart>
          </mc:Choice>
          <mc:Fallback>
            <p:pic>
              <p:nvPicPr>
                <p:cNvPr id="12" name="Mürekkep 11">
                  <a:extLst>
                    <a:ext uri="{FF2B5EF4-FFF2-40B4-BE49-F238E27FC236}">
                      <a16:creationId xmlns:a16="http://schemas.microsoft.com/office/drawing/2014/main" id="{E0016E7D-01E1-FAC5-B329-C2EA5768C285}"/>
                    </a:ext>
                  </a:extLst>
                </p:cNvPr>
                <p:cNvPicPr/>
                <p:nvPr/>
              </p:nvPicPr>
              <p:blipFill>
                <a:blip r:embed="rId15"/>
                <a:stretch>
                  <a:fillRect/>
                </a:stretch>
              </p:blipFill>
              <p:spPr>
                <a:xfrm>
                  <a:off x="4284000" y="849941"/>
                  <a:ext cx="176040" cy="322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4" name="Mürekkep 13">
                <a:extLst>
                  <a:ext uri="{FF2B5EF4-FFF2-40B4-BE49-F238E27FC236}">
                    <a16:creationId xmlns:a16="http://schemas.microsoft.com/office/drawing/2014/main" id="{2D34419E-32B7-74AA-A2F2-DFB1C43EC8E0}"/>
                  </a:ext>
                </a:extLst>
              </p14:cNvPr>
              <p14:cNvContentPartPr/>
              <p14:nvPr/>
            </p14:nvContentPartPr>
            <p14:xfrm>
              <a:off x="735840" y="2283461"/>
              <a:ext cx="789480" cy="59400"/>
            </p14:xfrm>
          </p:contentPart>
        </mc:Choice>
        <mc:Fallback>
          <p:pic>
            <p:nvPicPr>
              <p:cNvPr id="14" name="Mürekkep 13">
                <a:extLst>
                  <a:ext uri="{FF2B5EF4-FFF2-40B4-BE49-F238E27FC236}">
                    <a16:creationId xmlns:a16="http://schemas.microsoft.com/office/drawing/2014/main" id="{2D34419E-32B7-74AA-A2F2-DFB1C43EC8E0}"/>
                  </a:ext>
                </a:extLst>
              </p:cNvPr>
              <p:cNvPicPr/>
              <p:nvPr/>
            </p:nvPicPr>
            <p:blipFill>
              <a:blip r:embed="rId17"/>
              <a:stretch>
                <a:fillRect/>
              </a:stretch>
            </p:blipFill>
            <p:spPr>
              <a:xfrm>
                <a:off x="726840" y="2274821"/>
                <a:ext cx="80712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Mürekkep 14">
                <a:extLst>
                  <a:ext uri="{FF2B5EF4-FFF2-40B4-BE49-F238E27FC236}">
                    <a16:creationId xmlns:a16="http://schemas.microsoft.com/office/drawing/2014/main" id="{B48D11BD-9FE4-3B64-C552-8D3E4099375A}"/>
                  </a:ext>
                </a:extLst>
              </p14:cNvPr>
              <p14:cNvContentPartPr/>
              <p14:nvPr/>
            </p14:nvContentPartPr>
            <p14:xfrm>
              <a:off x="530280" y="2484341"/>
              <a:ext cx="127080" cy="102240"/>
            </p14:xfrm>
          </p:contentPart>
        </mc:Choice>
        <mc:Fallback>
          <p:pic>
            <p:nvPicPr>
              <p:cNvPr id="15" name="Mürekkep 14">
                <a:extLst>
                  <a:ext uri="{FF2B5EF4-FFF2-40B4-BE49-F238E27FC236}">
                    <a16:creationId xmlns:a16="http://schemas.microsoft.com/office/drawing/2014/main" id="{B48D11BD-9FE4-3B64-C552-8D3E4099375A}"/>
                  </a:ext>
                </a:extLst>
              </p:cNvPr>
              <p:cNvPicPr/>
              <p:nvPr/>
            </p:nvPicPr>
            <p:blipFill>
              <a:blip r:embed="rId19"/>
              <a:stretch>
                <a:fillRect/>
              </a:stretch>
            </p:blipFill>
            <p:spPr>
              <a:xfrm>
                <a:off x="521280" y="2475701"/>
                <a:ext cx="144720" cy="119880"/>
              </a:xfrm>
              <a:prstGeom prst="rect">
                <a:avLst/>
              </a:prstGeom>
            </p:spPr>
          </p:pic>
        </mc:Fallback>
      </mc:AlternateContent>
      <p:grpSp>
        <p:nvGrpSpPr>
          <p:cNvPr id="18" name="Grup 17">
            <a:extLst>
              <a:ext uri="{FF2B5EF4-FFF2-40B4-BE49-F238E27FC236}">
                <a16:creationId xmlns:a16="http://schemas.microsoft.com/office/drawing/2014/main" id="{5C942D3C-E659-0DAD-3AE9-2055461244A9}"/>
              </a:ext>
            </a:extLst>
          </p:cNvPr>
          <p:cNvGrpSpPr/>
          <p:nvPr/>
        </p:nvGrpSpPr>
        <p:grpSpPr>
          <a:xfrm>
            <a:off x="509040" y="2698181"/>
            <a:ext cx="181800" cy="296640"/>
            <a:chOff x="509040" y="2698181"/>
            <a:chExt cx="181800" cy="296640"/>
          </a:xfrm>
        </p:grpSpPr>
        <mc:AlternateContent xmlns:mc="http://schemas.openxmlformats.org/markup-compatibility/2006">
          <mc:Choice xmlns:p14="http://schemas.microsoft.com/office/powerpoint/2010/main" Requires="p14">
            <p:contentPart p14:bwMode="auto" r:id="rId20">
              <p14:nvContentPartPr>
                <p14:cNvPr id="16" name="Mürekkep 15">
                  <a:extLst>
                    <a:ext uri="{FF2B5EF4-FFF2-40B4-BE49-F238E27FC236}">
                      <a16:creationId xmlns:a16="http://schemas.microsoft.com/office/drawing/2014/main" id="{A4DEAD63-59C1-F8D2-1DF4-3E55D1978373}"/>
                    </a:ext>
                  </a:extLst>
                </p14:cNvPr>
                <p14:cNvContentPartPr/>
                <p14:nvPr/>
              </p14:nvContentPartPr>
              <p14:xfrm>
                <a:off x="509040" y="2698181"/>
                <a:ext cx="181800" cy="110520"/>
              </p14:xfrm>
            </p:contentPart>
          </mc:Choice>
          <mc:Fallback>
            <p:pic>
              <p:nvPicPr>
                <p:cNvPr id="16" name="Mürekkep 15">
                  <a:extLst>
                    <a:ext uri="{FF2B5EF4-FFF2-40B4-BE49-F238E27FC236}">
                      <a16:creationId xmlns:a16="http://schemas.microsoft.com/office/drawing/2014/main" id="{A4DEAD63-59C1-F8D2-1DF4-3E55D1978373}"/>
                    </a:ext>
                  </a:extLst>
                </p:cNvPr>
                <p:cNvPicPr/>
                <p:nvPr/>
              </p:nvPicPr>
              <p:blipFill>
                <a:blip r:embed="rId21"/>
                <a:stretch>
                  <a:fillRect/>
                </a:stretch>
              </p:blipFill>
              <p:spPr>
                <a:xfrm>
                  <a:off x="500040" y="2689181"/>
                  <a:ext cx="1994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Mürekkep 16">
                  <a:extLst>
                    <a:ext uri="{FF2B5EF4-FFF2-40B4-BE49-F238E27FC236}">
                      <a16:creationId xmlns:a16="http://schemas.microsoft.com/office/drawing/2014/main" id="{3BE37649-A3ED-13EF-1470-0B3EA769DD5C}"/>
                    </a:ext>
                  </a:extLst>
                </p14:cNvPr>
                <p14:cNvContentPartPr/>
                <p14:nvPr/>
              </p14:nvContentPartPr>
              <p14:xfrm>
                <a:off x="510480" y="2883581"/>
                <a:ext cx="179280" cy="111240"/>
              </p14:xfrm>
            </p:contentPart>
          </mc:Choice>
          <mc:Fallback>
            <p:pic>
              <p:nvPicPr>
                <p:cNvPr id="17" name="Mürekkep 16">
                  <a:extLst>
                    <a:ext uri="{FF2B5EF4-FFF2-40B4-BE49-F238E27FC236}">
                      <a16:creationId xmlns:a16="http://schemas.microsoft.com/office/drawing/2014/main" id="{3BE37649-A3ED-13EF-1470-0B3EA769DD5C}"/>
                    </a:ext>
                  </a:extLst>
                </p:cNvPr>
                <p:cNvPicPr/>
                <p:nvPr/>
              </p:nvPicPr>
              <p:blipFill>
                <a:blip r:embed="rId23"/>
                <a:stretch>
                  <a:fillRect/>
                </a:stretch>
              </p:blipFill>
              <p:spPr>
                <a:xfrm>
                  <a:off x="501840" y="2874581"/>
                  <a:ext cx="196920" cy="128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
            <p14:nvContentPartPr>
              <p14:cNvPr id="19" name="Mürekkep 18">
                <a:extLst>
                  <a:ext uri="{FF2B5EF4-FFF2-40B4-BE49-F238E27FC236}">
                    <a16:creationId xmlns:a16="http://schemas.microsoft.com/office/drawing/2014/main" id="{3460D366-5CC0-583F-5542-D70A928A28E7}"/>
                  </a:ext>
                </a:extLst>
              </p14:cNvPr>
              <p14:cNvContentPartPr/>
              <p14:nvPr/>
            </p14:nvContentPartPr>
            <p14:xfrm>
              <a:off x="523080" y="3293261"/>
              <a:ext cx="16920" cy="1080"/>
            </p14:xfrm>
          </p:contentPart>
        </mc:Choice>
        <mc:Fallback>
          <p:pic>
            <p:nvPicPr>
              <p:cNvPr id="19" name="Mürekkep 18">
                <a:extLst>
                  <a:ext uri="{FF2B5EF4-FFF2-40B4-BE49-F238E27FC236}">
                    <a16:creationId xmlns:a16="http://schemas.microsoft.com/office/drawing/2014/main" id="{3460D366-5CC0-583F-5542-D70A928A28E7}"/>
                  </a:ext>
                </a:extLst>
              </p:cNvPr>
              <p:cNvPicPr/>
              <p:nvPr/>
            </p:nvPicPr>
            <p:blipFill>
              <a:blip r:embed="rId25"/>
              <a:stretch>
                <a:fillRect/>
              </a:stretch>
            </p:blipFill>
            <p:spPr>
              <a:xfrm>
                <a:off x="514080" y="3284261"/>
                <a:ext cx="3456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Mürekkep 19">
                <a:extLst>
                  <a:ext uri="{FF2B5EF4-FFF2-40B4-BE49-F238E27FC236}">
                    <a16:creationId xmlns:a16="http://schemas.microsoft.com/office/drawing/2014/main" id="{8B9BC48E-DCE3-3461-7DED-CCDFF14AE803}"/>
                  </a:ext>
                </a:extLst>
              </p14:cNvPr>
              <p14:cNvContentPartPr/>
              <p14:nvPr/>
            </p14:nvContentPartPr>
            <p14:xfrm>
              <a:off x="507240" y="3462821"/>
              <a:ext cx="5040" cy="3960"/>
            </p14:xfrm>
          </p:contentPart>
        </mc:Choice>
        <mc:Fallback>
          <p:pic>
            <p:nvPicPr>
              <p:cNvPr id="20" name="Mürekkep 19">
                <a:extLst>
                  <a:ext uri="{FF2B5EF4-FFF2-40B4-BE49-F238E27FC236}">
                    <a16:creationId xmlns:a16="http://schemas.microsoft.com/office/drawing/2014/main" id="{8B9BC48E-DCE3-3461-7DED-CCDFF14AE803}"/>
                  </a:ext>
                </a:extLst>
              </p:cNvPr>
              <p:cNvPicPr/>
              <p:nvPr/>
            </p:nvPicPr>
            <p:blipFill>
              <a:blip r:embed="rId27"/>
              <a:stretch>
                <a:fillRect/>
              </a:stretch>
            </p:blipFill>
            <p:spPr>
              <a:xfrm>
                <a:off x="498240" y="3453821"/>
                <a:ext cx="2268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Mürekkep 20">
                <a:extLst>
                  <a:ext uri="{FF2B5EF4-FFF2-40B4-BE49-F238E27FC236}">
                    <a16:creationId xmlns:a16="http://schemas.microsoft.com/office/drawing/2014/main" id="{7DAF79FA-B514-6BED-7F2C-6A7E08C941C3}"/>
                  </a:ext>
                </a:extLst>
              </p14:cNvPr>
              <p14:cNvContentPartPr/>
              <p14:nvPr/>
            </p14:nvContentPartPr>
            <p14:xfrm>
              <a:off x="556200" y="3690341"/>
              <a:ext cx="14400" cy="6120"/>
            </p14:xfrm>
          </p:contentPart>
        </mc:Choice>
        <mc:Fallback>
          <p:pic>
            <p:nvPicPr>
              <p:cNvPr id="21" name="Mürekkep 20">
                <a:extLst>
                  <a:ext uri="{FF2B5EF4-FFF2-40B4-BE49-F238E27FC236}">
                    <a16:creationId xmlns:a16="http://schemas.microsoft.com/office/drawing/2014/main" id="{7DAF79FA-B514-6BED-7F2C-6A7E08C941C3}"/>
                  </a:ext>
                </a:extLst>
              </p:cNvPr>
              <p:cNvPicPr/>
              <p:nvPr/>
            </p:nvPicPr>
            <p:blipFill>
              <a:blip r:embed="rId29"/>
              <a:stretch>
                <a:fillRect/>
              </a:stretch>
            </p:blipFill>
            <p:spPr>
              <a:xfrm>
                <a:off x="547200" y="3681701"/>
                <a:ext cx="32040" cy="23760"/>
              </a:xfrm>
              <a:prstGeom prst="rect">
                <a:avLst/>
              </a:prstGeom>
            </p:spPr>
          </p:pic>
        </mc:Fallback>
      </mc:AlternateContent>
      <p:grpSp>
        <p:nvGrpSpPr>
          <p:cNvPr id="26" name="Grup 25">
            <a:extLst>
              <a:ext uri="{FF2B5EF4-FFF2-40B4-BE49-F238E27FC236}">
                <a16:creationId xmlns:a16="http://schemas.microsoft.com/office/drawing/2014/main" id="{D534F28B-1E7C-8CC7-3C7A-8BBDCC993EF9}"/>
              </a:ext>
            </a:extLst>
          </p:cNvPr>
          <p:cNvGrpSpPr/>
          <p:nvPr/>
        </p:nvGrpSpPr>
        <p:grpSpPr>
          <a:xfrm>
            <a:off x="1631880" y="3921101"/>
            <a:ext cx="79920" cy="225360"/>
            <a:chOff x="1631880" y="3921101"/>
            <a:chExt cx="79920" cy="225360"/>
          </a:xfrm>
        </p:grpSpPr>
        <mc:AlternateContent xmlns:mc="http://schemas.openxmlformats.org/markup-compatibility/2006">
          <mc:Choice xmlns:p14="http://schemas.microsoft.com/office/powerpoint/2010/main" Requires="p14">
            <p:contentPart p14:bwMode="auto" r:id="rId30">
              <p14:nvContentPartPr>
                <p14:cNvPr id="22" name="Mürekkep 21">
                  <a:extLst>
                    <a:ext uri="{FF2B5EF4-FFF2-40B4-BE49-F238E27FC236}">
                      <a16:creationId xmlns:a16="http://schemas.microsoft.com/office/drawing/2014/main" id="{E56A5DE6-9793-78F1-107F-F9FEDCA589A0}"/>
                    </a:ext>
                  </a:extLst>
                </p14:cNvPr>
                <p14:cNvContentPartPr/>
                <p14:nvPr/>
              </p14:nvContentPartPr>
              <p14:xfrm>
                <a:off x="1631880" y="3921101"/>
                <a:ext cx="7200" cy="4680"/>
              </p14:xfrm>
            </p:contentPart>
          </mc:Choice>
          <mc:Fallback>
            <p:pic>
              <p:nvPicPr>
                <p:cNvPr id="22" name="Mürekkep 21">
                  <a:extLst>
                    <a:ext uri="{FF2B5EF4-FFF2-40B4-BE49-F238E27FC236}">
                      <a16:creationId xmlns:a16="http://schemas.microsoft.com/office/drawing/2014/main" id="{E56A5DE6-9793-78F1-107F-F9FEDCA589A0}"/>
                    </a:ext>
                  </a:extLst>
                </p:cNvPr>
                <p:cNvPicPr/>
                <p:nvPr/>
              </p:nvPicPr>
              <p:blipFill>
                <a:blip r:embed="rId31"/>
                <a:stretch>
                  <a:fillRect/>
                </a:stretch>
              </p:blipFill>
              <p:spPr>
                <a:xfrm>
                  <a:off x="1623240" y="3912461"/>
                  <a:ext cx="2484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Mürekkep 22">
                  <a:extLst>
                    <a:ext uri="{FF2B5EF4-FFF2-40B4-BE49-F238E27FC236}">
                      <a16:creationId xmlns:a16="http://schemas.microsoft.com/office/drawing/2014/main" id="{7BA7D7D2-3514-6FB4-BF09-34B11FF76AAC}"/>
                    </a:ext>
                  </a:extLst>
                </p14:cNvPr>
                <p14:cNvContentPartPr/>
                <p14:nvPr/>
              </p14:nvContentPartPr>
              <p14:xfrm>
                <a:off x="1647360" y="3952781"/>
                <a:ext cx="27000" cy="74160"/>
              </p14:xfrm>
            </p:contentPart>
          </mc:Choice>
          <mc:Fallback>
            <p:pic>
              <p:nvPicPr>
                <p:cNvPr id="23" name="Mürekkep 22">
                  <a:extLst>
                    <a:ext uri="{FF2B5EF4-FFF2-40B4-BE49-F238E27FC236}">
                      <a16:creationId xmlns:a16="http://schemas.microsoft.com/office/drawing/2014/main" id="{7BA7D7D2-3514-6FB4-BF09-34B11FF76AAC}"/>
                    </a:ext>
                  </a:extLst>
                </p:cNvPr>
                <p:cNvPicPr/>
                <p:nvPr/>
              </p:nvPicPr>
              <p:blipFill>
                <a:blip r:embed="rId33"/>
                <a:stretch>
                  <a:fillRect/>
                </a:stretch>
              </p:blipFill>
              <p:spPr>
                <a:xfrm>
                  <a:off x="1638360" y="3944141"/>
                  <a:ext cx="4464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Mürekkep 23">
                  <a:extLst>
                    <a:ext uri="{FF2B5EF4-FFF2-40B4-BE49-F238E27FC236}">
                      <a16:creationId xmlns:a16="http://schemas.microsoft.com/office/drawing/2014/main" id="{FCB2EE50-CA0C-C7A8-1EA3-59E54F50E068}"/>
                    </a:ext>
                  </a:extLst>
                </p14:cNvPr>
                <p14:cNvContentPartPr/>
                <p14:nvPr/>
              </p14:nvContentPartPr>
              <p14:xfrm>
                <a:off x="1677240" y="4044581"/>
                <a:ext cx="13680" cy="50040"/>
              </p14:xfrm>
            </p:contentPart>
          </mc:Choice>
          <mc:Fallback>
            <p:pic>
              <p:nvPicPr>
                <p:cNvPr id="24" name="Mürekkep 23">
                  <a:extLst>
                    <a:ext uri="{FF2B5EF4-FFF2-40B4-BE49-F238E27FC236}">
                      <a16:creationId xmlns:a16="http://schemas.microsoft.com/office/drawing/2014/main" id="{FCB2EE50-CA0C-C7A8-1EA3-59E54F50E068}"/>
                    </a:ext>
                  </a:extLst>
                </p:cNvPr>
                <p:cNvPicPr/>
                <p:nvPr/>
              </p:nvPicPr>
              <p:blipFill>
                <a:blip r:embed="rId35"/>
                <a:stretch>
                  <a:fillRect/>
                </a:stretch>
              </p:blipFill>
              <p:spPr>
                <a:xfrm>
                  <a:off x="1668240" y="4035941"/>
                  <a:ext cx="3132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Mürekkep 24">
                  <a:extLst>
                    <a:ext uri="{FF2B5EF4-FFF2-40B4-BE49-F238E27FC236}">
                      <a16:creationId xmlns:a16="http://schemas.microsoft.com/office/drawing/2014/main" id="{C1CB76AC-80EC-665E-3AC2-FA4091357065}"/>
                    </a:ext>
                  </a:extLst>
                </p14:cNvPr>
                <p14:cNvContentPartPr/>
                <p14:nvPr/>
              </p14:nvContentPartPr>
              <p14:xfrm>
                <a:off x="1692000" y="4101821"/>
                <a:ext cx="19800" cy="44640"/>
              </p14:xfrm>
            </p:contentPart>
          </mc:Choice>
          <mc:Fallback>
            <p:pic>
              <p:nvPicPr>
                <p:cNvPr id="25" name="Mürekkep 24">
                  <a:extLst>
                    <a:ext uri="{FF2B5EF4-FFF2-40B4-BE49-F238E27FC236}">
                      <a16:creationId xmlns:a16="http://schemas.microsoft.com/office/drawing/2014/main" id="{C1CB76AC-80EC-665E-3AC2-FA4091357065}"/>
                    </a:ext>
                  </a:extLst>
                </p:cNvPr>
                <p:cNvPicPr/>
                <p:nvPr/>
              </p:nvPicPr>
              <p:blipFill>
                <a:blip r:embed="rId37"/>
                <a:stretch>
                  <a:fillRect/>
                </a:stretch>
              </p:blipFill>
              <p:spPr>
                <a:xfrm>
                  <a:off x="1683360" y="4092821"/>
                  <a:ext cx="37440" cy="62280"/>
                </a:xfrm>
                <a:prstGeom prst="rect">
                  <a:avLst/>
                </a:prstGeom>
              </p:spPr>
            </p:pic>
          </mc:Fallback>
        </mc:AlternateContent>
      </p:grpSp>
      <p:grpSp>
        <p:nvGrpSpPr>
          <p:cNvPr id="37" name="Grup 36">
            <a:extLst>
              <a:ext uri="{FF2B5EF4-FFF2-40B4-BE49-F238E27FC236}">
                <a16:creationId xmlns:a16="http://schemas.microsoft.com/office/drawing/2014/main" id="{C6740337-881A-F493-1C09-72763350C033}"/>
              </a:ext>
            </a:extLst>
          </p:cNvPr>
          <p:cNvGrpSpPr/>
          <p:nvPr/>
        </p:nvGrpSpPr>
        <p:grpSpPr>
          <a:xfrm>
            <a:off x="2215440" y="3916061"/>
            <a:ext cx="192240" cy="280800"/>
            <a:chOff x="2215440" y="3916061"/>
            <a:chExt cx="192240" cy="280800"/>
          </a:xfrm>
        </p:grpSpPr>
        <mc:AlternateContent xmlns:mc="http://schemas.openxmlformats.org/markup-compatibility/2006">
          <mc:Choice xmlns:p14="http://schemas.microsoft.com/office/powerpoint/2010/main" Requires="p14">
            <p:contentPart p14:bwMode="auto" r:id="rId38">
              <p14:nvContentPartPr>
                <p14:cNvPr id="27" name="Mürekkep 26">
                  <a:extLst>
                    <a:ext uri="{FF2B5EF4-FFF2-40B4-BE49-F238E27FC236}">
                      <a16:creationId xmlns:a16="http://schemas.microsoft.com/office/drawing/2014/main" id="{90ADE3AC-FDEC-D04E-B4C3-B256A6AA233C}"/>
                    </a:ext>
                  </a:extLst>
                </p14:cNvPr>
                <p14:cNvContentPartPr/>
                <p14:nvPr/>
              </p14:nvContentPartPr>
              <p14:xfrm>
                <a:off x="2215440" y="3916061"/>
                <a:ext cx="4680" cy="3240"/>
              </p14:xfrm>
            </p:contentPart>
          </mc:Choice>
          <mc:Fallback>
            <p:pic>
              <p:nvPicPr>
                <p:cNvPr id="27" name="Mürekkep 26">
                  <a:extLst>
                    <a:ext uri="{FF2B5EF4-FFF2-40B4-BE49-F238E27FC236}">
                      <a16:creationId xmlns:a16="http://schemas.microsoft.com/office/drawing/2014/main" id="{90ADE3AC-FDEC-D04E-B4C3-B256A6AA233C}"/>
                    </a:ext>
                  </a:extLst>
                </p:cNvPr>
                <p:cNvPicPr/>
                <p:nvPr/>
              </p:nvPicPr>
              <p:blipFill>
                <a:blip r:embed="rId39"/>
                <a:stretch>
                  <a:fillRect/>
                </a:stretch>
              </p:blipFill>
              <p:spPr>
                <a:xfrm>
                  <a:off x="2206440" y="3907421"/>
                  <a:ext cx="2232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Mürekkep 27">
                  <a:extLst>
                    <a:ext uri="{FF2B5EF4-FFF2-40B4-BE49-F238E27FC236}">
                      <a16:creationId xmlns:a16="http://schemas.microsoft.com/office/drawing/2014/main" id="{863A8D7C-DB3C-FB57-94D8-69F715BF0E82}"/>
                    </a:ext>
                  </a:extLst>
                </p14:cNvPr>
                <p14:cNvContentPartPr/>
                <p14:nvPr/>
              </p14:nvContentPartPr>
              <p14:xfrm>
                <a:off x="2215440" y="3930461"/>
                <a:ext cx="2520" cy="8280"/>
              </p14:xfrm>
            </p:contentPart>
          </mc:Choice>
          <mc:Fallback>
            <p:pic>
              <p:nvPicPr>
                <p:cNvPr id="28" name="Mürekkep 27">
                  <a:extLst>
                    <a:ext uri="{FF2B5EF4-FFF2-40B4-BE49-F238E27FC236}">
                      <a16:creationId xmlns:a16="http://schemas.microsoft.com/office/drawing/2014/main" id="{863A8D7C-DB3C-FB57-94D8-69F715BF0E82}"/>
                    </a:ext>
                  </a:extLst>
                </p:cNvPr>
                <p:cNvPicPr/>
                <p:nvPr/>
              </p:nvPicPr>
              <p:blipFill>
                <a:blip r:embed="rId41"/>
                <a:stretch>
                  <a:fillRect/>
                </a:stretch>
              </p:blipFill>
              <p:spPr>
                <a:xfrm>
                  <a:off x="2206440" y="3921461"/>
                  <a:ext cx="201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9" name="Mürekkep 28">
                  <a:extLst>
                    <a:ext uri="{FF2B5EF4-FFF2-40B4-BE49-F238E27FC236}">
                      <a16:creationId xmlns:a16="http://schemas.microsoft.com/office/drawing/2014/main" id="{ED6C120A-9AC2-318C-87F1-CDA6355FB804}"/>
                    </a:ext>
                  </a:extLst>
                </p14:cNvPr>
                <p14:cNvContentPartPr/>
                <p14:nvPr/>
              </p14:nvContentPartPr>
              <p14:xfrm>
                <a:off x="2221200" y="3949541"/>
                <a:ext cx="27000" cy="42480"/>
              </p14:xfrm>
            </p:contentPart>
          </mc:Choice>
          <mc:Fallback>
            <p:pic>
              <p:nvPicPr>
                <p:cNvPr id="29" name="Mürekkep 28">
                  <a:extLst>
                    <a:ext uri="{FF2B5EF4-FFF2-40B4-BE49-F238E27FC236}">
                      <a16:creationId xmlns:a16="http://schemas.microsoft.com/office/drawing/2014/main" id="{ED6C120A-9AC2-318C-87F1-CDA6355FB804}"/>
                    </a:ext>
                  </a:extLst>
                </p:cNvPr>
                <p:cNvPicPr/>
                <p:nvPr/>
              </p:nvPicPr>
              <p:blipFill>
                <a:blip r:embed="rId43"/>
                <a:stretch>
                  <a:fillRect/>
                </a:stretch>
              </p:blipFill>
              <p:spPr>
                <a:xfrm>
                  <a:off x="2212200" y="3940541"/>
                  <a:ext cx="4464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0" name="Mürekkep 29">
                  <a:extLst>
                    <a:ext uri="{FF2B5EF4-FFF2-40B4-BE49-F238E27FC236}">
                      <a16:creationId xmlns:a16="http://schemas.microsoft.com/office/drawing/2014/main" id="{9B96F21B-179C-444B-6959-9DA181DB8854}"/>
                    </a:ext>
                  </a:extLst>
                </p14:cNvPr>
                <p14:cNvContentPartPr/>
                <p14:nvPr/>
              </p14:nvContentPartPr>
              <p14:xfrm>
                <a:off x="2257560" y="4008221"/>
                <a:ext cx="9360" cy="29160"/>
              </p14:xfrm>
            </p:contentPart>
          </mc:Choice>
          <mc:Fallback>
            <p:pic>
              <p:nvPicPr>
                <p:cNvPr id="30" name="Mürekkep 29">
                  <a:extLst>
                    <a:ext uri="{FF2B5EF4-FFF2-40B4-BE49-F238E27FC236}">
                      <a16:creationId xmlns:a16="http://schemas.microsoft.com/office/drawing/2014/main" id="{9B96F21B-179C-444B-6959-9DA181DB8854}"/>
                    </a:ext>
                  </a:extLst>
                </p:cNvPr>
                <p:cNvPicPr/>
                <p:nvPr/>
              </p:nvPicPr>
              <p:blipFill>
                <a:blip r:embed="rId45"/>
                <a:stretch>
                  <a:fillRect/>
                </a:stretch>
              </p:blipFill>
              <p:spPr>
                <a:xfrm>
                  <a:off x="2248920" y="3999581"/>
                  <a:ext cx="2700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Mürekkep 30">
                  <a:extLst>
                    <a:ext uri="{FF2B5EF4-FFF2-40B4-BE49-F238E27FC236}">
                      <a16:creationId xmlns:a16="http://schemas.microsoft.com/office/drawing/2014/main" id="{95EB6096-B540-F8EB-3F0F-CDF800D31DAD}"/>
                    </a:ext>
                  </a:extLst>
                </p14:cNvPr>
                <p14:cNvContentPartPr/>
                <p14:nvPr/>
              </p14:nvContentPartPr>
              <p14:xfrm>
                <a:off x="2271600" y="4048901"/>
                <a:ext cx="2880" cy="6840"/>
              </p14:xfrm>
            </p:contentPart>
          </mc:Choice>
          <mc:Fallback>
            <p:pic>
              <p:nvPicPr>
                <p:cNvPr id="31" name="Mürekkep 30">
                  <a:extLst>
                    <a:ext uri="{FF2B5EF4-FFF2-40B4-BE49-F238E27FC236}">
                      <a16:creationId xmlns:a16="http://schemas.microsoft.com/office/drawing/2014/main" id="{95EB6096-B540-F8EB-3F0F-CDF800D31DAD}"/>
                    </a:ext>
                  </a:extLst>
                </p:cNvPr>
                <p:cNvPicPr/>
                <p:nvPr/>
              </p:nvPicPr>
              <p:blipFill>
                <a:blip r:embed="rId47"/>
                <a:stretch>
                  <a:fillRect/>
                </a:stretch>
              </p:blipFill>
              <p:spPr>
                <a:xfrm>
                  <a:off x="2262960" y="4039901"/>
                  <a:ext cx="2052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2" name="Mürekkep 31">
                  <a:extLst>
                    <a:ext uri="{FF2B5EF4-FFF2-40B4-BE49-F238E27FC236}">
                      <a16:creationId xmlns:a16="http://schemas.microsoft.com/office/drawing/2014/main" id="{33E6B6D3-868D-5031-A483-C3AB010276D1}"/>
                    </a:ext>
                  </a:extLst>
                </p14:cNvPr>
                <p14:cNvContentPartPr/>
                <p14:nvPr/>
              </p14:nvContentPartPr>
              <p14:xfrm>
                <a:off x="2276640" y="4056101"/>
                <a:ext cx="29160" cy="21600"/>
              </p14:xfrm>
            </p:contentPart>
          </mc:Choice>
          <mc:Fallback>
            <p:pic>
              <p:nvPicPr>
                <p:cNvPr id="32" name="Mürekkep 31">
                  <a:extLst>
                    <a:ext uri="{FF2B5EF4-FFF2-40B4-BE49-F238E27FC236}">
                      <a16:creationId xmlns:a16="http://schemas.microsoft.com/office/drawing/2014/main" id="{33E6B6D3-868D-5031-A483-C3AB010276D1}"/>
                    </a:ext>
                  </a:extLst>
                </p:cNvPr>
                <p:cNvPicPr/>
                <p:nvPr/>
              </p:nvPicPr>
              <p:blipFill>
                <a:blip r:embed="rId49"/>
                <a:stretch>
                  <a:fillRect/>
                </a:stretch>
              </p:blipFill>
              <p:spPr>
                <a:xfrm>
                  <a:off x="2267640" y="4047461"/>
                  <a:ext cx="4680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Mürekkep 32">
                  <a:extLst>
                    <a:ext uri="{FF2B5EF4-FFF2-40B4-BE49-F238E27FC236}">
                      <a16:creationId xmlns:a16="http://schemas.microsoft.com/office/drawing/2014/main" id="{6062F02B-3A1A-A1AF-A042-0B06945CA1AF}"/>
                    </a:ext>
                  </a:extLst>
                </p14:cNvPr>
                <p14:cNvContentPartPr/>
                <p14:nvPr/>
              </p14:nvContentPartPr>
              <p14:xfrm>
                <a:off x="2309040" y="4078421"/>
                <a:ext cx="34200" cy="36720"/>
              </p14:xfrm>
            </p:contentPart>
          </mc:Choice>
          <mc:Fallback>
            <p:pic>
              <p:nvPicPr>
                <p:cNvPr id="33" name="Mürekkep 32">
                  <a:extLst>
                    <a:ext uri="{FF2B5EF4-FFF2-40B4-BE49-F238E27FC236}">
                      <a16:creationId xmlns:a16="http://schemas.microsoft.com/office/drawing/2014/main" id="{6062F02B-3A1A-A1AF-A042-0B06945CA1AF}"/>
                    </a:ext>
                  </a:extLst>
                </p:cNvPr>
                <p:cNvPicPr/>
                <p:nvPr/>
              </p:nvPicPr>
              <p:blipFill>
                <a:blip r:embed="rId51"/>
                <a:stretch>
                  <a:fillRect/>
                </a:stretch>
              </p:blipFill>
              <p:spPr>
                <a:xfrm>
                  <a:off x="2300040" y="4069781"/>
                  <a:ext cx="5184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Mürekkep 33">
                  <a:extLst>
                    <a:ext uri="{FF2B5EF4-FFF2-40B4-BE49-F238E27FC236}">
                      <a16:creationId xmlns:a16="http://schemas.microsoft.com/office/drawing/2014/main" id="{9944E3BD-6FA4-9F11-2A2C-D665E0B46628}"/>
                    </a:ext>
                  </a:extLst>
                </p14:cNvPr>
                <p14:cNvContentPartPr/>
                <p14:nvPr/>
              </p14:nvContentPartPr>
              <p14:xfrm>
                <a:off x="2347920" y="4118381"/>
                <a:ext cx="23040" cy="20160"/>
              </p14:xfrm>
            </p:contentPart>
          </mc:Choice>
          <mc:Fallback>
            <p:pic>
              <p:nvPicPr>
                <p:cNvPr id="34" name="Mürekkep 33">
                  <a:extLst>
                    <a:ext uri="{FF2B5EF4-FFF2-40B4-BE49-F238E27FC236}">
                      <a16:creationId xmlns:a16="http://schemas.microsoft.com/office/drawing/2014/main" id="{9944E3BD-6FA4-9F11-2A2C-D665E0B46628}"/>
                    </a:ext>
                  </a:extLst>
                </p:cNvPr>
                <p:cNvPicPr/>
                <p:nvPr/>
              </p:nvPicPr>
              <p:blipFill>
                <a:blip r:embed="rId53"/>
                <a:stretch>
                  <a:fillRect/>
                </a:stretch>
              </p:blipFill>
              <p:spPr>
                <a:xfrm>
                  <a:off x="2338920" y="4109381"/>
                  <a:ext cx="4068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Mürekkep 34">
                  <a:extLst>
                    <a:ext uri="{FF2B5EF4-FFF2-40B4-BE49-F238E27FC236}">
                      <a16:creationId xmlns:a16="http://schemas.microsoft.com/office/drawing/2014/main" id="{688A25B2-9E62-7297-5002-2120C6B0F77E}"/>
                    </a:ext>
                  </a:extLst>
                </p14:cNvPr>
                <p14:cNvContentPartPr/>
                <p14:nvPr/>
              </p14:nvContentPartPr>
              <p14:xfrm>
                <a:off x="2381040" y="4148261"/>
                <a:ext cx="18720" cy="30960"/>
              </p14:xfrm>
            </p:contentPart>
          </mc:Choice>
          <mc:Fallback>
            <p:pic>
              <p:nvPicPr>
                <p:cNvPr id="35" name="Mürekkep 34">
                  <a:extLst>
                    <a:ext uri="{FF2B5EF4-FFF2-40B4-BE49-F238E27FC236}">
                      <a16:creationId xmlns:a16="http://schemas.microsoft.com/office/drawing/2014/main" id="{688A25B2-9E62-7297-5002-2120C6B0F77E}"/>
                    </a:ext>
                  </a:extLst>
                </p:cNvPr>
                <p:cNvPicPr/>
                <p:nvPr/>
              </p:nvPicPr>
              <p:blipFill>
                <a:blip r:embed="rId55"/>
                <a:stretch>
                  <a:fillRect/>
                </a:stretch>
              </p:blipFill>
              <p:spPr>
                <a:xfrm>
                  <a:off x="2372040" y="4139261"/>
                  <a:ext cx="3636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Mürekkep 35">
                  <a:extLst>
                    <a:ext uri="{FF2B5EF4-FFF2-40B4-BE49-F238E27FC236}">
                      <a16:creationId xmlns:a16="http://schemas.microsoft.com/office/drawing/2014/main" id="{2694F5BE-20D6-DEDB-2F85-47A21731CF2E}"/>
                    </a:ext>
                  </a:extLst>
                </p14:cNvPr>
                <p14:cNvContentPartPr/>
                <p14:nvPr/>
              </p14:nvContentPartPr>
              <p14:xfrm>
                <a:off x="2403360" y="4187141"/>
                <a:ext cx="4320" cy="9720"/>
              </p14:xfrm>
            </p:contentPart>
          </mc:Choice>
          <mc:Fallback>
            <p:pic>
              <p:nvPicPr>
                <p:cNvPr id="36" name="Mürekkep 35">
                  <a:extLst>
                    <a:ext uri="{FF2B5EF4-FFF2-40B4-BE49-F238E27FC236}">
                      <a16:creationId xmlns:a16="http://schemas.microsoft.com/office/drawing/2014/main" id="{2694F5BE-20D6-DEDB-2F85-47A21731CF2E}"/>
                    </a:ext>
                  </a:extLst>
                </p:cNvPr>
                <p:cNvPicPr/>
                <p:nvPr/>
              </p:nvPicPr>
              <p:blipFill>
                <a:blip r:embed="rId57"/>
                <a:stretch>
                  <a:fillRect/>
                </a:stretch>
              </p:blipFill>
              <p:spPr>
                <a:xfrm>
                  <a:off x="2394360" y="4178141"/>
                  <a:ext cx="21960" cy="27360"/>
                </a:xfrm>
                <a:prstGeom prst="rect">
                  <a:avLst/>
                </a:prstGeom>
              </p:spPr>
            </p:pic>
          </mc:Fallback>
        </mc:AlternateContent>
      </p:grpSp>
      <p:grpSp>
        <p:nvGrpSpPr>
          <p:cNvPr id="44" name="Grup 43">
            <a:extLst>
              <a:ext uri="{FF2B5EF4-FFF2-40B4-BE49-F238E27FC236}">
                <a16:creationId xmlns:a16="http://schemas.microsoft.com/office/drawing/2014/main" id="{2C98AADD-BC4E-888F-FAA4-0A2836AFD2C3}"/>
              </a:ext>
            </a:extLst>
          </p:cNvPr>
          <p:cNvGrpSpPr/>
          <p:nvPr/>
        </p:nvGrpSpPr>
        <p:grpSpPr>
          <a:xfrm>
            <a:off x="1332720" y="2885021"/>
            <a:ext cx="444960" cy="219240"/>
            <a:chOff x="1332720" y="2885021"/>
            <a:chExt cx="444960" cy="219240"/>
          </a:xfrm>
        </p:grpSpPr>
        <mc:AlternateContent xmlns:mc="http://schemas.openxmlformats.org/markup-compatibility/2006">
          <mc:Choice xmlns:p14="http://schemas.microsoft.com/office/powerpoint/2010/main" Requires="p14">
            <p:contentPart p14:bwMode="auto" r:id="rId58">
              <p14:nvContentPartPr>
                <p14:cNvPr id="38" name="Mürekkep 37">
                  <a:extLst>
                    <a:ext uri="{FF2B5EF4-FFF2-40B4-BE49-F238E27FC236}">
                      <a16:creationId xmlns:a16="http://schemas.microsoft.com/office/drawing/2014/main" id="{6DBFE89E-5CAD-6134-1949-C4279934A971}"/>
                    </a:ext>
                  </a:extLst>
                </p14:cNvPr>
                <p14:cNvContentPartPr/>
                <p14:nvPr/>
              </p14:nvContentPartPr>
              <p14:xfrm>
                <a:off x="1332720" y="2885021"/>
                <a:ext cx="444960" cy="102240"/>
              </p14:xfrm>
            </p:contentPart>
          </mc:Choice>
          <mc:Fallback>
            <p:pic>
              <p:nvPicPr>
                <p:cNvPr id="38" name="Mürekkep 37">
                  <a:extLst>
                    <a:ext uri="{FF2B5EF4-FFF2-40B4-BE49-F238E27FC236}">
                      <a16:creationId xmlns:a16="http://schemas.microsoft.com/office/drawing/2014/main" id="{6DBFE89E-5CAD-6134-1949-C4279934A971}"/>
                    </a:ext>
                  </a:extLst>
                </p:cNvPr>
                <p:cNvPicPr/>
                <p:nvPr/>
              </p:nvPicPr>
              <p:blipFill>
                <a:blip r:embed="rId59"/>
                <a:stretch>
                  <a:fillRect/>
                </a:stretch>
              </p:blipFill>
              <p:spPr>
                <a:xfrm>
                  <a:off x="1323720" y="2876381"/>
                  <a:ext cx="46260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Mürekkep 38">
                  <a:extLst>
                    <a:ext uri="{FF2B5EF4-FFF2-40B4-BE49-F238E27FC236}">
                      <a16:creationId xmlns:a16="http://schemas.microsoft.com/office/drawing/2014/main" id="{70405785-BA67-DBA5-04E2-49B5860AA874}"/>
                    </a:ext>
                  </a:extLst>
                </p14:cNvPr>
                <p14:cNvContentPartPr/>
                <p14:nvPr/>
              </p14:nvContentPartPr>
              <p14:xfrm>
                <a:off x="1542600" y="2938301"/>
                <a:ext cx="207360" cy="165960"/>
              </p14:xfrm>
            </p:contentPart>
          </mc:Choice>
          <mc:Fallback>
            <p:pic>
              <p:nvPicPr>
                <p:cNvPr id="39" name="Mürekkep 38">
                  <a:extLst>
                    <a:ext uri="{FF2B5EF4-FFF2-40B4-BE49-F238E27FC236}">
                      <a16:creationId xmlns:a16="http://schemas.microsoft.com/office/drawing/2014/main" id="{70405785-BA67-DBA5-04E2-49B5860AA874}"/>
                    </a:ext>
                  </a:extLst>
                </p:cNvPr>
                <p:cNvPicPr/>
                <p:nvPr/>
              </p:nvPicPr>
              <p:blipFill>
                <a:blip r:embed="rId61"/>
                <a:stretch>
                  <a:fillRect/>
                </a:stretch>
              </p:blipFill>
              <p:spPr>
                <a:xfrm>
                  <a:off x="1533600" y="2929301"/>
                  <a:ext cx="225000" cy="183600"/>
                </a:xfrm>
                <a:prstGeom prst="rect">
                  <a:avLst/>
                </a:prstGeom>
              </p:spPr>
            </p:pic>
          </mc:Fallback>
        </mc:AlternateContent>
      </p:grpSp>
      <p:grpSp>
        <p:nvGrpSpPr>
          <p:cNvPr id="43" name="Grup 42">
            <a:extLst>
              <a:ext uri="{FF2B5EF4-FFF2-40B4-BE49-F238E27FC236}">
                <a16:creationId xmlns:a16="http://schemas.microsoft.com/office/drawing/2014/main" id="{CDCC238D-6C93-8B9E-7167-3D6D8305EB0C}"/>
              </a:ext>
            </a:extLst>
          </p:cNvPr>
          <p:cNvGrpSpPr/>
          <p:nvPr/>
        </p:nvGrpSpPr>
        <p:grpSpPr>
          <a:xfrm>
            <a:off x="1914120" y="3236741"/>
            <a:ext cx="113760" cy="322560"/>
            <a:chOff x="1914120" y="3236741"/>
            <a:chExt cx="113760" cy="322560"/>
          </a:xfrm>
        </p:grpSpPr>
        <mc:AlternateContent xmlns:mc="http://schemas.openxmlformats.org/markup-compatibility/2006">
          <mc:Choice xmlns:p14="http://schemas.microsoft.com/office/powerpoint/2010/main" Requires="p14">
            <p:contentPart p14:bwMode="auto" r:id="rId62">
              <p14:nvContentPartPr>
                <p14:cNvPr id="40" name="Mürekkep 39">
                  <a:extLst>
                    <a:ext uri="{FF2B5EF4-FFF2-40B4-BE49-F238E27FC236}">
                      <a16:creationId xmlns:a16="http://schemas.microsoft.com/office/drawing/2014/main" id="{E9D687D4-0C26-2019-6FE8-18940D1EC84E}"/>
                    </a:ext>
                  </a:extLst>
                </p14:cNvPr>
                <p14:cNvContentPartPr/>
                <p14:nvPr/>
              </p14:nvContentPartPr>
              <p14:xfrm>
                <a:off x="1914120" y="3236741"/>
                <a:ext cx="113760" cy="157680"/>
              </p14:xfrm>
            </p:contentPart>
          </mc:Choice>
          <mc:Fallback>
            <p:pic>
              <p:nvPicPr>
                <p:cNvPr id="40" name="Mürekkep 39">
                  <a:extLst>
                    <a:ext uri="{FF2B5EF4-FFF2-40B4-BE49-F238E27FC236}">
                      <a16:creationId xmlns:a16="http://schemas.microsoft.com/office/drawing/2014/main" id="{E9D687D4-0C26-2019-6FE8-18940D1EC84E}"/>
                    </a:ext>
                  </a:extLst>
                </p:cNvPr>
                <p:cNvPicPr/>
                <p:nvPr/>
              </p:nvPicPr>
              <p:blipFill>
                <a:blip r:embed="rId63"/>
                <a:stretch>
                  <a:fillRect/>
                </a:stretch>
              </p:blipFill>
              <p:spPr>
                <a:xfrm>
                  <a:off x="1905120" y="3228101"/>
                  <a:ext cx="1314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Mürekkep 40">
                  <a:extLst>
                    <a:ext uri="{FF2B5EF4-FFF2-40B4-BE49-F238E27FC236}">
                      <a16:creationId xmlns:a16="http://schemas.microsoft.com/office/drawing/2014/main" id="{F4A7F452-D2C1-1BA3-D0CC-7C3E2F039D7D}"/>
                    </a:ext>
                  </a:extLst>
                </p14:cNvPr>
                <p14:cNvContentPartPr/>
                <p14:nvPr/>
              </p14:nvContentPartPr>
              <p14:xfrm>
                <a:off x="1934280" y="3404141"/>
                <a:ext cx="66960" cy="155160"/>
              </p14:xfrm>
            </p:contentPart>
          </mc:Choice>
          <mc:Fallback>
            <p:pic>
              <p:nvPicPr>
                <p:cNvPr id="41" name="Mürekkep 40">
                  <a:extLst>
                    <a:ext uri="{FF2B5EF4-FFF2-40B4-BE49-F238E27FC236}">
                      <a16:creationId xmlns:a16="http://schemas.microsoft.com/office/drawing/2014/main" id="{F4A7F452-D2C1-1BA3-D0CC-7C3E2F039D7D}"/>
                    </a:ext>
                  </a:extLst>
                </p:cNvPr>
                <p:cNvPicPr/>
                <p:nvPr/>
              </p:nvPicPr>
              <p:blipFill>
                <a:blip r:embed="rId65"/>
                <a:stretch>
                  <a:fillRect/>
                </a:stretch>
              </p:blipFill>
              <p:spPr>
                <a:xfrm>
                  <a:off x="1925640" y="3395141"/>
                  <a:ext cx="84600" cy="172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6">
            <p14:nvContentPartPr>
              <p14:cNvPr id="42" name="Mürekkep 41">
                <a:extLst>
                  <a:ext uri="{FF2B5EF4-FFF2-40B4-BE49-F238E27FC236}">
                    <a16:creationId xmlns:a16="http://schemas.microsoft.com/office/drawing/2014/main" id="{263E66E3-3566-F018-AF5B-294C4CEA81C3}"/>
                  </a:ext>
                </a:extLst>
              </p14:cNvPr>
              <p14:cNvContentPartPr/>
              <p14:nvPr/>
            </p14:nvContentPartPr>
            <p14:xfrm>
              <a:off x="1886400" y="3701141"/>
              <a:ext cx="86760" cy="122760"/>
            </p14:xfrm>
          </p:contentPart>
        </mc:Choice>
        <mc:Fallback>
          <p:pic>
            <p:nvPicPr>
              <p:cNvPr id="42" name="Mürekkep 41">
                <a:extLst>
                  <a:ext uri="{FF2B5EF4-FFF2-40B4-BE49-F238E27FC236}">
                    <a16:creationId xmlns:a16="http://schemas.microsoft.com/office/drawing/2014/main" id="{263E66E3-3566-F018-AF5B-294C4CEA81C3}"/>
                  </a:ext>
                </a:extLst>
              </p:cNvPr>
              <p:cNvPicPr/>
              <p:nvPr/>
            </p:nvPicPr>
            <p:blipFill>
              <a:blip r:embed="rId67"/>
              <a:stretch>
                <a:fillRect/>
              </a:stretch>
            </p:blipFill>
            <p:spPr>
              <a:xfrm>
                <a:off x="1877760" y="3692501"/>
                <a:ext cx="104400" cy="140400"/>
              </a:xfrm>
              <a:prstGeom prst="rect">
                <a:avLst/>
              </a:prstGeom>
            </p:spPr>
          </p:pic>
        </mc:Fallback>
      </mc:AlternateContent>
      <p:grpSp>
        <p:nvGrpSpPr>
          <p:cNvPr id="49" name="Grup 48">
            <a:extLst>
              <a:ext uri="{FF2B5EF4-FFF2-40B4-BE49-F238E27FC236}">
                <a16:creationId xmlns:a16="http://schemas.microsoft.com/office/drawing/2014/main" id="{4A9D6790-B6C6-FE89-9454-8007A07247AF}"/>
              </a:ext>
            </a:extLst>
          </p:cNvPr>
          <p:cNvGrpSpPr/>
          <p:nvPr/>
        </p:nvGrpSpPr>
        <p:grpSpPr>
          <a:xfrm>
            <a:off x="1677960" y="6017021"/>
            <a:ext cx="202320" cy="138600"/>
            <a:chOff x="1677960" y="6017021"/>
            <a:chExt cx="202320" cy="138600"/>
          </a:xfrm>
        </p:grpSpPr>
        <mc:AlternateContent xmlns:mc="http://schemas.openxmlformats.org/markup-compatibility/2006">
          <mc:Choice xmlns:p14="http://schemas.microsoft.com/office/powerpoint/2010/main" Requires="p14">
            <p:contentPart p14:bwMode="auto" r:id="rId68">
              <p14:nvContentPartPr>
                <p14:cNvPr id="45" name="Mürekkep 44">
                  <a:extLst>
                    <a:ext uri="{FF2B5EF4-FFF2-40B4-BE49-F238E27FC236}">
                      <a16:creationId xmlns:a16="http://schemas.microsoft.com/office/drawing/2014/main" id="{6DA76DC5-7871-1309-3154-570160F27F99}"/>
                    </a:ext>
                  </a:extLst>
                </p14:cNvPr>
                <p14:cNvContentPartPr/>
                <p14:nvPr/>
              </p14:nvContentPartPr>
              <p14:xfrm>
                <a:off x="1677960" y="6017021"/>
                <a:ext cx="104760" cy="138600"/>
              </p14:xfrm>
            </p:contentPart>
          </mc:Choice>
          <mc:Fallback>
            <p:pic>
              <p:nvPicPr>
                <p:cNvPr id="45" name="Mürekkep 44">
                  <a:extLst>
                    <a:ext uri="{FF2B5EF4-FFF2-40B4-BE49-F238E27FC236}">
                      <a16:creationId xmlns:a16="http://schemas.microsoft.com/office/drawing/2014/main" id="{6DA76DC5-7871-1309-3154-570160F27F99}"/>
                    </a:ext>
                  </a:extLst>
                </p:cNvPr>
                <p:cNvPicPr/>
                <p:nvPr/>
              </p:nvPicPr>
              <p:blipFill>
                <a:blip r:embed="rId69"/>
                <a:stretch>
                  <a:fillRect/>
                </a:stretch>
              </p:blipFill>
              <p:spPr>
                <a:xfrm>
                  <a:off x="1669320" y="6008021"/>
                  <a:ext cx="1224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Mürekkep 45">
                  <a:extLst>
                    <a:ext uri="{FF2B5EF4-FFF2-40B4-BE49-F238E27FC236}">
                      <a16:creationId xmlns:a16="http://schemas.microsoft.com/office/drawing/2014/main" id="{7520F390-8998-719E-801F-818EE225CDDC}"/>
                    </a:ext>
                  </a:extLst>
                </p14:cNvPr>
                <p14:cNvContentPartPr/>
                <p14:nvPr/>
              </p14:nvContentPartPr>
              <p14:xfrm>
                <a:off x="1774800" y="6022421"/>
                <a:ext cx="105480" cy="53280"/>
              </p14:xfrm>
            </p:contentPart>
          </mc:Choice>
          <mc:Fallback>
            <p:pic>
              <p:nvPicPr>
                <p:cNvPr id="46" name="Mürekkep 45">
                  <a:extLst>
                    <a:ext uri="{FF2B5EF4-FFF2-40B4-BE49-F238E27FC236}">
                      <a16:creationId xmlns:a16="http://schemas.microsoft.com/office/drawing/2014/main" id="{7520F390-8998-719E-801F-818EE225CDDC}"/>
                    </a:ext>
                  </a:extLst>
                </p:cNvPr>
                <p:cNvPicPr/>
                <p:nvPr/>
              </p:nvPicPr>
              <p:blipFill>
                <a:blip r:embed="rId71"/>
                <a:stretch>
                  <a:fillRect/>
                </a:stretch>
              </p:blipFill>
              <p:spPr>
                <a:xfrm>
                  <a:off x="1766160" y="6013781"/>
                  <a:ext cx="123120" cy="70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2">
            <p14:nvContentPartPr>
              <p14:cNvPr id="47" name="Mürekkep 46">
                <a:extLst>
                  <a:ext uri="{FF2B5EF4-FFF2-40B4-BE49-F238E27FC236}">
                    <a16:creationId xmlns:a16="http://schemas.microsoft.com/office/drawing/2014/main" id="{805ED7A8-CD6B-67F5-4777-9B5D7893FBE1}"/>
                  </a:ext>
                </a:extLst>
              </p14:cNvPr>
              <p14:cNvContentPartPr/>
              <p14:nvPr/>
            </p14:nvContentPartPr>
            <p14:xfrm>
              <a:off x="2167200" y="5980661"/>
              <a:ext cx="102960" cy="71280"/>
            </p14:xfrm>
          </p:contentPart>
        </mc:Choice>
        <mc:Fallback>
          <p:pic>
            <p:nvPicPr>
              <p:cNvPr id="47" name="Mürekkep 46">
                <a:extLst>
                  <a:ext uri="{FF2B5EF4-FFF2-40B4-BE49-F238E27FC236}">
                    <a16:creationId xmlns:a16="http://schemas.microsoft.com/office/drawing/2014/main" id="{805ED7A8-CD6B-67F5-4777-9B5D7893FBE1}"/>
                  </a:ext>
                </a:extLst>
              </p:cNvPr>
              <p:cNvPicPr/>
              <p:nvPr/>
            </p:nvPicPr>
            <p:blipFill>
              <a:blip r:embed="rId73"/>
              <a:stretch>
                <a:fillRect/>
              </a:stretch>
            </p:blipFill>
            <p:spPr>
              <a:xfrm>
                <a:off x="2158560" y="5972021"/>
                <a:ext cx="12060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8" name="Mürekkep 47">
                <a:extLst>
                  <a:ext uri="{FF2B5EF4-FFF2-40B4-BE49-F238E27FC236}">
                    <a16:creationId xmlns:a16="http://schemas.microsoft.com/office/drawing/2014/main" id="{585AA5DD-6676-9022-4BE5-B6916FB86FE1}"/>
                  </a:ext>
                </a:extLst>
              </p14:cNvPr>
              <p14:cNvContentPartPr/>
              <p14:nvPr/>
            </p14:nvContentPartPr>
            <p14:xfrm>
              <a:off x="2444760" y="6053381"/>
              <a:ext cx="36000" cy="14400"/>
            </p14:xfrm>
          </p:contentPart>
        </mc:Choice>
        <mc:Fallback>
          <p:pic>
            <p:nvPicPr>
              <p:cNvPr id="48" name="Mürekkep 47">
                <a:extLst>
                  <a:ext uri="{FF2B5EF4-FFF2-40B4-BE49-F238E27FC236}">
                    <a16:creationId xmlns:a16="http://schemas.microsoft.com/office/drawing/2014/main" id="{585AA5DD-6676-9022-4BE5-B6916FB86FE1}"/>
                  </a:ext>
                </a:extLst>
              </p:cNvPr>
              <p:cNvPicPr/>
              <p:nvPr/>
            </p:nvPicPr>
            <p:blipFill>
              <a:blip r:embed="rId75"/>
              <a:stretch>
                <a:fillRect/>
              </a:stretch>
            </p:blipFill>
            <p:spPr>
              <a:xfrm>
                <a:off x="2435760" y="6044381"/>
                <a:ext cx="5364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0" name="Mürekkep 49">
                <a:extLst>
                  <a:ext uri="{FF2B5EF4-FFF2-40B4-BE49-F238E27FC236}">
                    <a16:creationId xmlns:a16="http://schemas.microsoft.com/office/drawing/2014/main" id="{D7F00312-F3C0-8C67-EA18-49C5E130CFA2}"/>
                  </a:ext>
                </a:extLst>
              </p14:cNvPr>
              <p14:cNvContentPartPr/>
              <p14:nvPr/>
            </p14:nvContentPartPr>
            <p14:xfrm>
              <a:off x="6020640" y="2754341"/>
              <a:ext cx="19440" cy="29160"/>
            </p14:xfrm>
          </p:contentPart>
        </mc:Choice>
        <mc:Fallback>
          <p:pic>
            <p:nvPicPr>
              <p:cNvPr id="50" name="Mürekkep 49">
                <a:extLst>
                  <a:ext uri="{FF2B5EF4-FFF2-40B4-BE49-F238E27FC236}">
                    <a16:creationId xmlns:a16="http://schemas.microsoft.com/office/drawing/2014/main" id="{D7F00312-F3C0-8C67-EA18-49C5E130CFA2}"/>
                  </a:ext>
                </a:extLst>
              </p:cNvPr>
              <p:cNvPicPr/>
              <p:nvPr/>
            </p:nvPicPr>
            <p:blipFill>
              <a:blip r:embed="rId77"/>
              <a:stretch>
                <a:fillRect/>
              </a:stretch>
            </p:blipFill>
            <p:spPr>
              <a:xfrm>
                <a:off x="6012000" y="2745701"/>
                <a:ext cx="3708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1" name="Mürekkep 50">
                <a:extLst>
                  <a:ext uri="{FF2B5EF4-FFF2-40B4-BE49-F238E27FC236}">
                    <a16:creationId xmlns:a16="http://schemas.microsoft.com/office/drawing/2014/main" id="{685179D9-CE3D-2F11-A0E9-3A4243226162}"/>
                  </a:ext>
                </a:extLst>
              </p14:cNvPr>
              <p14:cNvContentPartPr/>
              <p14:nvPr/>
            </p14:nvContentPartPr>
            <p14:xfrm>
              <a:off x="5953680" y="2962781"/>
              <a:ext cx="13680" cy="5400"/>
            </p14:xfrm>
          </p:contentPart>
        </mc:Choice>
        <mc:Fallback>
          <p:pic>
            <p:nvPicPr>
              <p:cNvPr id="51" name="Mürekkep 50">
                <a:extLst>
                  <a:ext uri="{FF2B5EF4-FFF2-40B4-BE49-F238E27FC236}">
                    <a16:creationId xmlns:a16="http://schemas.microsoft.com/office/drawing/2014/main" id="{685179D9-CE3D-2F11-A0E9-3A4243226162}"/>
                  </a:ext>
                </a:extLst>
              </p:cNvPr>
              <p:cNvPicPr/>
              <p:nvPr/>
            </p:nvPicPr>
            <p:blipFill>
              <a:blip r:embed="rId79"/>
              <a:stretch>
                <a:fillRect/>
              </a:stretch>
            </p:blipFill>
            <p:spPr>
              <a:xfrm>
                <a:off x="5944680" y="2954141"/>
                <a:ext cx="3132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2" name="Mürekkep 51">
                <a:extLst>
                  <a:ext uri="{FF2B5EF4-FFF2-40B4-BE49-F238E27FC236}">
                    <a16:creationId xmlns:a16="http://schemas.microsoft.com/office/drawing/2014/main" id="{CC61E581-83FD-5E7E-99C0-94E5349B41CF}"/>
                  </a:ext>
                </a:extLst>
              </p14:cNvPr>
              <p14:cNvContentPartPr/>
              <p14:nvPr/>
            </p14:nvContentPartPr>
            <p14:xfrm>
              <a:off x="5960160" y="3174821"/>
              <a:ext cx="20880" cy="25200"/>
            </p14:xfrm>
          </p:contentPart>
        </mc:Choice>
        <mc:Fallback>
          <p:pic>
            <p:nvPicPr>
              <p:cNvPr id="52" name="Mürekkep 51">
                <a:extLst>
                  <a:ext uri="{FF2B5EF4-FFF2-40B4-BE49-F238E27FC236}">
                    <a16:creationId xmlns:a16="http://schemas.microsoft.com/office/drawing/2014/main" id="{CC61E581-83FD-5E7E-99C0-94E5349B41CF}"/>
                  </a:ext>
                </a:extLst>
              </p:cNvPr>
              <p:cNvPicPr/>
              <p:nvPr/>
            </p:nvPicPr>
            <p:blipFill>
              <a:blip r:embed="rId81"/>
              <a:stretch>
                <a:fillRect/>
              </a:stretch>
            </p:blipFill>
            <p:spPr>
              <a:xfrm>
                <a:off x="5951520" y="3165821"/>
                <a:ext cx="3852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3" name="Mürekkep 52">
                <a:extLst>
                  <a:ext uri="{FF2B5EF4-FFF2-40B4-BE49-F238E27FC236}">
                    <a16:creationId xmlns:a16="http://schemas.microsoft.com/office/drawing/2014/main" id="{977EAB51-F00F-F6B0-1853-52A986F07136}"/>
                  </a:ext>
                </a:extLst>
              </p14:cNvPr>
              <p14:cNvContentPartPr/>
              <p14:nvPr/>
            </p14:nvContentPartPr>
            <p14:xfrm>
              <a:off x="5959440" y="3427181"/>
              <a:ext cx="16200" cy="25200"/>
            </p14:xfrm>
          </p:contentPart>
        </mc:Choice>
        <mc:Fallback>
          <p:pic>
            <p:nvPicPr>
              <p:cNvPr id="53" name="Mürekkep 52">
                <a:extLst>
                  <a:ext uri="{FF2B5EF4-FFF2-40B4-BE49-F238E27FC236}">
                    <a16:creationId xmlns:a16="http://schemas.microsoft.com/office/drawing/2014/main" id="{977EAB51-F00F-F6B0-1853-52A986F07136}"/>
                  </a:ext>
                </a:extLst>
              </p:cNvPr>
              <p:cNvPicPr/>
              <p:nvPr/>
            </p:nvPicPr>
            <p:blipFill>
              <a:blip r:embed="rId83"/>
              <a:stretch>
                <a:fillRect/>
              </a:stretch>
            </p:blipFill>
            <p:spPr>
              <a:xfrm>
                <a:off x="5950800" y="3418541"/>
                <a:ext cx="3384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4" name="Mürekkep 53">
                <a:extLst>
                  <a:ext uri="{FF2B5EF4-FFF2-40B4-BE49-F238E27FC236}">
                    <a16:creationId xmlns:a16="http://schemas.microsoft.com/office/drawing/2014/main" id="{7BB0783C-BAA9-9A2D-EAA3-984507E6D6F3}"/>
                  </a:ext>
                </a:extLst>
              </p14:cNvPr>
              <p14:cNvContentPartPr/>
              <p14:nvPr/>
            </p14:nvContentPartPr>
            <p14:xfrm>
              <a:off x="5990040" y="3611141"/>
              <a:ext cx="11880" cy="29160"/>
            </p14:xfrm>
          </p:contentPart>
        </mc:Choice>
        <mc:Fallback>
          <p:pic>
            <p:nvPicPr>
              <p:cNvPr id="54" name="Mürekkep 53">
                <a:extLst>
                  <a:ext uri="{FF2B5EF4-FFF2-40B4-BE49-F238E27FC236}">
                    <a16:creationId xmlns:a16="http://schemas.microsoft.com/office/drawing/2014/main" id="{7BB0783C-BAA9-9A2D-EAA3-984507E6D6F3}"/>
                  </a:ext>
                </a:extLst>
              </p:cNvPr>
              <p:cNvPicPr/>
              <p:nvPr/>
            </p:nvPicPr>
            <p:blipFill>
              <a:blip r:embed="rId85"/>
              <a:stretch>
                <a:fillRect/>
              </a:stretch>
            </p:blipFill>
            <p:spPr>
              <a:xfrm>
                <a:off x="5981400" y="3602141"/>
                <a:ext cx="2952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5" name="Mürekkep 54">
                <a:extLst>
                  <a:ext uri="{FF2B5EF4-FFF2-40B4-BE49-F238E27FC236}">
                    <a16:creationId xmlns:a16="http://schemas.microsoft.com/office/drawing/2014/main" id="{75BC5CF7-FB00-29C1-4842-CE17011F309A}"/>
                  </a:ext>
                </a:extLst>
              </p14:cNvPr>
              <p14:cNvContentPartPr/>
              <p14:nvPr/>
            </p14:nvContentPartPr>
            <p14:xfrm>
              <a:off x="5909760" y="4330421"/>
              <a:ext cx="566640" cy="144360"/>
            </p14:xfrm>
          </p:contentPart>
        </mc:Choice>
        <mc:Fallback>
          <p:pic>
            <p:nvPicPr>
              <p:cNvPr id="55" name="Mürekkep 54">
                <a:extLst>
                  <a:ext uri="{FF2B5EF4-FFF2-40B4-BE49-F238E27FC236}">
                    <a16:creationId xmlns:a16="http://schemas.microsoft.com/office/drawing/2014/main" id="{75BC5CF7-FB00-29C1-4842-CE17011F309A}"/>
                  </a:ext>
                </a:extLst>
              </p:cNvPr>
              <p:cNvPicPr/>
              <p:nvPr/>
            </p:nvPicPr>
            <p:blipFill>
              <a:blip r:embed="rId87"/>
              <a:stretch>
                <a:fillRect/>
              </a:stretch>
            </p:blipFill>
            <p:spPr>
              <a:xfrm>
                <a:off x="5901120" y="4321421"/>
                <a:ext cx="584280" cy="162000"/>
              </a:xfrm>
              <a:prstGeom prst="rect">
                <a:avLst/>
              </a:prstGeom>
            </p:spPr>
          </p:pic>
        </mc:Fallback>
      </mc:AlternateContent>
      <p:grpSp>
        <p:nvGrpSpPr>
          <p:cNvPr id="58" name="Grup 57">
            <a:extLst>
              <a:ext uri="{FF2B5EF4-FFF2-40B4-BE49-F238E27FC236}">
                <a16:creationId xmlns:a16="http://schemas.microsoft.com/office/drawing/2014/main" id="{6F670FEB-FFEF-1A04-47EE-9F951E57D41B}"/>
              </a:ext>
            </a:extLst>
          </p:cNvPr>
          <p:cNvGrpSpPr/>
          <p:nvPr/>
        </p:nvGrpSpPr>
        <p:grpSpPr>
          <a:xfrm>
            <a:off x="7711560" y="4642181"/>
            <a:ext cx="314640" cy="116280"/>
            <a:chOff x="7711560" y="4642181"/>
            <a:chExt cx="314640" cy="116280"/>
          </a:xfrm>
        </p:grpSpPr>
        <mc:AlternateContent xmlns:mc="http://schemas.openxmlformats.org/markup-compatibility/2006">
          <mc:Choice xmlns:p14="http://schemas.microsoft.com/office/powerpoint/2010/main" Requires="p14">
            <p:contentPart p14:bwMode="auto" r:id="rId88">
              <p14:nvContentPartPr>
                <p14:cNvPr id="56" name="Mürekkep 55">
                  <a:extLst>
                    <a:ext uri="{FF2B5EF4-FFF2-40B4-BE49-F238E27FC236}">
                      <a16:creationId xmlns:a16="http://schemas.microsoft.com/office/drawing/2014/main" id="{E730D874-D040-5416-FA5C-9EBEDF4412B5}"/>
                    </a:ext>
                  </a:extLst>
                </p14:cNvPr>
                <p14:cNvContentPartPr/>
                <p14:nvPr/>
              </p14:nvContentPartPr>
              <p14:xfrm>
                <a:off x="7716600" y="4642181"/>
                <a:ext cx="306720" cy="59040"/>
              </p14:xfrm>
            </p:contentPart>
          </mc:Choice>
          <mc:Fallback>
            <p:pic>
              <p:nvPicPr>
                <p:cNvPr id="56" name="Mürekkep 55">
                  <a:extLst>
                    <a:ext uri="{FF2B5EF4-FFF2-40B4-BE49-F238E27FC236}">
                      <a16:creationId xmlns:a16="http://schemas.microsoft.com/office/drawing/2014/main" id="{E730D874-D040-5416-FA5C-9EBEDF4412B5}"/>
                    </a:ext>
                  </a:extLst>
                </p:cNvPr>
                <p:cNvPicPr/>
                <p:nvPr/>
              </p:nvPicPr>
              <p:blipFill>
                <a:blip r:embed="rId89"/>
                <a:stretch>
                  <a:fillRect/>
                </a:stretch>
              </p:blipFill>
              <p:spPr>
                <a:xfrm>
                  <a:off x="7707600" y="4633541"/>
                  <a:ext cx="32436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7" name="Mürekkep 56">
                  <a:extLst>
                    <a:ext uri="{FF2B5EF4-FFF2-40B4-BE49-F238E27FC236}">
                      <a16:creationId xmlns:a16="http://schemas.microsoft.com/office/drawing/2014/main" id="{3351E0D6-DE39-7676-4688-0F33A88D0C4A}"/>
                    </a:ext>
                  </a:extLst>
                </p14:cNvPr>
                <p14:cNvContentPartPr/>
                <p14:nvPr/>
              </p14:nvContentPartPr>
              <p14:xfrm>
                <a:off x="7711560" y="4677101"/>
                <a:ext cx="314640" cy="81360"/>
              </p14:xfrm>
            </p:contentPart>
          </mc:Choice>
          <mc:Fallback>
            <p:pic>
              <p:nvPicPr>
                <p:cNvPr id="57" name="Mürekkep 56">
                  <a:extLst>
                    <a:ext uri="{FF2B5EF4-FFF2-40B4-BE49-F238E27FC236}">
                      <a16:creationId xmlns:a16="http://schemas.microsoft.com/office/drawing/2014/main" id="{3351E0D6-DE39-7676-4688-0F33A88D0C4A}"/>
                    </a:ext>
                  </a:extLst>
                </p:cNvPr>
                <p:cNvPicPr/>
                <p:nvPr/>
              </p:nvPicPr>
              <p:blipFill>
                <a:blip r:embed="rId91"/>
                <a:stretch>
                  <a:fillRect/>
                </a:stretch>
              </p:blipFill>
              <p:spPr>
                <a:xfrm>
                  <a:off x="7702560" y="4668101"/>
                  <a:ext cx="332280" cy="99000"/>
                </a:xfrm>
                <a:prstGeom prst="rect">
                  <a:avLst/>
                </a:prstGeom>
              </p:spPr>
            </p:pic>
          </mc:Fallback>
        </mc:AlternateContent>
      </p:grpSp>
    </p:spTree>
    <p:extLst>
      <p:ext uri="{BB962C8B-B14F-4D97-AF65-F5344CB8AC3E}">
        <p14:creationId xmlns:p14="http://schemas.microsoft.com/office/powerpoint/2010/main" val="274105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İşaretçi Adresi Taşıyan İşaretçiler</a:t>
            </a:r>
          </a:p>
        </p:txBody>
      </p:sp>
      <p:pic>
        <p:nvPicPr>
          <p:cNvPr id="5" name="Resim 4"/>
          <p:cNvPicPr>
            <a:picLocks noChangeAspect="1"/>
          </p:cNvPicPr>
          <p:nvPr/>
        </p:nvPicPr>
        <p:blipFill>
          <a:blip r:embed="rId2"/>
          <a:stretch>
            <a:fillRect/>
          </a:stretch>
        </p:blipFill>
        <p:spPr>
          <a:xfrm>
            <a:off x="0" y="1998889"/>
            <a:ext cx="7076667" cy="4125880"/>
          </a:xfrm>
          <a:prstGeom prst="rect">
            <a:avLst/>
          </a:prstGeom>
        </p:spPr>
      </p:pic>
      <p:pic>
        <p:nvPicPr>
          <p:cNvPr id="6" name="Resim 5"/>
          <p:cNvPicPr>
            <a:picLocks noChangeAspect="1"/>
          </p:cNvPicPr>
          <p:nvPr/>
        </p:nvPicPr>
        <p:blipFill>
          <a:blip r:embed="rId3"/>
          <a:stretch>
            <a:fillRect/>
          </a:stretch>
        </p:blipFill>
        <p:spPr>
          <a:xfrm>
            <a:off x="6477000" y="5732279"/>
            <a:ext cx="5715000" cy="1114425"/>
          </a:xfrm>
          <a:prstGeom prst="rect">
            <a:avLst/>
          </a:prstGeom>
        </p:spPr>
      </p:pic>
      <p:grpSp>
        <p:nvGrpSpPr>
          <p:cNvPr id="8" name="Grup 7">
            <a:extLst>
              <a:ext uri="{FF2B5EF4-FFF2-40B4-BE49-F238E27FC236}">
                <a16:creationId xmlns:a16="http://schemas.microsoft.com/office/drawing/2014/main" id="{93A0103C-F7C2-2652-8D8C-FBA81FFC3A71}"/>
              </a:ext>
            </a:extLst>
          </p:cNvPr>
          <p:cNvGrpSpPr/>
          <p:nvPr/>
        </p:nvGrpSpPr>
        <p:grpSpPr>
          <a:xfrm>
            <a:off x="3799800" y="726461"/>
            <a:ext cx="4299840" cy="1022400"/>
            <a:chOff x="3799800" y="726461"/>
            <a:chExt cx="4299840" cy="1022400"/>
          </a:xfrm>
        </p:grpSpPr>
        <mc:AlternateContent xmlns:mc="http://schemas.openxmlformats.org/markup-compatibility/2006">
          <mc:Choice xmlns:p14="http://schemas.microsoft.com/office/powerpoint/2010/main" Requires="p14">
            <p:contentPart p14:bwMode="auto" r:id="rId4">
              <p14:nvContentPartPr>
                <p14:cNvPr id="3" name="Mürekkep 2">
                  <a:extLst>
                    <a:ext uri="{FF2B5EF4-FFF2-40B4-BE49-F238E27FC236}">
                      <a16:creationId xmlns:a16="http://schemas.microsoft.com/office/drawing/2014/main" id="{F93057FF-BED8-DA5D-F781-DF2274257EF3}"/>
                    </a:ext>
                  </a:extLst>
                </p14:cNvPr>
                <p14:cNvContentPartPr/>
                <p14:nvPr/>
              </p14:nvContentPartPr>
              <p14:xfrm>
                <a:off x="3799800" y="934181"/>
                <a:ext cx="178560" cy="718920"/>
              </p14:xfrm>
            </p:contentPart>
          </mc:Choice>
          <mc:Fallback>
            <p:pic>
              <p:nvPicPr>
                <p:cNvPr id="3" name="Mürekkep 2">
                  <a:extLst>
                    <a:ext uri="{FF2B5EF4-FFF2-40B4-BE49-F238E27FC236}">
                      <a16:creationId xmlns:a16="http://schemas.microsoft.com/office/drawing/2014/main" id="{F93057FF-BED8-DA5D-F781-DF2274257EF3}"/>
                    </a:ext>
                  </a:extLst>
                </p:cNvPr>
                <p:cNvPicPr/>
                <p:nvPr/>
              </p:nvPicPr>
              <p:blipFill>
                <a:blip r:embed="rId5"/>
                <a:stretch>
                  <a:fillRect/>
                </a:stretch>
              </p:blipFill>
              <p:spPr>
                <a:xfrm>
                  <a:off x="3791160" y="925181"/>
                  <a:ext cx="196200" cy="736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Mürekkep 3">
                  <a:extLst>
                    <a:ext uri="{FF2B5EF4-FFF2-40B4-BE49-F238E27FC236}">
                      <a16:creationId xmlns:a16="http://schemas.microsoft.com/office/drawing/2014/main" id="{BB6A1DA8-0AD0-8E12-4A1D-323EA8B1C826}"/>
                    </a:ext>
                  </a:extLst>
                </p14:cNvPr>
                <p14:cNvContentPartPr/>
                <p14:nvPr/>
              </p14:nvContentPartPr>
              <p14:xfrm>
                <a:off x="3997800" y="1179341"/>
                <a:ext cx="3596400" cy="569520"/>
              </p14:xfrm>
            </p:contentPart>
          </mc:Choice>
          <mc:Fallback>
            <p:pic>
              <p:nvPicPr>
                <p:cNvPr id="4" name="Mürekkep 3">
                  <a:extLst>
                    <a:ext uri="{FF2B5EF4-FFF2-40B4-BE49-F238E27FC236}">
                      <a16:creationId xmlns:a16="http://schemas.microsoft.com/office/drawing/2014/main" id="{BB6A1DA8-0AD0-8E12-4A1D-323EA8B1C826}"/>
                    </a:ext>
                  </a:extLst>
                </p:cNvPr>
                <p:cNvPicPr/>
                <p:nvPr/>
              </p:nvPicPr>
              <p:blipFill>
                <a:blip r:embed="rId7"/>
                <a:stretch>
                  <a:fillRect/>
                </a:stretch>
              </p:blipFill>
              <p:spPr>
                <a:xfrm>
                  <a:off x="3989160" y="1170341"/>
                  <a:ext cx="3614040" cy="587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Mürekkep 6">
                  <a:extLst>
                    <a:ext uri="{FF2B5EF4-FFF2-40B4-BE49-F238E27FC236}">
                      <a16:creationId xmlns:a16="http://schemas.microsoft.com/office/drawing/2014/main" id="{668A99AD-C596-0560-FBC1-2E3C4B40D559}"/>
                    </a:ext>
                  </a:extLst>
                </p14:cNvPr>
                <p14:cNvContentPartPr/>
                <p14:nvPr/>
              </p14:nvContentPartPr>
              <p14:xfrm>
                <a:off x="7271280" y="726461"/>
                <a:ext cx="828360" cy="778680"/>
              </p14:xfrm>
            </p:contentPart>
          </mc:Choice>
          <mc:Fallback>
            <p:pic>
              <p:nvPicPr>
                <p:cNvPr id="7" name="Mürekkep 6">
                  <a:extLst>
                    <a:ext uri="{FF2B5EF4-FFF2-40B4-BE49-F238E27FC236}">
                      <a16:creationId xmlns:a16="http://schemas.microsoft.com/office/drawing/2014/main" id="{668A99AD-C596-0560-FBC1-2E3C4B40D559}"/>
                    </a:ext>
                  </a:extLst>
                </p:cNvPr>
                <p:cNvPicPr/>
                <p:nvPr/>
              </p:nvPicPr>
              <p:blipFill>
                <a:blip r:embed="rId9"/>
                <a:stretch>
                  <a:fillRect/>
                </a:stretch>
              </p:blipFill>
              <p:spPr>
                <a:xfrm>
                  <a:off x="7262280" y="717821"/>
                  <a:ext cx="846000" cy="796320"/>
                </a:xfrm>
                <a:prstGeom prst="rect">
                  <a:avLst/>
                </a:prstGeom>
              </p:spPr>
            </p:pic>
          </mc:Fallback>
        </mc:AlternateContent>
      </p:grpSp>
      <p:grpSp>
        <p:nvGrpSpPr>
          <p:cNvPr id="13" name="Grup 12">
            <a:extLst>
              <a:ext uri="{FF2B5EF4-FFF2-40B4-BE49-F238E27FC236}">
                <a16:creationId xmlns:a16="http://schemas.microsoft.com/office/drawing/2014/main" id="{CF70A171-7844-730B-BADB-CB24AF2F1E60}"/>
              </a:ext>
            </a:extLst>
          </p:cNvPr>
          <p:cNvGrpSpPr/>
          <p:nvPr/>
        </p:nvGrpSpPr>
        <p:grpSpPr>
          <a:xfrm>
            <a:off x="822600" y="2228021"/>
            <a:ext cx="1067760" cy="163800"/>
            <a:chOff x="822600" y="2228021"/>
            <a:chExt cx="1067760" cy="163800"/>
          </a:xfrm>
        </p:grpSpPr>
        <mc:AlternateContent xmlns:mc="http://schemas.openxmlformats.org/markup-compatibility/2006">
          <mc:Choice xmlns:p14="http://schemas.microsoft.com/office/powerpoint/2010/main" Requires="p14">
            <p:contentPart p14:bwMode="auto" r:id="rId10">
              <p14:nvContentPartPr>
                <p14:cNvPr id="9" name="Mürekkep 8">
                  <a:extLst>
                    <a:ext uri="{FF2B5EF4-FFF2-40B4-BE49-F238E27FC236}">
                      <a16:creationId xmlns:a16="http://schemas.microsoft.com/office/drawing/2014/main" id="{9085E343-02F0-9867-5D07-70EB9D89D7D0}"/>
                    </a:ext>
                  </a:extLst>
                </p14:cNvPr>
                <p14:cNvContentPartPr/>
                <p14:nvPr/>
              </p14:nvContentPartPr>
              <p14:xfrm>
                <a:off x="822600" y="2272301"/>
                <a:ext cx="353880" cy="114120"/>
              </p14:xfrm>
            </p:contentPart>
          </mc:Choice>
          <mc:Fallback>
            <p:pic>
              <p:nvPicPr>
                <p:cNvPr id="9" name="Mürekkep 8">
                  <a:extLst>
                    <a:ext uri="{FF2B5EF4-FFF2-40B4-BE49-F238E27FC236}">
                      <a16:creationId xmlns:a16="http://schemas.microsoft.com/office/drawing/2014/main" id="{9085E343-02F0-9867-5D07-70EB9D89D7D0}"/>
                    </a:ext>
                  </a:extLst>
                </p:cNvPr>
                <p:cNvPicPr/>
                <p:nvPr/>
              </p:nvPicPr>
              <p:blipFill>
                <a:blip r:embed="rId11"/>
                <a:stretch>
                  <a:fillRect/>
                </a:stretch>
              </p:blipFill>
              <p:spPr>
                <a:xfrm>
                  <a:off x="813960" y="2263661"/>
                  <a:ext cx="37152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Mürekkep 9">
                  <a:extLst>
                    <a:ext uri="{FF2B5EF4-FFF2-40B4-BE49-F238E27FC236}">
                      <a16:creationId xmlns:a16="http://schemas.microsoft.com/office/drawing/2014/main" id="{3DDCE3EB-6BEC-4D5A-C872-443B6CA58850}"/>
                    </a:ext>
                  </a:extLst>
                </p14:cNvPr>
                <p14:cNvContentPartPr/>
                <p14:nvPr/>
              </p14:nvContentPartPr>
              <p14:xfrm>
                <a:off x="1115280" y="2319821"/>
                <a:ext cx="91080" cy="72000"/>
              </p14:xfrm>
            </p:contentPart>
          </mc:Choice>
          <mc:Fallback>
            <p:pic>
              <p:nvPicPr>
                <p:cNvPr id="10" name="Mürekkep 9">
                  <a:extLst>
                    <a:ext uri="{FF2B5EF4-FFF2-40B4-BE49-F238E27FC236}">
                      <a16:creationId xmlns:a16="http://schemas.microsoft.com/office/drawing/2014/main" id="{3DDCE3EB-6BEC-4D5A-C872-443B6CA58850}"/>
                    </a:ext>
                  </a:extLst>
                </p:cNvPr>
                <p:cNvPicPr/>
                <p:nvPr/>
              </p:nvPicPr>
              <p:blipFill>
                <a:blip r:embed="rId13"/>
                <a:stretch>
                  <a:fillRect/>
                </a:stretch>
              </p:blipFill>
              <p:spPr>
                <a:xfrm>
                  <a:off x="1106280" y="2311181"/>
                  <a:ext cx="10872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Mürekkep 10">
                  <a:extLst>
                    <a:ext uri="{FF2B5EF4-FFF2-40B4-BE49-F238E27FC236}">
                      <a16:creationId xmlns:a16="http://schemas.microsoft.com/office/drawing/2014/main" id="{1EF6DADE-C64B-F2DE-A00D-9FE94DE6DB08}"/>
                    </a:ext>
                  </a:extLst>
                </p14:cNvPr>
                <p14:cNvContentPartPr/>
                <p14:nvPr/>
              </p14:nvContentPartPr>
              <p14:xfrm>
                <a:off x="1270800" y="2269421"/>
                <a:ext cx="486000" cy="73800"/>
              </p14:xfrm>
            </p:contentPart>
          </mc:Choice>
          <mc:Fallback>
            <p:pic>
              <p:nvPicPr>
                <p:cNvPr id="11" name="Mürekkep 10">
                  <a:extLst>
                    <a:ext uri="{FF2B5EF4-FFF2-40B4-BE49-F238E27FC236}">
                      <a16:creationId xmlns:a16="http://schemas.microsoft.com/office/drawing/2014/main" id="{1EF6DADE-C64B-F2DE-A00D-9FE94DE6DB08}"/>
                    </a:ext>
                  </a:extLst>
                </p:cNvPr>
                <p:cNvPicPr/>
                <p:nvPr/>
              </p:nvPicPr>
              <p:blipFill>
                <a:blip r:embed="rId15"/>
                <a:stretch>
                  <a:fillRect/>
                </a:stretch>
              </p:blipFill>
              <p:spPr>
                <a:xfrm>
                  <a:off x="1262160" y="2260781"/>
                  <a:ext cx="50364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Mürekkep 11">
                  <a:extLst>
                    <a:ext uri="{FF2B5EF4-FFF2-40B4-BE49-F238E27FC236}">
                      <a16:creationId xmlns:a16="http://schemas.microsoft.com/office/drawing/2014/main" id="{651BF179-1ABA-206D-7361-65F5E528F5B1}"/>
                    </a:ext>
                  </a:extLst>
                </p14:cNvPr>
                <p14:cNvContentPartPr/>
                <p14:nvPr/>
              </p14:nvContentPartPr>
              <p14:xfrm>
                <a:off x="1697760" y="2228021"/>
                <a:ext cx="192600" cy="108720"/>
              </p14:xfrm>
            </p:contentPart>
          </mc:Choice>
          <mc:Fallback>
            <p:pic>
              <p:nvPicPr>
                <p:cNvPr id="12" name="Mürekkep 11">
                  <a:extLst>
                    <a:ext uri="{FF2B5EF4-FFF2-40B4-BE49-F238E27FC236}">
                      <a16:creationId xmlns:a16="http://schemas.microsoft.com/office/drawing/2014/main" id="{651BF179-1ABA-206D-7361-65F5E528F5B1}"/>
                    </a:ext>
                  </a:extLst>
                </p:cNvPr>
                <p:cNvPicPr/>
                <p:nvPr/>
              </p:nvPicPr>
              <p:blipFill>
                <a:blip r:embed="rId17"/>
                <a:stretch>
                  <a:fillRect/>
                </a:stretch>
              </p:blipFill>
              <p:spPr>
                <a:xfrm>
                  <a:off x="1689120" y="2219021"/>
                  <a:ext cx="210240" cy="126360"/>
                </a:xfrm>
                <a:prstGeom prst="rect">
                  <a:avLst/>
                </a:prstGeom>
              </p:spPr>
            </p:pic>
          </mc:Fallback>
        </mc:AlternateContent>
      </p:grpSp>
    </p:spTree>
    <p:extLst>
      <p:ext uri="{BB962C8B-B14F-4D97-AF65-F5344CB8AC3E}">
        <p14:creationId xmlns:p14="http://schemas.microsoft.com/office/powerpoint/2010/main" val="3751928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İşaretçi Adresi Taşıyan İşaretçiler</a:t>
            </a:r>
            <a:endParaRPr lang="tr-TR" dirty="0"/>
          </a:p>
        </p:txBody>
      </p:sp>
      <p:pic>
        <p:nvPicPr>
          <p:cNvPr id="3" name="Resim 2"/>
          <p:cNvPicPr>
            <a:picLocks noChangeAspect="1"/>
          </p:cNvPicPr>
          <p:nvPr/>
        </p:nvPicPr>
        <p:blipFill>
          <a:blip r:embed="rId2"/>
          <a:stretch>
            <a:fillRect/>
          </a:stretch>
        </p:blipFill>
        <p:spPr>
          <a:xfrm>
            <a:off x="400595" y="1914525"/>
            <a:ext cx="4743450" cy="4943475"/>
          </a:xfrm>
          <a:prstGeom prst="rect">
            <a:avLst/>
          </a:prstGeom>
        </p:spPr>
      </p:pic>
      <p:pic>
        <p:nvPicPr>
          <p:cNvPr id="4" name="Resim 3"/>
          <p:cNvPicPr>
            <a:picLocks noChangeAspect="1"/>
          </p:cNvPicPr>
          <p:nvPr/>
        </p:nvPicPr>
        <p:blipFill>
          <a:blip r:embed="rId3"/>
          <a:stretch>
            <a:fillRect/>
          </a:stretch>
        </p:blipFill>
        <p:spPr>
          <a:xfrm>
            <a:off x="7071632" y="3091405"/>
            <a:ext cx="4780905" cy="1828937"/>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Mürekkep 4">
                <a:extLst>
                  <a:ext uri="{FF2B5EF4-FFF2-40B4-BE49-F238E27FC236}">
                    <a16:creationId xmlns:a16="http://schemas.microsoft.com/office/drawing/2014/main" id="{BFAC2D83-9925-7646-7620-AC2E88EABFD7}"/>
                  </a:ext>
                </a:extLst>
              </p14:cNvPr>
              <p14:cNvContentPartPr/>
              <p14:nvPr/>
            </p14:nvContentPartPr>
            <p14:xfrm>
              <a:off x="780480" y="2122901"/>
              <a:ext cx="1070280" cy="2026440"/>
            </p14:xfrm>
          </p:contentPart>
        </mc:Choice>
        <mc:Fallback>
          <p:pic>
            <p:nvPicPr>
              <p:cNvPr id="5" name="Mürekkep 4">
                <a:extLst>
                  <a:ext uri="{FF2B5EF4-FFF2-40B4-BE49-F238E27FC236}">
                    <a16:creationId xmlns:a16="http://schemas.microsoft.com/office/drawing/2014/main" id="{BFAC2D83-9925-7646-7620-AC2E88EABFD7}"/>
                  </a:ext>
                </a:extLst>
              </p:cNvPr>
              <p:cNvPicPr/>
              <p:nvPr/>
            </p:nvPicPr>
            <p:blipFill>
              <a:blip r:embed="rId5"/>
              <a:stretch>
                <a:fillRect/>
              </a:stretch>
            </p:blipFill>
            <p:spPr>
              <a:xfrm>
                <a:off x="771480" y="2113901"/>
                <a:ext cx="1087920" cy="2044080"/>
              </a:xfrm>
              <a:prstGeom prst="rect">
                <a:avLst/>
              </a:prstGeom>
            </p:spPr>
          </p:pic>
        </mc:Fallback>
      </mc:AlternateContent>
    </p:spTree>
    <p:extLst>
      <p:ext uri="{BB962C8B-B14F-4D97-AF65-F5344CB8AC3E}">
        <p14:creationId xmlns:p14="http://schemas.microsoft.com/office/powerpoint/2010/main" val="271457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İşaretçi Adresi Taşıyan İşaretçiler</a:t>
            </a:r>
            <a:endParaRPr lang="tr-TR" dirty="0"/>
          </a:p>
        </p:txBody>
      </p:sp>
      <p:pic>
        <p:nvPicPr>
          <p:cNvPr id="5" name="Resim 4"/>
          <p:cNvPicPr>
            <a:picLocks noChangeAspect="1"/>
          </p:cNvPicPr>
          <p:nvPr/>
        </p:nvPicPr>
        <p:blipFill>
          <a:blip r:embed="rId2"/>
          <a:stretch>
            <a:fillRect/>
          </a:stretch>
        </p:blipFill>
        <p:spPr>
          <a:xfrm>
            <a:off x="680320" y="2206533"/>
            <a:ext cx="4048433" cy="4483011"/>
          </a:xfrm>
          <a:prstGeom prst="rect">
            <a:avLst/>
          </a:prstGeom>
        </p:spPr>
      </p:pic>
      <p:pic>
        <p:nvPicPr>
          <p:cNvPr id="6" name="Resim 5"/>
          <p:cNvPicPr>
            <a:picLocks noChangeAspect="1"/>
          </p:cNvPicPr>
          <p:nvPr/>
        </p:nvPicPr>
        <p:blipFill>
          <a:blip r:embed="rId3"/>
          <a:stretch>
            <a:fillRect/>
          </a:stretch>
        </p:blipFill>
        <p:spPr>
          <a:xfrm>
            <a:off x="6906169" y="4242435"/>
            <a:ext cx="837416" cy="677908"/>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Mürekkep 2">
                <a:extLst>
                  <a:ext uri="{FF2B5EF4-FFF2-40B4-BE49-F238E27FC236}">
                    <a16:creationId xmlns:a16="http://schemas.microsoft.com/office/drawing/2014/main" id="{7072E53E-1571-E66A-6A98-81EB28DA197F}"/>
                  </a:ext>
                </a:extLst>
              </p14:cNvPr>
              <p14:cNvContentPartPr/>
              <p14:nvPr/>
            </p14:nvContentPartPr>
            <p14:xfrm>
              <a:off x="3018600" y="1643021"/>
              <a:ext cx="2363400" cy="169920"/>
            </p14:xfrm>
          </p:contentPart>
        </mc:Choice>
        <mc:Fallback>
          <p:pic>
            <p:nvPicPr>
              <p:cNvPr id="3" name="Mürekkep 2">
                <a:extLst>
                  <a:ext uri="{FF2B5EF4-FFF2-40B4-BE49-F238E27FC236}">
                    <a16:creationId xmlns:a16="http://schemas.microsoft.com/office/drawing/2014/main" id="{7072E53E-1571-E66A-6A98-81EB28DA197F}"/>
                  </a:ext>
                </a:extLst>
              </p:cNvPr>
              <p:cNvPicPr/>
              <p:nvPr/>
            </p:nvPicPr>
            <p:blipFill>
              <a:blip r:embed="rId5"/>
              <a:stretch>
                <a:fillRect/>
              </a:stretch>
            </p:blipFill>
            <p:spPr>
              <a:xfrm>
                <a:off x="3009600" y="1634381"/>
                <a:ext cx="2381040" cy="187560"/>
              </a:xfrm>
              <a:prstGeom prst="rect">
                <a:avLst/>
              </a:prstGeom>
            </p:spPr>
          </p:pic>
        </mc:Fallback>
      </mc:AlternateContent>
    </p:spTree>
    <p:extLst>
      <p:ext uri="{BB962C8B-B14F-4D97-AF65-F5344CB8AC3E}">
        <p14:creationId xmlns:p14="http://schemas.microsoft.com/office/powerpoint/2010/main" val="2661391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Pointer</a:t>
            </a:r>
            <a:r>
              <a:rPr lang="tr-TR" dirty="0"/>
              <a:t>  (Fonksiyonlar)</a:t>
            </a:r>
          </a:p>
        </p:txBody>
      </p:sp>
      <p:sp>
        <p:nvSpPr>
          <p:cNvPr id="3" name="Dikdörtgen 2"/>
          <p:cNvSpPr/>
          <p:nvPr/>
        </p:nvSpPr>
        <p:spPr>
          <a:xfrm>
            <a:off x="0" y="1949776"/>
            <a:ext cx="12192000" cy="1754326"/>
          </a:xfrm>
          <a:prstGeom prst="rect">
            <a:avLst/>
          </a:prstGeom>
        </p:spPr>
        <p:txBody>
          <a:bodyPr wrap="square">
            <a:spAutoFit/>
          </a:bodyPr>
          <a:lstStyle/>
          <a:p>
            <a:r>
              <a:rPr lang="tr-TR" dirty="0"/>
              <a:t>İşaretçileri fonksiyonlara argüman olarak geçirilebilir. Diziler ile işlem yapan fonksiyonları çağırırken, argüman olarak kullandığınız dizi isimleri aslında bir fonksiyona bir işaretçi geçirmenizi sağlar. Bir fonksiyona geçirilen işaretçi veri tipi ile, çağrılan fonksiyonun parametresi olarak tanımlanmış işaretçi veri tipi aynı olmalıdır.</a:t>
            </a:r>
          </a:p>
          <a:p>
            <a:endParaRPr lang="tr-TR" dirty="0"/>
          </a:p>
          <a:p>
            <a:r>
              <a:rPr lang="tr-TR" dirty="0"/>
              <a:t>Bir fonksiyona argüman olarak geçirilen işaretçi değeri fonksiyon tarafından değiştirilebilir. </a:t>
            </a:r>
            <a:r>
              <a:rPr lang="tr-TR" dirty="0" err="1"/>
              <a:t>scanf</a:t>
            </a:r>
            <a:r>
              <a:rPr lang="tr-TR" dirty="0"/>
              <a:t>() fonksiyonuna argüman olarak geçirilen bir değişken adından önce </a:t>
            </a:r>
            <a:r>
              <a:rPr lang="tr-TR" dirty="0">
                <a:latin typeface="Courier New" panose="02070309020205020404" pitchFamily="49" charset="0"/>
                <a:cs typeface="Courier New" panose="02070309020205020404" pitchFamily="49" charset="0"/>
              </a:rPr>
              <a:t>&amp;</a:t>
            </a:r>
            <a:r>
              <a:rPr lang="tr-TR" dirty="0"/>
              <a:t> işaretini kullanılmasının nedeni budur. </a:t>
            </a:r>
          </a:p>
        </p:txBody>
      </p:sp>
      <p:pic>
        <p:nvPicPr>
          <p:cNvPr id="8" name="Resim 7"/>
          <p:cNvPicPr>
            <a:picLocks noChangeAspect="1"/>
          </p:cNvPicPr>
          <p:nvPr/>
        </p:nvPicPr>
        <p:blipFill>
          <a:blip r:embed="rId2"/>
          <a:stretch>
            <a:fillRect/>
          </a:stretch>
        </p:blipFill>
        <p:spPr>
          <a:xfrm>
            <a:off x="7155859" y="3998595"/>
            <a:ext cx="4429125" cy="2762250"/>
          </a:xfrm>
          <a:prstGeom prst="rect">
            <a:avLst/>
          </a:prstGeom>
        </p:spPr>
      </p:pic>
      <p:pic>
        <p:nvPicPr>
          <p:cNvPr id="4" name="Resim 3"/>
          <p:cNvPicPr>
            <a:picLocks noChangeAspect="1"/>
          </p:cNvPicPr>
          <p:nvPr/>
        </p:nvPicPr>
        <p:blipFill>
          <a:blip r:embed="rId3"/>
          <a:stretch>
            <a:fillRect/>
          </a:stretch>
        </p:blipFill>
        <p:spPr>
          <a:xfrm>
            <a:off x="295683" y="3998595"/>
            <a:ext cx="6410325" cy="2581275"/>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Mürekkep 4">
                <a:extLst>
                  <a:ext uri="{FF2B5EF4-FFF2-40B4-BE49-F238E27FC236}">
                    <a16:creationId xmlns:a16="http://schemas.microsoft.com/office/drawing/2014/main" id="{FDDCED54-BAFF-82A3-84FF-7B5076BA2C30}"/>
                  </a:ext>
                </a:extLst>
              </p14:cNvPr>
              <p14:cNvContentPartPr/>
              <p14:nvPr/>
            </p14:nvContentPartPr>
            <p14:xfrm>
              <a:off x="976680" y="5806781"/>
              <a:ext cx="9360" cy="9000"/>
            </p14:xfrm>
          </p:contentPart>
        </mc:Choice>
        <mc:Fallback>
          <p:pic>
            <p:nvPicPr>
              <p:cNvPr id="5" name="Mürekkep 4">
                <a:extLst>
                  <a:ext uri="{FF2B5EF4-FFF2-40B4-BE49-F238E27FC236}">
                    <a16:creationId xmlns:a16="http://schemas.microsoft.com/office/drawing/2014/main" id="{FDDCED54-BAFF-82A3-84FF-7B5076BA2C30}"/>
                  </a:ext>
                </a:extLst>
              </p:cNvPr>
              <p:cNvPicPr/>
              <p:nvPr/>
            </p:nvPicPr>
            <p:blipFill>
              <a:blip r:embed="rId5"/>
              <a:stretch>
                <a:fillRect/>
              </a:stretch>
            </p:blipFill>
            <p:spPr>
              <a:xfrm>
                <a:off x="968040" y="5797781"/>
                <a:ext cx="27000" cy="26640"/>
              </a:xfrm>
              <a:prstGeom prst="rect">
                <a:avLst/>
              </a:prstGeom>
            </p:spPr>
          </p:pic>
        </mc:Fallback>
      </mc:AlternateContent>
      <p:grpSp>
        <p:nvGrpSpPr>
          <p:cNvPr id="11" name="Grup 10">
            <a:extLst>
              <a:ext uri="{FF2B5EF4-FFF2-40B4-BE49-F238E27FC236}">
                <a16:creationId xmlns:a16="http://schemas.microsoft.com/office/drawing/2014/main" id="{5211AEC9-56D8-3974-B047-0A1A1CB0209A}"/>
              </a:ext>
            </a:extLst>
          </p:cNvPr>
          <p:cNvGrpSpPr/>
          <p:nvPr/>
        </p:nvGrpSpPr>
        <p:grpSpPr>
          <a:xfrm>
            <a:off x="1073520" y="5725781"/>
            <a:ext cx="208800" cy="97200"/>
            <a:chOff x="1073520" y="5725781"/>
            <a:chExt cx="208800" cy="97200"/>
          </a:xfrm>
        </p:grpSpPr>
        <mc:AlternateContent xmlns:mc="http://schemas.openxmlformats.org/markup-compatibility/2006">
          <mc:Choice xmlns:p14="http://schemas.microsoft.com/office/powerpoint/2010/main" Requires="p14">
            <p:contentPart p14:bwMode="auto" r:id="rId6">
              <p14:nvContentPartPr>
                <p14:cNvPr id="6" name="Mürekkep 5">
                  <a:extLst>
                    <a:ext uri="{FF2B5EF4-FFF2-40B4-BE49-F238E27FC236}">
                      <a16:creationId xmlns:a16="http://schemas.microsoft.com/office/drawing/2014/main" id="{CB5E710E-7A62-FE7D-3214-E605577E112F}"/>
                    </a:ext>
                  </a:extLst>
                </p14:cNvPr>
                <p14:cNvContentPartPr/>
                <p14:nvPr/>
              </p14:nvContentPartPr>
              <p14:xfrm>
                <a:off x="1073520" y="5803541"/>
                <a:ext cx="15120" cy="19440"/>
              </p14:xfrm>
            </p:contentPart>
          </mc:Choice>
          <mc:Fallback>
            <p:pic>
              <p:nvPicPr>
                <p:cNvPr id="6" name="Mürekkep 5">
                  <a:extLst>
                    <a:ext uri="{FF2B5EF4-FFF2-40B4-BE49-F238E27FC236}">
                      <a16:creationId xmlns:a16="http://schemas.microsoft.com/office/drawing/2014/main" id="{CB5E710E-7A62-FE7D-3214-E605577E112F}"/>
                    </a:ext>
                  </a:extLst>
                </p:cNvPr>
                <p:cNvPicPr/>
                <p:nvPr/>
              </p:nvPicPr>
              <p:blipFill>
                <a:blip r:embed="rId7"/>
                <a:stretch>
                  <a:fillRect/>
                </a:stretch>
              </p:blipFill>
              <p:spPr>
                <a:xfrm>
                  <a:off x="1064880" y="5794541"/>
                  <a:ext cx="327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Mürekkep 6">
                  <a:extLst>
                    <a:ext uri="{FF2B5EF4-FFF2-40B4-BE49-F238E27FC236}">
                      <a16:creationId xmlns:a16="http://schemas.microsoft.com/office/drawing/2014/main" id="{F6654C33-9D02-EC99-2BA0-680D85166BDA}"/>
                    </a:ext>
                  </a:extLst>
                </p14:cNvPr>
                <p14:cNvContentPartPr/>
                <p14:nvPr/>
              </p14:nvContentPartPr>
              <p14:xfrm>
                <a:off x="1121400" y="5759621"/>
                <a:ext cx="17640" cy="16920"/>
              </p14:xfrm>
            </p:contentPart>
          </mc:Choice>
          <mc:Fallback>
            <p:pic>
              <p:nvPicPr>
                <p:cNvPr id="7" name="Mürekkep 6">
                  <a:extLst>
                    <a:ext uri="{FF2B5EF4-FFF2-40B4-BE49-F238E27FC236}">
                      <a16:creationId xmlns:a16="http://schemas.microsoft.com/office/drawing/2014/main" id="{F6654C33-9D02-EC99-2BA0-680D85166BDA}"/>
                    </a:ext>
                  </a:extLst>
                </p:cNvPr>
                <p:cNvPicPr/>
                <p:nvPr/>
              </p:nvPicPr>
              <p:blipFill>
                <a:blip r:embed="rId9"/>
                <a:stretch>
                  <a:fillRect/>
                </a:stretch>
              </p:blipFill>
              <p:spPr>
                <a:xfrm>
                  <a:off x="1112760" y="5750621"/>
                  <a:ext cx="3528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Mürekkep 8">
                  <a:extLst>
                    <a:ext uri="{FF2B5EF4-FFF2-40B4-BE49-F238E27FC236}">
                      <a16:creationId xmlns:a16="http://schemas.microsoft.com/office/drawing/2014/main" id="{779B6094-AE27-0057-DC67-8B5269C4F431}"/>
                    </a:ext>
                  </a:extLst>
                </p14:cNvPr>
                <p14:cNvContentPartPr/>
                <p14:nvPr/>
              </p14:nvContentPartPr>
              <p14:xfrm>
                <a:off x="1177920" y="5736221"/>
                <a:ext cx="25920" cy="6120"/>
              </p14:xfrm>
            </p:contentPart>
          </mc:Choice>
          <mc:Fallback>
            <p:pic>
              <p:nvPicPr>
                <p:cNvPr id="9" name="Mürekkep 8">
                  <a:extLst>
                    <a:ext uri="{FF2B5EF4-FFF2-40B4-BE49-F238E27FC236}">
                      <a16:creationId xmlns:a16="http://schemas.microsoft.com/office/drawing/2014/main" id="{779B6094-AE27-0057-DC67-8B5269C4F431}"/>
                    </a:ext>
                  </a:extLst>
                </p:cNvPr>
                <p:cNvPicPr/>
                <p:nvPr/>
              </p:nvPicPr>
              <p:blipFill>
                <a:blip r:embed="rId11"/>
                <a:stretch>
                  <a:fillRect/>
                </a:stretch>
              </p:blipFill>
              <p:spPr>
                <a:xfrm>
                  <a:off x="1168920" y="5727581"/>
                  <a:ext cx="4356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Mürekkep 9">
                  <a:extLst>
                    <a:ext uri="{FF2B5EF4-FFF2-40B4-BE49-F238E27FC236}">
                      <a16:creationId xmlns:a16="http://schemas.microsoft.com/office/drawing/2014/main" id="{34100E4B-7840-FB03-C7CC-0E09C3D6B94A}"/>
                    </a:ext>
                  </a:extLst>
                </p14:cNvPr>
                <p14:cNvContentPartPr/>
                <p14:nvPr/>
              </p14:nvContentPartPr>
              <p14:xfrm>
                <a:off x="1236600" y="5725781"/>
                <a:ext cx="45720" cy="10440"/>
              </p14:xfrm>
            </p:contentPart>
          </mc:Choice>
          <mc:Fallback>
            <p:pic>
              <p:nvPicPr>
                <p:cNvPr id="10" name="Mürekkep 9">
                  <a:extLst>
                    <a:ext uri="{FF2B5EF4-FFF2-40B4-BE49-F238E27FC236}">
                      <a16:creationId xmlns:a16="http://schemas.microsoft.com/office/drawing/2014/main" id="{34100E4B-7840-FB03-C7CC-0E09C3D6B94A}"/>
                    </a:ext>
                  </a:extLst>
                </p:cNvPr>
                <p:cNvPicPr/>
                <p:nvPr/>
              </p:nvPicPr>
              <p:blipFill>
                <a:blip r:embed="rId13"/>
                <a:stretch>
                  <a:fillRect/>
                </a:stretch>
              </p:blipFill>
              <p:spPr>
                <a:xfrm>
                  <a:off x="1227960" y="5716781"/>
                  <a:ext cx="63360" cy="28080"/>
                </a:xfrm>
                <a:prstGeom prst="rect">
                  <a:avLst/>
                </a:prstGeom>
              </p:spPr>
            </p:pic>
          </mc:Fallback>
        </mc:AlternateContent>
      </p:grpSp>
      <p:grpSp>
        <p:nvGrpSpPr>
          <p:cNvPr id="20" name="Grup 19">
            <a:extLst>
              <a:ext uri="{FF2B5EF4-FFF2-40B4-BE49-F238E27FC236}">
                <a16:creationId xmlns:a16="http://schemas.microsoft.com/office/drawing/2014/main" id="{4183BD20-DAD6-0C5E-5E2E-544799B5A7E1}"/>
              </a:ext>
            </a:extLst>
          </p:cNvPr>
          <p:cNvGrpSpPr/>
          <p:nvPr/>
        </p:nvGrpSpPr>
        <p:grpSpPr>
          <a:xfrm>
            <a:off x="1478520" y="5799941"/>
            <a:ext cx="522720" cy="84960"/>
            <a:chOff x="1478520" y="5799941"/>
            <a:chExt cx="522720" cy="84960"/>
          </a:xfrm>
        </p:grpSpPr>
        <mc:AlternateContent xmlns:mc="http://schemas.openxmlformats.org/markup-compatibility/2006">
          <mc:Choice xmlns:p14="http://schemas.microsoft.com/office/powerpoint/2010/main" Requires="p14">
            <p:contentPart p14:bwMode="auto" r:id="rId14">
              <p14:nvContentPartPr>
                <p14:cNvPr id="12" name="Mürekkep 11">
                  <a:extLst>
                    <a:ext uri="{FF2B5EF4-FFF2-40B4-BE49-F238E27FC236}">
                      <a16:creationId xmlns:a16="http://schemas.microsoft.com/office/drawing/2014/main" id="{EE7040DD-B390-2863-25CE-1F44ACA3FE46}"/>
                    </a:ext>
                  </a:extLst>
                </p14:cNvPr>
                <p14:cNvContentPartPr/>
                <p14:nvPr/>
              </p14:nvContentPartPr>
              <p14:xfrm>
                <a:off x="1478520" y="5818301"/>
                <a:ext cx="9000" cy="11160"/>
              </p14:xfrm>
            </p:contentPart>
          </mc:Choice>
          <mc:Fallback>
            <p:pic>
              <p:nvPicPr>
                <p:cNvPr id="12" name="Mürekkep 11">
                  <a:extLst>
                    <a:ext uri="{FF2B5EF4-FFF2-40B4-BE49-F238E27FC236}">
                      <a16:creationId xmlns:a16="http://schemas.microsoft.com/office/drawing/2014/main" id="{EE7040DD-B390-2863-25CE-1F44ACA3FE46}"/>
                    </a:ext>
                  </a:extLst>
                </p:cNvPr>
                <p:cNvPicPr/>
                <p:nvPr/>
              </p:nvPicPr>
              <p:blipFill>
                <a:blip r:embed="rId15"/>
                <a:stretch>
                  <a:fillRect/>
                </a:stretch>
              </p:blipFill>
              <p:spPr>
                <a:xfrm>
                  <a:off x="1469520" y="5809661"/>
                  <a:ext cx="2664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Mürekkep 12">
                  <a:extLst>
                    <a:ext uri="{FF2B5EF4-FFF2-40B4-BE49-F238E27FC236}">
                      <a16:creationId xmlns:a16="http://schemas.microsoft.com/office/drawing/2014/main" id="{CD83CE9E-5936-539A-09E1-EB59CBB7E76D}"/>
                    </a:ext>
                  </a:extLst>
                </p14:cNvPr>
                <p14:cNvContentPartPr/>
                <p14:nvPr/>
              </p14:nvContentPartPr>
              <p14:xfrm>
                <a:off x="1497600" y="5834861"/>
                <a:ext cx="42480" cy="23760"/>
              </p14:xfrm>
            </p:contentPart>
          </mc:Choice>
          <mc:Fallback>
            <p:pic>
              <p:nvPicPr>
                <p:cNvPr id="13" name="Mürekkep 12">
                  <a:extLst>
                    <a:ext uri="{FF2B5EF4-FFF2-40B4-BE49-F238E27FC236}">
                      <a16:creationId xmlns:a16="http://schemas.microsoft.com/office/drawing/2014/main" id="{CD83CE9E-5936-539A-09E1-EB59CBB7E76D}"/>
                    </a:ext>
                  </a:extLst>
                </p:cNvPr>
                <p:cNvPicPr/>
                <p:nvPr/>
              </p:nvPicPr>
              <p:blipFill>
                <a:blip r:embed="rId17"/>
                <a:stretch>
                  <a:fillRect/>
                </a:stretch>
              </p:blipFill>
              <p:spPr>
                <a:xfrm>
                  <a:off x="1488600" y="5825861"/>
                  <a:ext cx="6012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Mürekkep 13">
                  <a:extLst>
                    <a:ext uri="{FF2B5EF4-FFF2-40B4-BE49-F238E27FC236}">
                      <a16:creationId xmlns:a16="http://schemas.microsoft.com/office/drawing/2014/main" id="{970A00E9-7399-BF7C-76B8-1A3B69134E73}"/>
                    </a:ext>
                  </a:extLst>
                </p14:cNvPr>
                <p14:cNvContentPartPr/>
                <p14:nvPr/>
              </p14:nvContentPartPr>
              <p14:xfrm>
                <a:off x="1555560" y="5862941"/>
                <a:ext cx="36000" cy="5400"/>
              </p14:xfrm>
            </p:contentPart>
          </mc:Choice>
          <mc:Fallback>
            <p:pic>
              <p:nvPicPr>
                <p:cNvPr id="14" name="Mürekkep 13">
                  <a:extLst>
                    <a:ext uri="{FF2B5EF4-FFF2-40B4-BE49-F238E27FC236}">
                      <a16:creationId xmlns:a16="http://schemas.microsoft.com/office/drawing/2014/main" id="{970A00E9-7399-BF7C-76B8-1A3B69134E73}"/>
                    </a:ext>
                  </a:extLst>
                </p:cNvPr>
                <p:cNvPicPr/>
                <p:nvPr/>
              </p:nvPicPr>
              <p:blipFill>
                <a:blip r:embed="rId19"/>
                <a:stretch>
                  <a:fillRect/>
                </a:stretch>
              </p:blipFill>
              <p:spPr>
                <a:xfrm>
                  <a:off x="1546560" y="5854301"/>
                  <a:ext cx="5364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Mürekkep 14">
                  <a:extLst>
                    <a:ext uri="{FF2B5EF4-FFF2-40B4-BE49-F238E27FC236}">
                      <a16:creationId xmlns:a16="http://schemas.microsoft.com/office/drawing/2014/main" id="{4BE210CF-6462-9037-E9D8-C213D609AA2D}"/>
                    </a:ext>
                  </a:extLst>
                </p14:cNvPr>
                <p14:cNvContentPartPr/>
                <p14:nvPr/>
              </p14:nvContentPartPr>
              <p14:xfrm>
                <a:off x="1602720" y="5861501"/>
                <a:ext cx="7920" cy="5400"/>
              </p14:xfrm>
            </p:contentPart>
          </mc:Choice>
          <mc:Fallback>
            <p:pic>
              <p:nvPicPr>
                <p:cNvPr id="15" name="Mürekkep 14">
                  <a:extLst>
                    <a:ext uri="{FF2B5EF4-FFF2-40B4-BE49-F238E27FC236}">
                      <a16:creationId xmlns:a16="http://schemas.microsoft.com/office/drawing/2014/main" id="{4BE210CF-6462-9037-E9D8-C213D609AA2D}"/>
                    </a:ext>
                  </a:extLst>
                </p:cNvPr>
                <p:cNvPicPr/>
                <p:nvPr/>
              </p:nvPicPr>
              <p:blipFill>
                <a:blip r:embed="rId21"/>
                <a:stretch>
                  <a:fillRect/>
                </a:stretch>
              </p:blipFill>
              <p:spPr>
                <a:xfrm>
                  <a:off x="1593720" y="5852501"/>
                  <a:ext cx="255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Mürekkep 15">
                  <a:extLst>
                    <a:ext uri="{FF2B5EF4-FFF2-40B4-BE49-F238E27FC236}">
                      <a16:creationId xmlns:a16="http://schemas.microsoft.com/office/drawing/2014/main" id="{E6527A95-592B-01CA-3EB6-DB723972FF31}"/>
                    </a:ext>
                  </a:extLst>
                </p14:cNvPr>
                <p14:cNvContentPartPr/>
                <p14:nvPr/>
              </p14:nvContentPartPr>
              <p14:xfrm>
                <a:off x="1627560" y="5810741"/>
                <a:ext cx="39240" cy="32760"/>
              </p14:xfrm>
            </p:contentPart>
          </mc:Choice>
          <mc:Fallback>
            <p:pic>
              <p:nvPicPr>
                <p:cNvPr id="16" name="Mürekkep 15">
                  <a:extLst>
                    <a:ext uri="{FF2B5EF4-FFF2-40B4-BE49-F238E27FC236}">
                      <a16:creationId xmlns:a16="http://schemas.microsoft.com/office/drawing/2014/main" id="{E6527A95-592B-01CA-3EB6-DB723972FF31}"/>
                    </a:ext>
                  </a:extLst>
                </p:cNvPr>
                <p:cNvPicPr/>
                <p:nvPr/>
              </p:nvPicPr>
              <p:blipFill>
                <a:blip r:embed="rId23"/>
                <a:stretch>
                  <a:fillRect/>
                </a:stretch>
              </p:blipFill>
              <p:spPr>
                <a:xfrm>
                  <a:off x="1618560" y="5802101"/>
                  <a:ext cx="5688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Mürekkep 16">
                  <a:extLst>
                    <a:ext uri="{FF2B5EF4-FFF2-40B4-BE49-F238E27FC236}">
                      <a16:creationId xmlns:a16="http://schemas.microsoft.com/office/drawing/2014/main" id="{7B8A4D30-C99B-E0A4-9CDB-21ED0D22BCA5}"/>
                    </a:ext>
                  </a:extLst>
                </p14:cNvPr>
                <p14:cNvContentPartPr/>
                <p14:nvPr/>
              </p14:nvContentPartPr>
              <p14:xfrm>
                <a:off x="1668960" y="5799941"/>
                <a:ext cx="143640" cy="28440"/>
              </p14:xfrm>
            </p:contentPart>
          </mc:Choice>
          <mc:Fallback>
            <p:pic>
              <p:nvPicPr>
                <p:cNvPr id="17" name="Mürekkep 16">
                  <a:extLst>
                    <a:ext uri="{FF2B5EF4-FFF2-40B4-BE49-F238E27FC236}">
                      <a16:creationId xmlns:a16="http://schemas.microsoft.com/office/drawing/2014/main" id="{7B8A4D30-C99B-E0A4-9CDB-21ED0D22BCA5}"/>
                    </a:ext>
                  </a:extLst>
                </p:cNvPr>
                <p:cNvPicPr/>
                <p:nvPr/>
              </p:nvPicPr>
              <p:blipFill>
                <a:blip r:embed="rId25"/>
                <a:stretch>
                  <a:fillRect/>
                </a:stretch>
              </p:blipFill>
              <p:spPr>
                <a:xfrm>
                  <a:off x="1659960" y="5791301"/>
                  <a:ext cx="16128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Mürekkep 17">
                  <a:extLst>
                    <a:ext uri="{FF2B5EF4-FFF2-40B4-BE49-F238E27FC236}">
                      <a16:creationId xmlns:a16="http://schemas.microsoft.com/office/drawing/2014/main" id="{99F34168-B409-A199-8E9F-E799C164B0CB}"/>
                    </a:ext>
                  </a:extLst>
                </p14:cNvPr>
                <p14:cNvContentPartPr/>
                <p14:nvPr/>
              </p14:nvContentPartPr>
              <p14:xfrm>
                <a:off x="1824480" y="5830901"/>
                <a:ext cx="96480" cy="31680"/>
              </p14:xfrm>
            </p:contentPart>
          </mc:Choice>
          <mc:Fallback>
            <p:pic>
              <p:nvPicPr>
                <p:cNvPr id="18" name="Mürekkep 17">
                  <a:extLst>
                    <a:ext uri="{FF2B5EF4-FFF2-40B4-BE49-F238E27FC236}">
                      <a16:creationId xmlns:a16="http://schemas.microsoft.com/office/drawing/2014/main" id="{99F34168-B409-A199-8E9F-E799C164B0CB}"/>
                    </a:ext>
                  </a:extLst>
                </p:cNvPr>
                <p:cNvPicPr/>
                <p:nvPr/>
              </p:nvPicPr>
              <p:blipFill>
                <a:blip r:embed="rId27"/>
                <a:stretch>
                  <a:fillRect/>
                </a:stretch>
              </p:blipFill>
              <p:spPr>
                <a:xfrm>
                  <a:off x="1815840" y="5821901"/>
                  <a:ext cx="11412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Mürekkep 18">
                  <a:extLst>
                    <a:ext uri="{FF2B5EF4-FFF2-40B4-BE49-F238E27FC236}">
                      <a16:creationId xmlns:a16="http://schemas.microsoft.com/office/drawing/2014/main" id="{F46A35D7-C5A8-1FBF-8A88-B32EA9071D8F}"/>
                    </a:ext>
                  </a:extLst>
                </p14:cNvPr>
                <p14:cNvContentPartPr/>
                <p14:nvPr/>
              </p14:nvContentPartPr>
              <p14:xfrm>
                <a:off x="1951920" y="5862221"/>
                <a:ext cx="49320" cy="22680"/>
              </p14:xfrm>
            </p:contentPart>
          </mc:Choice>
          <mc:Fallback>
            <p:pic>
              <p:nvPicPr>
                <p:cNvPr id="19" name="Mürekkep 18">
                  <a:extLst>
                    <a:ext uri="{FF2B5EF4-FFF2-40B4-BE49-F238E27FC236}">
                      <a16:creationId xmlns:a16="http://schemas.microsoft.com/office/drawing/2014/main" id="{F46A35D7-C5A8-1FBF-8A88-B32EA9071D8F}"/>
                    </a:ext>
                  </a:extLst>
                </p:cNvPr>
                <p:cNvPicPr/>
                <p:nvPr/>
              </p:nvPicPr>
              <p:blipFill>
                <a:blip r:embed="rId29"/>
                <a:stretch>
                  <a:fillRect/>
                </a:stretch>
              </p:blipFill>
              <p:spPr>
                <a:xfrm>
                  <a:off x="1943280" y="5853221"/>
                  <a:ext cx="66960" cy="40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27" name="Mürekkep 26">
                <a:extLst>
                  <a:ext uri="{FF2B5EF4-FFF2-40B4-BE49-F238E27FC236}">
                    <a16:creationId xmlns:a16="http://schemas.microsoft.com/office/drawing/2014/main" id="{A4640FEA-5F80-3500-0022-D166E4D4F8CE}"/>
                  </a:ext>
                </a:extLst>
              </p14:cNvPr>
              <p14:cNvContentPartPr/>
              <p14:nvPr/>
            </p14:nvContentPartPr>
            <p14:xfrm>
              <a:off x="3121200" y="4276061"/>
              <a:ext cx="169920" cy="187920"/>
            </p14:xfrm>
          </p:contentPart>
        </mc:Choice>
        <mc:Fallback>
          <p:pic>
            <p:nvPicPr>
              <p:cNvPr id="27" name="Mürekkep 26">
                <a:extLst>
                  <a:ext uri="{FF2B5EF4-FFF2-40B4-BE49-F238E27FC236}">
                    <a16:creationId xmlns:a16="http://schemas.microsoft.com/office/drawing/2014/main" id="{A4640FEA-5F80-3500-0022-D166E4D4F8CE}"/>
                  </a:ext>
                </a:extLst>
              </p:cNvPr>
              <p:cNvPicPr/>
              <p:nvPr/>
            </p:nvPicPr>
            <p:blipFill>
              <a:blip r:embed="rId31"/>
              <a:stretch>
                <a:fillRect/>
              </a:stretch>
            </p:blipFill>
            <p:spPr>
              <a:xfrm>
                <a:off x="3112560" y="4267061"/>
                <a:ext cx="187560" cy="205560"/>
              </a:xfrm>
              <a:prstGeom prst="rect">
                <a:avLst/>
              </a:prstGeom>
            </p:spPr>
          </p:pic>
        </mc:Fallback>
      </mc:AlternateContent>
    </p:spTree>
    <p:extLst>
      <p:ext uri="{BB962C8B-B14F-4D97-AF65-F5344CB8AC3E}">
        <p14:creationId xmlns:p14="http://schemas.microsoft.com/office/powerpoint/2010/main" val="986002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Pointer</a:t>
            </a:r>
            <a:r>
              <a:rPr lang="tr-TR" dirty="0"/>
              <a:t>  (</a:t>
            </a:r>
            <a:r>
              <a:rPr lang="tr-TR" dirty="0" err="1"/>
              <a:t>İşaretci</a:t>
            </a:r>
            <a:r>
              <a:rPr lang="tr-TR" dirty="0"/>
              <a:t> Diziler)</a:t>
            </a:r>
          </a:p>
        </p:txBody>
      </p:sp>
      <p:pic>
        <p:nvPicPr>
          <p:cNvPr id="3" name="Resim 2"/>
          <p:cNvPicPr>
            <a:picLocks noChangeAspect="1"/>
          </p:cNvPicPr>
          <p:nvPr/>
        </p:nvPicPr>
        <p:blipFill>
          <a:blip r:embed="rId2"/>
          <a:stretch>
            <a:fillRect/>
          </a:stretch>
        </p:blipFill>
        <p:spPr>
          <a:xfrm>
            <a:off x="0" y="2021885"/>
            <a:ext cx="7429500" cy="4486275"/>
          </a:xfrm>
          <a:prstGeom prst="rect">
            <a:avLst/>
          </a:prstGeom>
        </p:spPr>
      </p:pic>
      <p:pic>
        <p:nvPicPr>
          <p:cNvPr id="8" name="Resim 7"/>
          <p:cNvPicPr>
            <a:picLocks noChangeAspect="1"/>
          </p:cNvPicPr>
          <p:nvPr/>
        </p:nvPicPr>
        <p:blipFill>
          <a:blip r:embed="rId3"/>
          <a:stretch>
            <a:fillRect/>
          </a:stretch>
        </p:blipFill>
        <p:spPr>
          <a:xfrm>
            <a:off x="5995551" y="609600"/>
            <a:ext cx="6196449" cy="6248401"/>
          </a:xfrm>
          <a:prstGeom prst="rect">
            <a:avLst/>
          </a:prstGeom>
        </p:spPr>
      </p:pic>
      <p:grpSp>
        <p:nvGrpSpPr>
          <p:cNvPr id="6" name="Grup 5">
            <a:extLst>
              <a:ext uri="{FF2B5EF4-FFF2-40B4-BE49-F238E27FC236}">
                <a16:creationId xmlns:a16="http://schemas.microsoft.com/office/drawing/2014/main" id="{C18ECD4A-4A52-7DFA-7512-1DBB13A57BA5}"/>
              </a:ext>
            </a:extLst>
          </p:cNvPr>
          <p:cNvGrpSpPr/>
          <p:nvPr/>
        </p:nvGrpSpPr>
        <p:grpSpPr>
          <a:xfrm>
            <a:off x="2009160" y="699461"/>
            <a:ext cx="3846240" cy="1571400"/>
            <a:chOff x="2009160" y="699461"/>
            <a:chExt cx="3846240" cy="1571400"/>
          </a:xfrm>
        </p:grpSpPr>
        <mc:AlternateContent xmlns:mc="http://schemas.openxmlformats.org/markup-compatibility/2006">
          <mc:Choice xmlns:p14="http://schemas.microsoft.com/office/powerpoint/2010/main" Requires="p14">
            <p:contentPart p14:bwMode="auto" r:id="rId4">
              <p14:nvContentPartPr>
                <p14:cNvPr id="4" name="Mürekkep 3">
                  <a:extLst>
                    <a:ext uri="{FF2B5EF4-FFF2-40B4-BE49-F238E27FC236}">
                      <a16:creationId xmlns:a16="http://schemas.microsoft.com/office/drawing/2014/main" id="{7D6DDB5A-C7B6-AB09-D6F0-FAF254B21BE3}"/>
                    </a:ext>
                  </a:extLst>
                </p14:cNvPr>
                <p14:cNvContentPartPr/>
                <p14:nvPr/>
              </p14:nvContentPartPr>
              <p14:xfrm>
                <a:off x="2009160" y="1659941"/>
                <a:ext cx="2992680" cy="343440"/>
              </p14:xfrm>
            </p:contentPart>
          </mc:Choice>
          <mc:Fallback>
            <p:pic>
              <p:nvPicPr>
                <p:cNvPr id="4" name="Mürekkep 3">
                  <a:extLst>
                    <a:ext uri="{FF2B5EF4-FFF2-40B4-BE49-F238E27FC236}">
                      <a16:creationId xmlns:a16="http://schemas.microsoft.com/office/drawing/2014/main" id="{7D6DDB5A-C7B6-AB09-D6F0-FAF254B21BE3}"/>
                    </a:ext>
                  </a:extLst>
                </p:cNvPr>
                <p:cNvPicPr/>
                <p:nvPr/>
              </p:nvPicPr>
              <p:blipFill>
                <a:blip r:embed="rId5"/>
                <a:stretch>
                  <a:fillRect/>
                </a:stretch>
              </p:blipFill>
              <p:spPr>
                <a:xfrm>
                  <a:off x="2000520" y="1651301"/>
                  <a:ext cx="301032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Mürekkep 4">
                  <a:extLst>
                    <a:ext uri="{FF2B5EF4-FFF2-40B4-BE49-F238E27FC236}">
                      <a16:creationId xmlns:a16="http://schemas.microsoft.com/office/drawing/2014/main" id="{FE7C29AB-223F-4236-C3EC-95F972F6A88D}"/>
                    </a:ext>
                  </a:extLst>
                </p14:cNvPr>
                <p14:cNvContentPartPr/>
                <p14:nvPr/>
              </p14:nvContentPartPr>
              <p14:xfrm>
                <a:off x="5788080" y="699461"/>
                <a:ext cx="67320" cy="1571400"/>
              </p14:xfrm>
            </p:contentPart>
          </mc:Choice>
          <mc:Fallback>
            <p:pic>
              <p:nvPicPr>
                <p:cNvPr id="5" name="Mürekkep 4">
                  <a:extLst>
                    <a:ext uri="{FF2B5EF4-FFF2-40B4-BE49-F238E27FC236}">
                      <a16:creationId xmlns:a16="http://schemas.microsoft.com/office/drawing/2014/main" id="{FE7C29AB-223F-4236-C3EC-95F972F6A88D}"/>
                    </a:ext>
                  </a:extLst>
                </p:cNvPr>
                <p:cNvPicPr/>
                <p:nvPr/>
              </p:nvPicPr>
              <p:blipFill>
                <a:blip r:embed="rId7"/>
                <a:stretch>
                  <a:fillRect/>
                </a:stretch>
              </p:blipFill>
              <p:spPr>
                <a:xfrm>
                  <a:off x="5779080" y="690461"/>
                  <a:ext cx="84960" cy="1589040"/>
                </a:xfrm>
                <a:prstGeom prst="rect">
                  <a:avLst/>
                </a:prstGeom>
              </p:spPr>
            </p:pic>
          </mc:Fallback>
        </mc:AlternateContent>
      </p:grpSp>
    </p:spTree>
    <p:extLst>
      <p:ext uri="{BB962C8B-B14F-4D97-AF65-F5344CB8AC3E}">
        <p14:creationId xmlns:p14="http://schemas.microsoft.com/office/powerpoint/2010/main" val="149203712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956</TotalTime>
  <Words>251</Words>
  <Application>Microsoft Office PowerPoint</Application>
  <PresentationFormat>Geniş ekran</PresentationFormat>
  <Paragraphs>26</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Courier New</vt:lpstr>
      <vt:lpstr>Trebuchet MS</vt:lpstr>
      <vt:lpstr>Berlin</vt:lpstr>
      <vt:lpstr>İŞARETÇİLER (Pointers)-II</vt:lpstr>
      <vt:lpstr>Pointer  (Diziler)</vt:lpstr>
      <vt:lpstr>Pointer  (İki Boyutlu Diziler)</vt:lpstr>
      <vt:lpstr>Pointer  (İşaretci Diziler)</vt:lpstr>
      <vt:lpstr>İşaretçi Adresi Taşıyan İşaretçiler</vt:lpstr>
      <vt:lpstr>İşaretçi Adresi Taşıyan İşaretçiler</vt:lpstr>
      <vt:lpstr>İşaretçi Adresi Taşıyan İşaretçiler</vt:lpstr>
      <vt:lpstr>Pointer  (Fonksiyonlar)</vt:lpstr>
      <vt:lpstr>Pointer  (İşaretci Diziler)</vt:lpstr>
      <vt:lpstr>Pointer  (İşaretci Diziler)</vt:lpstr>
      <vt:lpstr>Kaynaklar</vt:lpstr>
      <vt:lpstr>ÖDEV</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İŞARETÇİLER (Pointers)-I</dc:title>
  <dc:creator>Windows Kullanıcısı</dc:creator>
  <cp:lastModifiedBy>SADIK SÜNBÜL</cp:lastModifiedBy>
  <cp:revision>24</cp:revision>
  <dcterms:created xsi:type="dcterms:W3CDTF">2020-04-03T15:50:17Z</dcterms:created>
  <dcterms:modified xsi:type="dcterms:W3CDTF">2023-04-28T06:04:27Z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