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8" r:id="rId3"/>
    <p:sldId id="274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89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2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9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34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64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24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264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19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7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50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6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73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4C63-09BB-45F7-87F3-23A92744D1B7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CB0B-B078-4F25-9136-9672E82722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6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gigunlugum.net/prog/cprog/2c_isaretci" TargetMode="External"/><Relationship Id="rId2" Type="http://schemas.openxmlformats.org/officeDocument/2006/relationships/hyperlink" Target="http://bilgisayarkavramlari.sadievrenseker.com/2008/08/09/siralama-algoritmalari-sort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ubble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Sıralama </a:t>
            </a:r>
            <a:r>
              <a:rPr lang="tr-TR" b="1" dirty="0" smtClean="0"/>
              <a:t>Algoritmaları-II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34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77323" y="753228"/>
            <a:ext cx="9613861" cy="1080938"/>
          </a:xfrm>
        </p:spPr>
        <p:txBody>
          <a:bodyPr/>
          <a:lstStyle/>
          <a:p>
            <a:r>
              <a:rPr lang="tr-TR" dirty="0" err="1" smtClean="0"/>
              <a:t>Merge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0"/>
            <a:ext cx="4953000" cy="6858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915"/>
            <a:ext cx="5514975" cy="4591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826" y="1986915"/>
            <a:ext cx="4943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99901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http://bilgisayarkavramlari.sadievrenseker.com/2008/08/09/siralama-algoritmalari-sorting-algorithms/</a:t>
            </a:r>
            <a:endParaRPr lang="tr-TR" dirty="0" smtClean="0"/>
          </a:p>
          <a:p>
            <a:endParaRPr lang="tr-TR" dirty="0" smtClean="0">
              <a:hlinkClick r:id="rId3"/>
            </a:endParaRPr>
          </a:p>
          <a:p>
            <a:r>
              <a:rPr lang="tr-TR" dirty="0">
                <a:hlinkClick r:id="rId4"/>
              </a:rPr>
              <a:t>https://www.geeksforgeeks.org/bubble-sort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https://www.cs.usfca.edu/~galles/visualization/ComparisonSort.html</a:t>
            </a:r>
          </a:p>
        </p:txBody>
      </p:sp>
    </p:spTree>
    <p:extLst>
      <p:ext uri="{BB962C8B-B14F-4D97-AF65-F5344CB8AC3E}">
        <p14:creationId xmlns:p14="http://schemas.microsoft.com/office/powerpoint/2010/main" val="25454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942</TotalTime>
  <Words>19</Words>
  <Application>Microsoft Office PowerPoint</Application>
  <PresentationFormat>Geniş ekran</PresentationFormat>
  <Paragraphs>9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Sıralama Algoritmaları-II</vt:lpstr>
      <vt:lpstr>Merge</vt:lpstr>
      <vt:lpstr>Quick Sort</vt:lpstr>
      <vt:lpstr>Kaynaklar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İŞARETÇİLER (Pointers)-I</dc:title>
  <dc:creator>Windows Kullanıcısı</dc:creator>
  <cp:lastModifiedBy>Windows Kullanıcısı</cp:lastModifiedBy>
  <cp:revision>21</cp:revision>
  <dcterms:created xsi:type="dcterms:W3CDTF">2020-04-03T15:50:17Z</dcterms:created>
  <dcterms:modified xsi:type="dcterms:W3CDTF">2020-05-19T14:14:04Z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