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57" r:id="rId3"/>
    <p:sldId id="272" r:id="rId4"/>
    <p:sldId id="258" r:id="rId5"/>
    <p:sldId id="274" r:id="rId6"/>
    <p:sldId id="27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989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23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497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345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647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6246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264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9199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473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45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671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063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73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3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093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3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D4C63-09BB-45F7-87F3-23A92744D1B7}" type="datetimeFigureOut">
              <a:rPr lang="tr-TR" smtClean="0"/>
              <a:t>24.05.2023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566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gigunlugum.net/prog/cprog/2c_isaretci" TargetMode="External"/><Relationship Id="rId2" Type="http://schemas.openxmlformats.org/officeDocument/2006/relationships/hyperlink" Target="http://bilgisayarkavramlari.sadievrenseker.com/2008/08/09/siralama-algoritmalari-sorting-algorithm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bubble-sor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Sıralama Algoritmaları-I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344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Sıralama Algoritmaları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11383860" cy="4521127"/>
          </a:xfrm>
        </p:spPr>
        <p:txBody>
          <a:bodyPr>
            <a:normAutofit/>
          </a:bodyPr>
          <a:lstStyle/>
          <a:p>
            <a:r>
              <a:rPr lang="tr-TR" dirty="0"/>
              <a:t>Bilgisayar bilimlerinde verilmiş olan bir grup sayının küçükten büyüğe (veya tersi) sıralanması işlemini yapan algoritmalara verilen isimdir. </a:t>
            </a:r>
          </a:p>
          <a:p>
            <a:endParaRPr lang="tr-TR" dirty="0"/>
          </a:p>
          <a:p>
            <a:r>
              <a:rPr lang="tr-TR" dirty="0"/>
              <a:t>Bu sıralama işlemini yapmanın çok farklı yolları vardır ancak bilgisayar mühendisliğinin temel olarak üzerine oturduğu iki performans kriteri buradaki sonuçları değerlendirmede önemli rol oynar.</a:t>
            </a:r>
          </a:p>
          <a:p>
            <a:pPr marL="0" indent="0">
              <a:buNone/>
            </a:pPr>
            <a:endParaRPr lang="tr-TR" dirty="0"/>
          </a:p>
          <a:p>
            <a:pPr lvl="1"/>
            <a:r>
              <a:rPr lang="tr-TR" dirty="0"/>
              <a:t>Hafıza verimliliği (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Zaman verimliliği (Time </a:t>
            </a:r>
            <a:r>
              <a:rPr lang="tr-TR" dirty="0" err="1"/>
              <a:t>efficiency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002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Sıralama Algoritmaları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11383860" cy="4521127"/>
          </a:xfrm>
        </p:spPr>
        <p:txBody>
          <a:bodyPr>
            <a:normAutofit/>
          </a:bodyPr>
          <a:lstStyle/>
          <a:p>
            <a:r>
              <a:rPr lang="tr-TR" dirty="0"/>
              <a:t>Bazı Sıralama </a:t>
            </a:r>
            <a:r>
              <a:rPr lang="tr-TR" dirty="0" err="1"/>
              <a:t>Algortimaları</a:t>
            </a:r>
            <a:r>
              <a:rPr lang="tr-TR" dirty="0"/>
              <a:t>. </a:t>
            </a:r>
          </a:p>
          <a:p>
            <a:pPr lvl="1"/>
            <a:endParaRPr lang="tr-TR" dirty="0"/>
          </a:p>
          <a:p>
            <a:pPr lvl="1"/>
            <a:r>
              <a:rPr lang="tr-TR" dirty="0" err="1"/>
              <a:t>Bubble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  <a:p>
            <a:pPr lvl="1"/>
            <a:endParaRPr lang="tr-TR" dirty="0"/>
          </a:p>
          <a:p>
            <a:pPr lvl="1"/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  <a:p>
            <a:pPr lvl="1"/>
            <a:endParaRPr lang="tr-TR" dirty="0"/>
          </a:p>
          <a:p>
            <a:pPr lvl="1"/>
            <a:r>
              <a:rPr lang="tr-TR" dirty="0" err="1"/>
              <a:t>Insertion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  <a:p>
            <a:pPr lvl="1"/>
            <a:endParaRPr lang="tr-TR" dirty="0"/>
          </a:p>
          <a:p>
            <a:pPr lvl="1"/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  <a:p>
            <a:pPr lvl="1"/>
            <a:endParaRPr lang="tr-TR" dirty="0"/>
          </a:p>
          <a:p>
            <a:pPr lvl="1"/>
            <a:r>
              <a:rPr lang="tr-TR" dirty="0" err="1"/>
              <a:t>Quick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lvl="1"/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100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Bubble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34742" y="2074818"/>
            <a:ext cx="6076617" cy="4572000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Basitçe ardışık duran iki hafıza bloğunun birbirine nispetle sıralanması ve bu işlemin sürekli tekrarlanması sayesinde sıralar.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Ardışık iki hafıza bloğuna bakmasından dolayı baloncuk ismini almıştır. Çünkü bu bakma işlemi bir baloncuğun (</a:t>
            </a:r>
            <a:r>
              <a:rPr lang="tr-TR" dirty="0" err="1"/>
              <a:t>buble</a:t>
            </a:r>
            <a:r>
              <a:rPr lang="tr-TR" dirty="0"/>
              <a:t>) hareket etmesi gibi sayıların üzerinde hareket etmektedir.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4" y="2074818"/>
            <a:ext cx="56007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5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34742" y="2074818"/>
            <a:ext cx="6076617" cy="4572000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Basitçe her adımda dizideki en küçük sayının nerede olduğu bulunur. Bu sayı ile dizinin başındaki sayı yer değiştirilerek en küçük sayılar seçilerek başa atılmış olur.</a:t>
            </a:r>
          </a:p>
          <a:p>
            <a:pPr algn="just"/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0656"/>
            <a:ext cx="5898799" cy="452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8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Insertion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34742" y="2074818"/>
            <a:ext cx="6076617" cy="4572000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Her adım da bir elemanı kendinden önceki elemanlar ile karşılaştırarak uygun değişiklikleri yaparak işleyen bir algoritmadır. 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0452"/>
            <a:ext cx="57816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8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9901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http://bilgisayarkavramlari.sadievrenseker.com/2008/08/09/siralama-algoritmalari-sorting-algorithms/</a:t>
            </a:r>
            <a:endParaRPr lang="tr-TR" dirty="0"/>
          </a:p>
          <a:p>
            <a:endParaRPr lang="tr-TR" dirty="0">
              <a:hlinkClick r:id="rId3"/>
            </a:endParaRPr>
          </a:p>
          <a:p>
            <a:r>
              <a:rPr lang="tr-TR" dirty="0">
                <a:hlinkClick r:id="rId4"/>
              </a:rPr>
              <a:t>https://www.geeksforgeeks.org/bubble-sort/</a:t>
            </a:r>
            <a:endParaRPr lang="tr-TR" dirty="0"/>
          </a:p>
          <a:p>
            <a:endParaRPr lang="tr-TR" dirty="0"/>
          </a:p>
          <a:p>
            <a:r>
              <a:rPr lang="tr-TR" dirty="0"/>
              <a:t>https://www.cs.usfca.edu/~galles/visualization/ComparisonSort.html</a:t>
            </a:r>
          </a:p>
        </p:txBody>
      </p:sp>
    </p:spTree>
    <p:extLst>
      <p:ext uri="{BB962C8B-B14F-4D97-AF65-F5344CB8AC3E}">
        <p14:creationId xmlns:p14="http://schemas.microsoft.com/office/powerpoint/2010/main" val="25454979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872</TotalTime>
  <Words>211</Words>
  <Application>Microsoft Office PowerPoint</Application>
  <PresentationFormat>Geniş ekran</PresentationFormat>
  <Paragraphs>37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Sıralama Algoritmaları-I</vt:lpstr>
      <vt:lpstr>Sıralama Algoritmaları</vt:lpstr>
      <vt:lpstr>Sıralama Algoritmaları</vt:lpstr>
      <vt:lpstr>Bubble Sort</vt:lpstr>
      <vt:lpstr>Selection Sort</vt:lpstr>
      <vt:lpstr>Insertion Sort</vt:lpstr>
      <vt:lpstr>Kaynaklar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İŞARETÇİLER (Pointers)-I</dc:title>
  <dc:creator>Windows Kullanıcısı</dc:creator>
  <cp:lastModifiedBy>10033</cp:lastModifiedBy>
  <cp:revision>21</cp:revision>
  <dcterms:created xsi:type="dcterms:W3CDTF">2020-04-03T15:50:17Z</dcterms:created>
  <dcterms:modified xsi:type="dcterms:W3CDTF">2023-05-24T06:37:49Z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