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56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09EB-559F-48F6-9749-10955312D30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4DB1-F557-4120-ACD3-83B5030AB1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91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09EB-559F-48F6-9749-10955312D30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4DB1-F557-4120-ACD3-83B5030AB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1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09EB-559F-48F6-9749-10955312D30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4DB1-F557-4120-ACD3-83B5030AB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0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09EB-559F-48F6-9749-10955312D30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4DB1-F557-4120-ACD3-83B5030AB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32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09EB-559F-48F6-9749-10955312D30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4DB1-F557-4120-ACD3-83B5030AB1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77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09EB-559F-48F6-9749-10955312D30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4DB1-F557-4120-ACD3-83B5030AB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6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09EB-559F-48F6-9749-10955312D30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4DB1-F557-4120-ACD3-83B5030AB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1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09EB-559F-48F6-9749-10955312D30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4DB1-F557-4120-ACD3-83B5030AB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7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09EB-559F-48F6-9749-10955312D30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4DB1-F557-4120-ACD3-83B5030AB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6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5409EB-559F-48F6-9749-10955312D30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C54DB1-F557-4120-ACD3-83B5030AB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9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09EB-559F-48F6-9749-10955312D30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4DB1-F557-4120-ACD3-83B5030AB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6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5409EB-559F-48F6-9749-10955312D30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C54DB1-F557-4120-ACD3-83B5030AB17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03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6783-F799-C222-2A6A-1176BE85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134" y="2319568"/>
            <a:ext cx="6456060" cy="1325563"/>
          </a:xfrm>
        </p:spPr>
        <p:txBody>
          <a:bodyPr/>
          <a:lstStyle/>
          <a:p>
            <a:r>
              <a:rPr lang="en-US" dirty="0"/>
              <a:t>Book 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03613-B2D6-C28D-DEE8-89830234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095" y="4914027"/>
            <a:ext cx="10683705" cy="1262936"/>
          </a:xfrm>
        </p:spPr>
        <p:txBody>
          <a:bodyPr/>
          <a:lstStyle/>
          <a:p>
            <a:r>
              <a:rPr lang="en-US" dirty="0"/>
              <a:t>942-20 </a:t>
            </a:r>
            <a:r>
              <a:rPr lang="en-US" dirty="0" err="1"/>
              <a:t>guruh</a:t>
            </a:r>
            <a:r>
              <a:rPr lang="en-US" dirty="0"/>
              <a:t> </a:t>
            </a:r>
            <a:r>
              <a:rPr lang="en-US" dirty="0" err="1"/>
              <a:t>talabasi</a:t>
            </a:r>
            <a:r>
              <a:rPr lang="en-US" dirty="0"/>
              <a:t> :Sadiqov </a:t>
            </a:r>
            <a:r>
              <a:rPr lang="en-US" dirty="0" err="1"/>
              <a:t>Tohirjonning</a:t>
            </a:r>
            <a:r>
              <a:rPr lang="en-US" dirty="0"/>
              <a:t> book shop </a:t>
            </a:r>
            <a:r>
              <a:rPr lang="en-US" dirty="0" err="1"/>
              <a:t>loyihasi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Ilmiy</a:t>
            </a:r>
            <a:r>
              <a:rPr lang="en-US" dirty="0"/>
              <a:t> </a:t>
            </a:r>
            <a:r>
              <a:rPr lang="en-US" dirty="0" err="1"/>
              <a:t>rahbar</a:t>
            </a:r>
            <a:r>
              <a:rPr lang="en-US" dirty="0"/>
              <a:t> :Yusupova </a:t>
            </a:r>
            <a:r>
              <a:rPr lang="en-US" dirty="0" err="1"/>
              <a:t>Janar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7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067BB2-E143-F58D-7D48-B38C6CCD8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395" y="841692"/>
            <a:ext cx="8334303" cy="587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06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4ADF8-6328-A1CB-38CB-1BB68D8FA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34D71-5ADE-F60E-BDBB-E892B55B32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5652E-C18D-5A58-BA44-31E6ADFE2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88"/>
            <a:ext cx="12192000" cy="658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3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F3F9AF-6176-CAAA-CB6D-4A1D09DD3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6790"/>
            <a:ext cx="12192000" cy="436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27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9546C7-6CF6-4B55-6C58-334E518C6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25" y="0"/>
            <a:ext cx="116568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3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D3DF-1A58-1C8C-9C61-908C84AF3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040" y="2452191"/>
            <a:ext cx="8536145" cy="1325563"/>
          </a:xfrm>
        </p:spPr>
        <p:txBody>
          <a:bodyPr/>
          <a:lstStyle/>
          <a:p>
            <a:r>
              <a:rPr lang="en-US" dirty="0" err="1"/>
              <a:t>E’tiboriz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rahmat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824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</TotalTime>
  <Words>19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Book shop</vt:lpstr>
      <vt:lpstr>PowerPoint Presentation</vt:lpstr>
      <vt:lpstr>PowerPoint Presentation</vt:lpstr>
      <vt:lpstr>PowerPoint Presentation</vt:lpstr>
      <vt:lpstr>PowerPoint Presentation</vt:lpstr>
      <vt:lpstr>E’tiboriz uchun rahmat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shop</dc:title>
  <dc:creator>Tokhirjon Sadiqov</dc:creator>
  <cp:lastModifiedBy>Tokhirjon Sadiqov</cp:lastModifiedBy>
  <cp:revision>1</cp:revision>
  <dcterms:created xsi:type="dcterms:W3CDTF">2023-06-23T14:20:57Z</dcterms:created>
  <dcterms:modified xsi:type="dcterms:W3CDTF">2023-06-23T14:26:08Z</dcterms:modified>
</cp:coreProperties>
</file>