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ExtraBold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Tek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ek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ExtraBold-bold.fntdata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89ba60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89ba60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89ba60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89ba60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89ba60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89ba60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8cbd7e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8cbd7e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89ba60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489ba60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489ba60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489ba60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8cbd7e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8cbd7e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8cbd7e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48cbd7e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60" name="Google Shape;60;p13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64025" y="882800"/>
            <a:ext cx="32928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Course Instructor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5625" y="3033413"/>
            <a:ext cx="3609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Sharifur Rahman</a:t>
            </a:r>
            <a:endParaRPr b="1"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Lecturer, CSE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Green University of Bangladesh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97300" y="1515025"/>
            <a:ext cx="43467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Presenter</a:t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100"/>
              <a:t>Name: </a:t>
            </a:r>
            <a:r>
              <a:rPr b="1" lang="en-GB" sz="2100">
                <a:solidFill>
                  <a:srgbClr val="000000"/>
                </a:solidFill>
              </a:rPr>
              <a:t>Sadik Saroar 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100"/>
              <a:t>ID: </a:t>
            </a:r>
            <a:r>
              <a:rPr b="1" lang="en-GB" sz="2100">
                <a:solidFill>
                  <a:srgbClr val="000000"/>
                </a:solidFill>
              </a:rPr>
              <a:t>212002136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100"/>
              <a:t>Israt Jahan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100"/>
              <a:t>ID: 213002052</a:t>
            </a:r>
            <a:endParaRPr b="1" sz="21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</a:t>
            </a:r>
            <a:r>
              <a:rPr b="1" lang="en-GB" sz="2200">
                <a:solidFill>
                  <a:srgbClr val="EEFF41"/>
                </a:solidFill>
              </a:rPr>
              <a:t>-06-2024</a:t>
            </a:r>
            <a:endParaRPr b="1" sz="2200">
              <a:solidFill>
                <a:srgbClr val="EEFF4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725" y="1376975"/>
            <a:ext cx="1871400" cy="15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4606675" y="585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Operating system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79" name="Google Shape;79;p14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</a:t>
            </a:r>
            <a:r>
              <a:rPr b="1" lang="en-GB" sz="2200">
                <a:solidFill>
                  <a:srgbClr val="EEFF41"/>
                </a:solidFill>
              </a:rPr>
              <a:t>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606675" y="585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93175" y="1409675"/>
            <a:ext cx="77625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chemeClr val="dk1"/>
                </a:solidFill>
              </a:rPr>
              <a:t>Overview:</a:t>
            </a:r>
            <a:r>
              <a:rPr lang="en-GB" sz="2600">
                <a:solidFill>
                  <a:schemeClr val="dk1"/>
                </a:solidFill>
              </a:rPr>
              <a:t> </a:t>
            </a:r>
            <a:r>
              <a:rPr lang="en-GB" sz="2500">
                <a:solidFill>
                  <a:schemeClr val="dk1"/>
                </a:solidFill>
              </a:rPr>
              <a:t>Introduction to the system and its purpose.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chemeClr val="dk1"/>
                </a:solidFill>
              </a:rPr>
              <a:t>Objective:</a:t>
            </a:r>
            <a:r>
              <a:rPr lang="en-GB" sz="2500">
                <a:solidFill>
                  <a:schemeClr val="dk1"/>
                </a:solidFill>
              </a:rPr>
              <a:t> To manage student data efficiently using a shell script.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95" name="Google Shape;95;p15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</a:t>
            </a:r>
            <a:r>
              <a:rPr b="1" lang="en-GB" sz="2200">
                <a:solidFill>
                  <a:srgbClr val="EEFF41"/>
                </a:solidFill>
              </a:rPr>
              <a:t>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606675" y="585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Features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92075" y="1102975"/>
            <a:ext cx="77505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Authentication:</a:t>
            </a:r>
            <a:r>
              <a:rPr lang="en-GB" sz="1800">
                <a:solidFill>
                  <a:schemeClr val="dk1"/>
                </a:solidFill>
              </a:rPr>
              <a:t> User login with username and password.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Add Student:</a:t>
            </a:r>
            <a:r>
              <a:rPr lang="en-GB" sz="1800">
                <a:solidFill>
                  <a:schemeClr val="dk1"/>
                </a:solidFill>
              </a:rPr>
              <a:t> Add new student records.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View Students:</a:t>
            </a:r>
            <a:r>
              <a:rPr lang="en-GB" sz="1800">
                <a:solidFill>
                  <a:schemeClr val="dk1"/>
                </a:solidFill>
              </a:rPr>
              <a:t> View all student records.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Search:</a:t>
            </a:r>
            <a:r>
              <a:rPr lang="en-GB" sz="1800">
                <a:solidFill>
                  <a:schemeClr val="dk1"/>
                </a:solidFill>
              </a:rPr>
              <a:t> Search for students by ID or name.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Update:</a:t>
            </a:r>
            <a:r>
              <a:rPr lang="en-GB" sz="1800">
                <a:solidFill>
                  <a:schemeClr val="dk1"/>
                </a:solidFill>
              </a:rPr>
              <a:t> Update student information.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Delete:</a:t>
            </a:r>
            <a:r>
              <a:rPr lang="en-GB" sz="1800">
                <a:solidFill>
                  <a:schemeClr val="dk1"/>
                </a:solidFill>
              </a:rPr>
              <a:t> Delete student records.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Reports:</a:t>
            </a:r>
            <a:r>
              <a:rPr lang="en-GB" sz="1800">
                <a:solidFill>
                  <a:schemeClr val="dk1"/>
                </a:solidFill>
              </a:rPr>
              <a:t> Generate various reports such as CGPA report, student count, and list of student names.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Export/Import:</a:t>
            </a:r>
            <a:r>
              <a:rPr lang="en-GB" sz="1800">
                <a:solidFill>
                  <a:schemeClr val="dk1"/>
                </a:solidFill>
              </a:rPr>
              <a:t> Export and import student data to/from a file.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11" name="Google Shape;111;p16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671650" y="5850"/>
            <a:ext cx="35646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Authentication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03875" y="1079375"/>
            <a:ext cx="77625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Demonstration: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Live or simulated demonstration of the system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Showcase key functionalities and user interactions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Highlight ease of use and efficiency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27" name="Google Shape;127;p17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557400" y="37700"/>
            <a:ext cx="36942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A2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Implementation Details:</a:t>
            </a:r>
            <a:endParaRPr sz="2000">
              <a:solidFill>
                <a:srgbClr val="A2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56675" y="1409675"/>
            <a:ext cx="73143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</a:rPr>
              <a:t>Implementation Details:</a:t>
            </a:r>
            <a:endParaRPr b="1" sz="1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Explanation of how Shell-Script is utilized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Challenges faced during implementation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Tools and technologies used alongside Shell-Script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3" name="Google Shape;143;p18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533700" y="61400"/>
            <a:ext cx="37179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980000"/>
                </a:solidFill>
              </a:rPr>
              <a:t>Future Enhancements</a:t>
            </a:r>
            <a:endParaRPr sz="2000">
              <a:solidFill>
                <a:srgbClr val="98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911125" y="1627775"/>
            <a:ext cx="67950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900">
                <a:solidFill>
                  <a:schemeClr val="dk1"/>
                </a:solidFill>
              </a:rPr>
              <a:t>Potential improvements or additional features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900">
                <a:solidFill>
                  <a:schemeClr val="dk1"/>
                </a:solidFill>
              </a:rPr>
              <a:t>Scalability considerations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900">
                <a:solidFill>
                  <a:schemeClr val="dk1"/>
                </a:solidFill>
              </a:rPr>
              <a:t>Integration with other systems or platforms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59" name="Google Shape;159;p19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606675" y="585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Project OutPut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1800"/>
            <a:ext cx="6350066" cy="36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878600" y="-271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5" name="Google Shape;175;p20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4572000" y="-340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Conclusion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92075" y="1220925"/>
            <a:ext cx="78213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Summary of key points discussed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Recap of the benefits of the Student Management System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</a:rPr>
              <a:t>Encouragement for feedback and suggestions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246825" y="1568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CSE-3</a:t>
            </a:r>
            <a:r>
              <a:rPr b="1" lang="en-GB" sz="2000">
                <a:highlight>
                  <a:srgbClr val="00FF00"/>
                </a:highlight>
              </a:rPr>
              <a:t>09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878600" y="-271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1" name="Google Shape;191;p21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197050" y="4746325"/>
            <a:ext cx="4881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PROJECT :</a:t>
            </a:r>
            <a:r>
              <a:rPr b="1" lang="en-GB">
                <a:solidFill>
                  <a:srgbClr val="EEFF41"/>
                </a:solidFill>
              </a:rPr>
              <a:t> </a:t>
            </a: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  <a:latin typeface="Roboto"/>
                <a:ea typeface="Roboto"/>
                <a:cs typeface="Roboto"/>
                <a:sym typeface="Roboto"/>
              </a:rPr>
              <a:t> student Management system</a:t>
            </a:r>
            <a:endParaRPr b="1" sz="2000">
              <a:solidFill>
                <a:srgbClr val="EEFF41"/>
              </a:solidFill>
              <a:highlight>
                <a:srgbClr val="00B05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Summer 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10-06-2024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72000" y="-3400"/>
            <a:ext cx="26295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Conclusion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92075" y="1220925"/>
            <a:ext cx="78213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