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2AA"/>
    <a:srgbClr val="47B000"/>
    <a:srgbClr val="DA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0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F2CC-E386-4983-90C0-D73DD7D6C160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45C5-107C-42BC-894C-826F07522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8ADE-8714-4F5E-A38B-205E88FD131D}" type="datetimeFigureOut">
              <a:rPr lang="fr-FR" smtClean="0"/>
              <a:pPr/>
              <a:t>29/10/2018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87624" y="3068960"/>
            <a:ext cx="7704856" cy="345638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Initialisation | Settings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116632"/>
            <a:ext cx="7704856" cy="2808312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Inscription | Connexion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2123728" y="98072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Inscription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Infos Personnelles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4788024" y="98072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Connexion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Email &amp; </a:t>
            </a:r>
            <a:r>
              <a:rPr lang="fr-FR" sz="1300" dirty="0">
                <a:solidFill>
                  <a:schemeClr val="tx1"/>
                </a:solidFill>
              </a:rPr>
              <a:t>P</a:t>
            </a:r>
            <a:r>
              <a:rPr lang="fr-FR" sz="1300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11" name="Losange 10"/>
          <p:cNvSpPr/>
          <p:nvPr/>
        </p:nvSpPr>
        <p:spPr>
          <a:xfrm>
            <a:off x="3923928" y="2276872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43808" y="1832774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Les données sont valides ? </a:t>
            </a:r>
            <a:endParaRPr lang="fr-FR" sz="1350" dirty="0"/>
          </a:p>
        </p:txBody>
      </p:sp>
      <p:cxnSp>
        <p:nvCxnSpPr>
          <p:cNvPr id="14" name="Connecteur en angle 13"/>
          <p:cNvCxnSpPr>
            <a:stCxn id="4" idx="2"/>
            <a:endCxn id="11" idx="1"/>
          </p:cNvCxnSpPr>
          <p:nvPr/>
        </p:nvCxnSpPr>
        <p:spPr>
          <a:xfrm rot="16200000" flipH="1">
            <a:off x="2951820" y="1448780"/>
            <a:ext cx="864096" cy="10801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2"/>
            <a:endCxn id="24" idx="0"/>
          </p:cNvCxnSpPr>
          <p:nvPr/>
        </p:nvCxnSpPr>
        <p:spPr>
          <a:xfrm>
            <a:off x="4067944" y="256490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3347864" y="350100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Liste des </a:t>
            </a:r>
            <a:r>
              <a:rPr lang="fr-FR" sz="1300" dirty="0" smtClean="0">
                <a:solidFill>
                  <a:schemeClr val="tx1"/>
                </a:solidFill>
              </a:rPr>
              <a:t>PAC</a:t>
            </a:r>
            <a:r>
              <a:rPr lang="fr-FR" sz="1200" baseline="30000" dirty="0" smtClean="0">
                <a:solidFill>
                  <a:srgbClr val="FF0000"/>
                </a:solidFill>
              </a:rPr>
              <a:t>2</a:t>
            </a:r>
            <a:endParaRPr lang="fr-FR" sz="1300" baseline="30000" dirty="0">
              <a:solidFill>
                <a:srgbClr val="FF0000"/>
              </a:solidFill>
            </a:endParaRPr>
          </a:p>
        </p:txBody>
      </p:sp>
      <p:cxnSp>
        <p:nvCxnSpPr>
          <p:cNvPr id="41" name="Connecteur en angle 13"/>
          <p:cNvCxnSpPr>
            <a:stCxn id="10" idx="2"/>
            <a:endCxn id="11" idx="3"/>
          </p:cNvCxnSpPr>
          <p:nvPr/>
        </p:nvCxnSpPr>
        <p:spPr>
          <a:xfrm rot="5400000">
            <a:off x="4427984" y="1340768"/>
            <a:ext cx="864096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6200000">
            <a:off x="3606262" y="2602922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068216" y="212850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08376" y="212850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740352" y="836712"/>
            <a:ext cx="100811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0" idx="3"/>
            <a:endCxn id="57" idx="2"/>
          </p:cNvCxnSpPr>
          <p:nvPr/>
        </p:nvCxnSpPr>
        <p:spPr>
          <a:xfrm>
            <a:off x="6228184" y="1268760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724128" y="968678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check DB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Carré corné 68"/>
          <p:cNvSpPr/>
          <p:nvPr/>
        </p:nvSpPr>
        <p:spPr>
          <a:xfrm>
            <a:off x="3347864" y="494116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Configuration des paramètres</a:t>
            </a:r>
            <a:r>
              <a:rPr lang="fr-FR" sz="1400" baseline="30000" dirty="0" smtClean="0">
                <a:solidFill>
                  <a:srgbClr val="FF0000"/>
                </a:solidFill>
              </a:rPr>
              <a:t>3</a:t>
            </a:r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88" name="Organigramme : Disque magnétique 87"/>
          <p:cNvSpPr/>
          <p:nvPr/>
        </p:nvSpPr>
        <p:spPr>
          <a:xfrm>
            <a:off x="7668344" y="3717032"/>
            <a:ext cx="108012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076056" y="42013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Save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User Settings</a:t>
            </a:r>
            <a:r>
              <a:rPr lang="fr-FR" sz="1200" baseline="30000" dirty="0" smtClean="0">
                <a:solidFill>
                  <a:srgbClr val="FF0000"/>
                </a:solidFill>
              </a:rPr>
              <a:t>4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5" name="Connecteur droit avec flèche 104"/>
          <p:cNvCxnSpPr>
            <a:stCxn id="24" idx="2"/>
            <a:endCxn id="69" idx="0"/>
          </p:cNvCxnSpPr>
          <p:nvPr/>
        </p:nvCxnSpPr>
        <p:spPr>
          <a:xfrm>
            <a:off x="4067944" y="40770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3"/>
          <p:cNvCxnSpPr>
            <a:stCxn id="24" idx="1"/>
            <a:endCxn id="69" idx="1"/>
          </p:cNvCxnSpPr>
          <p:nvPr/>
        </p:nvCxnSpPr>
        <p:spPr>
          <a:xfrm rot="10800000" flipV="1">
            <a:off x="3347864" y="3789040"/>
            <a:ext cx="12700" cy="1440160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"/>
          <p:cNvCxnSpPr>
            <a:stCxn id="24" idx="3"/>
            <a:endCxn id="69" idx="3"/>
          </p:cNvCxnSpPr>
          <p:nvPr/>
        </p:nvCxnSpPr>
        <p:spPr>
          <a:xfrm>
            <a:off x="4788024" y="3789040"/>
            <a:ext cx="12700" cy="1440160"/>
          </a:xfrm>
          <a:prstGeom prst="bentConnector3">
            <a:avLst>
              <a:gd name="adj1" fmla="val 1800000"/>
            </a:avLst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88" idx="2"/>
          </p:cNvCxnSpPr>
          <p:nvPr/>
        </p:nvCxnSpPr>
        <p:spPr>
          <a:xfrm>
            <a:off x="5004048" y="4509120"/>
            <a:ext cx="2664296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osange 150"/>
          <p:cNvSpPr/>
          <p:nvPr/>
        </p:nvSpPr>
        <p:spPr>
          <a:xfrm>
            <a:off x="5292080" y="6309320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cxnSp>
        <p:nvCxnSpPr>
          <p:cNvPr id="154" name="Connecteur en angle 13"/>
          <p:cNvCxnSpPr>
            <a:stCxn id="88" idx="3"/>
            <a:endCxn id="151" idx="3"/>
          </p:cNvCxnSpPr>
          <p:nvPr/>
        </p:nvCxnSpPr>
        <p:spPr>
          <a:xfrm rot="5400000">
            <a:off x="6325040" y="4628288"/>
            <a:ext cx="1210444" cy="255628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Installation &amp; Initialisation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53" name="Losange 52"/>
          <p:cNvSpPr/>
          <p:nvPr/>
        </p:nvSpPr>
        <p:spPr>
          <a:xfrm>
            <a:off x="3923928" y="504056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</a:t>
            </a:r>
            <a:endParaRPr lang="fr-FR" b="1" dirty="0"/>
          </a:p>
        </p:txBody>
      </p:sp>
      <p:cxnSp>
        <p:nvCxnSpPr>
          <p:cNvPr id="54" name="Connecteur en angle 13"/>
          <p:cNvCxnSpPr>
            <a:stCxn id="53" idx="1"/>
            <a:endCxn id="4" idx="0"/>
          </p:cNvCxnSpPr>
          <p:nvPr/>
        </p:nvCxnSpPr>
        <p:spPr>
          <a:xfrm rot="10800000" flipV="1">
            <a:off x="2843808" y="706388"/>
            <a:ext cx="1080120" cy="27434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13"/>
          <p:cNvCxnSpPr>
            <a:stCxn id="53" idx="3"/>
            <a:endCxn id="10" idx="0"/>
          </p:cNvCxnSpPr>
          <p:nvPr/>
        </p:nvCxnSpPr>
        <p:spPr>
          <a:xfrm>
            <a:off x="4283968" y="706388"/>
            <a:ext cx="1224136" cy="27434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635896" y="1765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START </a:t>
            </a:r>
            <a:r>
              <a:rPr lang="fr-FR" sz="1200" baseline="30000" dirty="0" smtClean="0">
                <a:solidFill>
                  <a:srgbClr val="FF0000"/>
                </a:solidFill>
              </a:rPr>
              <a:t>1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644008" y="6441286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652120" y="62175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Envoi demande de validation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smtClean="0">
                <a:solidFill>
                  <a:schemeClr val="bg1"/>
                </a:solidFill>
              </a:rPr>
              <a:t>Traitement Des Alertes </a:t>
            </a:r>
            <a:r>
              <a:rPr lang="fr-FR" sz="2800" b="1" cap="small" dirty="0" smtClean="0">
                <a:solidFill>
                  <a:schemeClr val="bg1"/>
                </a:solidFill>
              </a:rPr>
              <a:t>(User + PAC + </a:t>
            </a:r>
            <a:r>
              <a:rPr lang="fr-FR" sz="2800" b="1" cap="small" dirty="0" smtClean="0">
                <a:solidFill>
                  <a:schemeClr val="bg1"/>
                </a:solidFill>
              </a:rPr>
              <a:t>CGU)</a:t>
            </a:r>
            <a:endParaRPr lang="fr-FR" sz="2800" b="1" cap="small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15616" y="3429000"/>
            <a:ext cx="7704856" cy="3168352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</a:t>
            </a:r>
            <a:r>
              <a:rPr lang="fr-FR" sz="1500" b="1" dirty="0" smtClean="0">
                <a:solidFill>
                  <a:schemeClr val="tx1"/>
                </a:solidFill>
              </a:rPr>
              <a:t>+CGU - </a:t>
            </a:r>
            <a:r>
              <a:rPr lang="fr-FR" sz="1500" b="1" dirty="0" err="1" smtClean="0">
                <a:solidFill>
                  <a:schemeClr val="tx1"/>
                </a:solidFill>
              </a:rPr>
              <a:t>sides</a:t>
            </a:r>
            <a:r>
              <a:rPr lang="fr-FR" sz="1500" b="1" dirty="0" smtClean="0">
                <a:solidFill>
                  <a:schemeClr val="tx1"/>
                </a:solidFill>
              </a:rPr>
              <a:t>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88640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771800" y="5289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de l’alerte par </a:t>
            </a:r>
            <a:r>
              <a:rPr lang="fr-FR" sz="1350" dirty="0" smtClean="0"/>
              <a:t>User</a:t>
            </a:r>
            <a:r>
              <a:rPr lang="fr-FR" sz="1200" baseline="30000" dirty="0" smtClean="0">
                <a:solidFill>
                  <a:srgbClr val="FF0000"/>
                </a:solidFill>
              </a:rPr>
              <a:t>1</a:t>
            </a:r>
            <a:endParaRPr lang="fr-FR" sz="1350" dirty="0"/>
          </a:p>
        </p:txBody>
      </p:sp>
      <p:sp>
        <p:nvSpPr>
          <p:cNvPr id="30" name="Losange 29"/>
          <p:cNvSpPr/>
          <p:nvPr/>
        </p:nvSpPr>
        <p:spPr>
          <a:xfrm>
            <a:off x="4788024" y="908720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5220072" y="1124744"/>
            <a:ext cx="23762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0" idx="2"/>
            <a:endCxn id="21" idx="0"/>
          </p:cNvCxnSpPr>
          <p:nvPr/>
        </p:nvCxnSpPr>
        <p:spPr>
          <a:xfrm>
            <a:off x="5004048" y="1340768"/>
            <a:ext cx="0" cy="936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rré corné 33"/>
          <p:cNvSpPr/>
          <p:nvPr/>
        </p:nvSpPr>
        <p:spPr>
          <a:xfrm>
            <a:off x="4211960" y="5085184"/>
            <a:ext cx="1584176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Assister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User en </a:t>
            </a:r>
            <a:r>
              <a:rPr lang="fr-FR" sz="1300" dirty="0" smtClean="0">
                <a:solidFill>
                  <a:schemeClr val="tx1"/>
                </a:solidFill>
              </a:rPr>
              <a:t>danger (SS) 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596336" y="476672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364088" y="8367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    GET 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User’s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PAC</a:t>
            </a:r>
            <a:endParaRPr lang="fr-FR" sz="1200" dirty="0" smtClean="0"/>
          </a:p>
        </p:txBody>
      </p:sp>
      <p:sp>
        <p:nvSpPr>
          <p:cNvPr id="57" name="Carré corné 56"/>
          <p:cNvSpPr/>
          <p:nvPr/>
        </p:nvSpPr>
        <p:spPr>
          <a:xfrm>
            <a:off x="2843808" y="3717032"/>
            <a:ext cx="1368152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 </a:t>
            </a:r>
            <a:r>
              <a:rPr lang="fr-FR" sz="1300" dirty="0" smtClean="0">
                <a:solidFill>
                  <a:schemeClr val="tx1"/>
                </a:solidFill>
              </a:rPr>
              <a:t>Alerte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par </a:t>
            </a:r>
            <a:r>
              <a:rPr lang="fr-FR" sz="1300" dirty="0" smtClean="0">
                <a:solidFill>
                  <a:schemeClr val="tx1"/>
                </a:solidFill>
              </a:rPr>
              <a:t>PAC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4788024" y="645333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5004048" y="6513294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764704"/>
            <a:ext cx="5810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027" idx="3"/>
            <a:endCxn id="30" idx="1"/>
          </p:cNvCxnSpPr>
          <p:nvPr/>
        </p:nvCxnSpPr>
        <p:spPr>
          <a:xfrm>
            <a:off x="2632786" y="1124744"/>
            <a:ext cx="21552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11760" y="88897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GET last GPS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location</a:t>
            </a:r>
            <a:endParaRPr lang="fr-FR" sz="12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5364088" y="11049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  GET 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SS </a:t>
            </a:r>
            <a:r>
              <a:rPr lang="fr-FR" sz="1350" dirty="0" err="1" smtClean="0">
                <a:solidFill>
                  <a:schemeClr val="tx2">
                    <a:lumMod val="75000"/>
                  </a:schemeClr>
                </a:solidFill>
              </a:rPr>
              <a:t>nearby</a:t>
            </a:r>
            <a:endParaRPr lang="fr-FR" sz="1200" dirty="0" smtClean="0"/>
          </a:p>
        </p:txBody>
      </p:sp>
      <p:sp>
        <p:nvSpPr>
          <p:cNvPr id="21" name="Losange 20"/>
          <p:cNvSpPr/>
          <p:nvPr/>
        </p:nvSpPr>
        <p:spPr>
          <a:xfrm>
            <a:off x="4860032" y="2276872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851920" y="1772816"/>
            <a:ext cx="2232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L’Alerte est de  type SANTE</a:t>
            </a:r>
            <a:r>
              <a:rPr lang="fr-FR" sz="1400" baseline="30000" dirty="0" smtClean="0">
                <a:solidFill>
                  <a:srgbClr val="FF0000"/>
                </a:solidFill>
              </a:rPr>
              <a:t>2</a:t>
            </a:r>
            <a:r>
              <a:rPr lang="fr-FR" sz="1350" dirty="0" smtClean="0"/>
              <a:t> ?</a:t>
            </a:r>
            <a:endParaRPr lang="fr-FR" sz="1350" dirty="0"/>
          </a:p>
        </p:txBody>
      </p:sp>
      <p:sp>
        <p:nvSpPr>
          <p:cNvPr id="23" name="ZoneTexte 22"/>
          <p:cNvSpPr txBox="1"/>
          <p:nvPr/>
        </p:nvSpPr>
        <p:spPr>
          <a:xfrm>
            <a:off x="3851920" y="213285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876528" y="213285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cxnSp>
        <p:nvCxnSpPr>
          <p:cNvPr id="29" name="Connecteur droit avec flèche 28"/>
          <p:cNvCxnSpPr>
            <a:stCxn id="34" idx="2"/>
            <a:endCxn id="59" idx="0"/>
          </p:cNvCxnSpPr>
          <p:nvPr/>
        </p:nvCxnSpPr>
        <p:spPr>
          <a:xfrm>
            <a:off x="5004048" y="566124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rré corné 43"/>
          <p:cNvSpPr/>
          <p:nvPr/>
        </p:nvSpPr>
        <p:spPr>
          <a:xfrm>
            <a:off x="6084168" y="371703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Alerte par CGU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cxnSp>
        <p:nvCxnSpPr>
          <p:cNvPr id="51" name="Connecteur en angle 13"/>
          <p:cNvCxnSpPr>
            <a:stCxn id="21" idx="3"/>
            <a:endCxn id="44" idx="3"/>
          </p:cNvCxnSpPr>
          <p:nvPr/>
        </p:nvCxnSpPr>
        <p:spPr>
          <a:xfrm>
            <a:off x="5148064" y="2420888"/>
            <a:ext cx="2376264" cy="1584176"/>
          </a:xfrm>
          <a:prstGeom prst="bentConnector3">
            <a:avLst>
              <a:gd name="adj1" fmla="val 10962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580112" y="2408838"/>
            <a:ext cx="1503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Send Alert to CGU</a:t>
            </a:r>
            <a:endParaRPr lang="fr-FR" sz="1200" dirty="0" smtClean="0"/>
          </a:p>
        </p:txBody>
      </p:sp>
      <p:cxnSp>
        <p:nvCxnSpPr>
          <p:cNvPr id="66" name="Connecteur en angle 13"/>
          <p:cNvCxnSpPr>
            <a:stCxn id="21" idx="1"/>
            <a:endCxn id="57" idx="1"/>
          </p:cNvCxnSpPr>
          <p:nvPr/>
        </p:nvCxnSpPr>
        <p:spPr>
          <a:xfrm rot="10800000" flipV="1">
            <a:off x="2843808" y="2420888"/>
            <a:ext cx="2016224" cy="1584176"/>
          </a:xfrm>
          <a:prstGeom prst="bentConnector3">
            <a:avLst>
              <a:gd name="adj1" fmla="val 111338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347864" y="2408838"/>
            <a:ext cx="1503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Send Alert to PAC</a:t>
            </a:r>
            <a:endParaRPr lang="fr-FR" sz="1200" dirty="0" smtClean="0"/>
          </a:p>
        </p:txBody>
      </p:sp>
      <p:cxnSp>
        <p:nvCxnSpPr>
          <p:cNvPr id="71" name="Connecteur droit avec flèche 70"/>
          <p:cNvCxnSpPr>
            <a:endCxn id="34" idx="0"/>
          </p:cNvCxnSpPr>
          <p:nvPr/>
        </p:nvCxnSpPr>
        <p:spPr>
          <a:xfrm>
            <a:off x="5004048" y="45091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13"/>
          <p:cNvCxnSpPr>
            <a:stCxn id="57" idx="2"/>
            <a:endCxn id="44" idx="2"/>
          </p:cNvCxnSpPr>
          <p:nvPr/>
        </p:nvCxnSpPr>
        <p:spPr>
          <a:xfrm rot="16200000" flipH="1">
            <a:off x="5166066" y="2654914"/>
            <a:ext cx="12700" cy="3276364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Exemple De Visuels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11760" y="116632"/>
            <a:ext cx="4392488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rapide d’Alerte (Secouement du téléphone, double-click du bouton Home, etc.)</a:t>
            </a:r>
            <a:endParaRPr lang="fr-FR" sz="15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384" y="2780928"/>
            <a:ext cx="15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rré corné 22"/>
          <p:cNvSpPr/>
          <p:nvPr/>
        </p:nvSpPr>
        <p:spPr>
          <a:xfrm>
            <a:off x="3707904" y="1412776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PopUp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Affichage Icones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>
            <a:stCxn id="23" idx="2"/>
            <a:endCxn id="2050" idx="0"/>
          </p:cNvCxnSpPr>
          <p:nvPr/>
        </p:nvCxnSpPr>
        <p:spPr>
          <a:xfrm flipH="1">
            <a:off x="4423728" y="1988840"/>
            <a:ext cx="42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172</Words>
  <Application>Microsoft Office PowerPoint</Application>
  <PresentationFormat>Affichage à l'écran (4:3)</PresentationFormat>
  <Paragraphs>56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Ahmed</dc:creator>
  <cp:lastModifiedBy>Ahmed</cp:lastModifiedBy>
  <cp:revision>15</cp:revision>
  <dcterms:created xsi:type="dcterms:W3CDTF">2018-07-20T01:25:44Z</dcterms:created>
  <dcterms:modified xsi:type="dcterms:W3CDTF">2018-10-29T00:42:12Z</dcterms:modified>
</cp:coreProperties>
</file>