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4"/>
  </p:notesMasterIdLst>
  <p:sldIdLst>
    <p:sldId id="328" r:id="rId2"/>
    <p:sldId id="329" r:id="rId3"/>
    <p:sldId id="330" r:id="rId4"/>
    <p:sldId id="331" r:id="rId5"/>
    <p:sldId id="332" r:id="rId6"/>
    <p:sldId id="333" r:id="rId7"/>
    <p:sldId id="334" r:id="rId8"/>
    <p:sldId id="335" r:id="rId9"/>
    <p:sldId id="336" r:id="rId10"/>
    <p:sldId id="337" r:id="rId11"/>
    <p:sldId id="338" r:id="rId12"/>
    <p:sldId id="33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7F2-9640-8FE2-14382D8DC07D}"/>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7F2-9640-8FE2-14382D8DC07D}"/>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97F2-9640-8FE2-14382D8DC07D}"/>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97F2-9640-8FE2-14382D8DC07D}"/>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71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endParaRPr lang="en-IN" dirty="0"/>
          </a:p>
        </p:txBody>
      </p:sp>
      <p:sp>
        <p:nvSpPr>
          <p:cNvPr id="1048643"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30"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3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3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3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a:xfrm>
            <a:off x="609600" y="1577340"/>
            <a:ext cx="10972800" cy="266700"/>
          </a:xfrm>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4"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5"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1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3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3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7" name="object 9"/>
          <p:cNvPicPr>
            <a:picLocks/>
          </p:cNvPicPr>
          <p:nvPr/>
        </p:nvPicPr>
        <p:blipFill>
          <a:blip r:embed="rId3" cstate="print"/>
          <a:stretch>
            <a:fillRect/>
          </a:stretch>
        </p:blipFill>
        <p:spPr>
          <a:xfrm>
            <a:off x="676275" y="6467475"/>
            <a:ext cx="2143125" cy="200025"/>
          </a:xfrm>
          <a:prstGeom prst="rect">
            <a:avLst/>
          </a:prstGeom>
        </p:spPr>
      </p:pic>
      <p:sp>
        <p:nvSpPr>
          <p:cNvPr id="1048639"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40" name="TextBox 13"/>
          <p:cNvSpPr txBox="1"/>
          <p:nvPr/>
        </p:nvSpPr>
        <p:spPr>
          <a:xfrm>
            <a:off x="2554542" y="3314150"/>
            <a:ext cx="8610600" cy="1869439"/>
          </a:xfrm>
          <a:prstGeom prst="rect">
            <a:avLst/>
          </a:prstGeom>
          <a:noFill/>
        </p:spPr>
        <p:txBody>
          <a:bodyPr wrap="square" rtlCol="0">
            <a:spAutoFit/>
          </a:bodyPr>
          <a:lstStyle/>
          <a:p>
            <a:r>
              <a:rPr lang="en-US" sz="2400" dirty="0"/>
              <a:t>STUDENT NAME:</a:t>
            </a:r>
            <a:r>
              <a:rPr lang="en-US" altLang="en-GB" sz="2400" dirty="0"/>
              <a:t> </a:t>
            </a:r>
            <a:r>
              <a:rPr lang="en-US" altLang="en-IN" sz="2400" dirty="0"/>
              <a:t>R.Mohammed Sadiq</a:t>
            </a:r>
            <a:endParaRPr lang="en-US" sz="2800" dirty="0"/>
          </a:p>
          <a:p>
            <a:r>
              <a:rPr lang="en-US" sz="2400" dirty="0"/>
              <a:t>REGISTER NO:</a:t>
            </a:r>
            <a:r>
              <a:rPr lang="en-IN" sz="2400" dirty="0"/>
              <a:t>312</a:t>
            </a:r>
            <a:r>
              <a:rPr lang="en-US" altLang="en-GB" sz="2400" dirty="0"/>
              <a:t>212525</a:t>
            </a:r>
            <a:endParaRPr sz="2800"/>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0"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9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9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9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0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0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0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0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0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0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06"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7"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8"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9" name="object 17"/>
          <p:cNvSpPr txBox="1">
            <a:spLocks noGrp="1"/>
          </p:cNvSpPr>
          <p:nvPr>
            <p:ph type="title"/>
          </p:nvPr>
        </p:nvSpPr>
        <p:spPr>
          <a:xfrm>
            <a:off x="739775" y="829627"/>
            <a:ext cx="3909695" cy="63881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r:embed="rId2" cstate="print"/>
            <a:stretch>
              <a:fillRect/>
            </a:stretch>
          </p:blipFill>
          <p:spPr>
            <a:xfrm>
              <a:off x="676275" y="6467475"/>
              <a:ext cx="2143125" cy="200025"/>
            </a:xfrm>
            <a:prstGeom prst="rect">
              <a:avLst/>
            </a:prstGeom>
          </p:spPr>
        </p:pic>
        <p:pic>
          <p:nvPicPr>
            <p:cNvPr id="2097153"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11"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5"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3" name="object 14"/>
          <p:cNvSpPr txBox="1"/>
          <p:nvPr/>
        </p:nvSpPr>
        <p:spPr>
          <a:xfrm>
            <a:off x="752475" y="6486037"/>
            <a:ext cx="1773555" cy="161926"/>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2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4" name="object 17"/>
          <p:cNvPicPr>
            <a:picLocks/>
          </p:cNvPicPr>
          <p:nvPr/>
        </p:nvPicPr>
        <p:blipFill>
          <a:blip r:embed="rId2" cstate="print"/>
          <a:stretch>
            <a:fillRect/>
          </a:stretch>
        </p:blipFill>
        <p:spPr>
          <a:xfrm>
            <a:off x="10687050" y="6134100"/>
            <a:ext cx="247650" cy="247650"/>
          </a:xfrm>
          <a:prstGeom prst="rect">
            <a:avLst/>
          </a:prstGeom>
        </p:spPr>
      </p:pic>
      <p:grpSp>
        <p:nvGrpSpPr>
          <p:cNvPr id="26" name="object 18"/>
          <p:cNvGrpSpPr/>
          <p:nvPr/>
        </p:nvGrpSpPr>
        <p:grpSpPr>
          <a:xfrm>
            <a:off x="47625" y="3819523"/>
            <a:ext cx="4124325" cy="3009900"/>
            <a:chOff x="47625" y="3819523"/>
            <a:chExt cx="4124325" cy="3009900"/>
          </a:xfrm>
        </p:grpSpPr>
        <p:pic>
          <p:nvPicPr>
            <p:cNvPr id="2097155" name="object 19"/>
            <p:cNvPicPr>
              <a:picLocks/>
            </p:cNvPicPr>
            <p:nvPr/>
          </p:nvPicPr>
          <p:blipFill>
            <a:blip r:embed="rId3" cstate="print"/>
            <a:stretch>
              <a:fillRect/>
            </a:stretch>
          </p:blipFill>
          <p:spPr>
            <a:xfrm>
              <a:off x="466725" y="6410325"/>
              <a:ext cx="3705225" cy="295275"/>
            </a:xfrm>
            <a:prstGeom prst="rect">
              <a:avLst/>
            </a:prstGeom>
          </p:spPr>
        </p:pic>
        <p:pic>
          <p:nvPicPr>
            <p:cNvPr id="2097156"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26"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2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28"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7"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8"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69"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5"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7"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sandhyagopalakrishnan28@gmail.com</cp:lastModifiedBy>
  <cp:revision>1</cp:revision>
  <dcterms:created xsi:type="dcterms:W3CDTF">2024-03-28T06:07:22Z</dcterms:created>
  <dcterms:modified xsi:type="dcterms:W3CDTF">2024-09-11T06:38:45Z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96a953dfd5d74e43a37c6860fc6bb966</vt:lpwstr>
  </property>
</Properties>
</file>