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6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46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36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1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75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89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9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9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3E001-4187-114E-BF35-C00F28780CAA}" type="datetimeFigureOut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9A9C-9366-774F-B012-A67EDB1E4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309" y="208344"/>
            <a:ext cx="10763491" cy="5968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1. Acquire </a:t>
            </a:r>
            <a:r>
              <a:rPr lang="en-US" dirty="0"/>
              <a:t>the image</a:t>
            </a:r>
            <a:br>
              <a:rPr lang="en-US" dirty="0"/>
            </a:br>
            <a:r>
              <a:rPr lang="en-US" dirty="0"/>
              <a:t>2. Resize the image and convert to proper </a:t>
            </a:r>
            <a:r>
              <a:rPr lang="en-US" dirty="0" smtClean="0"/>
              <a:t>format</a:t>
            </a:r>
          </a:p>
          <a:p>
            <a:pPr lvl="1"/>
            <a:r>
              <a:rPr lang="en-US" dirty="0" smtClean="0"/>
              <a:t>Foreground extraction 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</a:t>
            </a:r>
            <a:r>
              <a:rPr lang="en-US" dirty="0"/>
              <a:t>Segment the image (Convert to digital image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Image segmentation : Image segmentation is the important step to separate the different regions with special significance in the image like separating parts with different colors.</a:t>
            </a: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4. Based on the segmented image, measure the properties of image like length ,width &amp; color etc.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6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Compute the reference height and reference factor from these properties </a:t>
            </a:r>
          </a:p>
          <a:p>
            <a:r>
              <a:rPr lang="en-US" b="1" dirty="0" smtClean="0"/>
              <a:t>Feature extraction </a:t>
            </a:r>
            <a:r>
              <a:rPr lang="en-US" dirty="0" smtClean="0"/>
              <a:t>: Feature extraction includes measuring different colors in the image </a:t>
            </a:r>
          </a:p>
          <a:p>
            <a:r>
              <a:rPr lang="en-US" dirty="0" smtClean="0"/>
              <a:t>RGB to grayscale conversion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2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3296" y="856527"/>
            <a:ext cx="9614704" cy="4401273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●  </a:t>
            </a:r>
            <a:r>
              <a:rPr lang="en-US" dirty="0" err="1" smtClean="0"/>
              <a:t>OpenCV</a:t>
            </a:r>
            <a:r>
              <a:rPr lang="en-US" dirty="0" smtClean="0"/>
              <a:t>  used for image processing and data extraction. </a:t>
            </a:r>
          </a:p>
          <a:p>
            <a:pPr algn="l"/>
            <a:r>
              <a:rPr lang="en-US" dirty="0" smtClean="0"/>
              <a:t>● </a:t>
            </a:r>
            <a:r>
              <a:rPr lang="en-US" dirty="0" err="1" smtClean="0">
                <a:effectLst/>
              </a:rPr>
              <a:t>Numpy</a:t>
            </a:r>
            <a:r>
              <a:rPr lang="en-US" dirty="0" smtClean="0">
                <a:effectLst/>
              </a:rPr>
              <a:t> used for foreground extraction, filtration and applying grab cut </a:t>
            </a:r>
          </a:p>
          <a:p>
            <a:pPr algn="l"/>
            <a:r>
              <a:rPr lang="en-US" dirty="0" smtClean="0"/>
              <a:t>Neural network used for </a:t>
            </a:r>
            <a:r>
              <a:rPr lang="en-US" dirty="0" err="1" smtClean="0"/>
              <a:t>dec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392" y="15639"/>
            <a:ext cx="5069711" cy="6945822"/>
          </a:xfrm>
        </p:spPr>
      </p:pic>
    </p:spTree>
    <p:extLst>
      <p:ext uri="{BB962C8B-B14F-4D97-AF65-F5344CB8AC3E}">
        <p14:creationId xmlns:p14="http://schemas.microsoft.com/office/powerpoint/2010/main" val="73811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</Words>
  <Application>Microsoft Macintosh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Sadiq Raza</dc:creator>
  <cp:lastModifiedBy>Sadiq Raza</cp:lastModifiedBy>
  <cp:revision>4</cp:revision>
  <dcterms:created xsi:type="dcterms:W3CDTF">2019-02-24T15:32:25Z</dcterms:created>
  <dcterms:modified xsi:type="dcterms:W3CDTF">2019-02-24T16:03:44Z</dcterms:modified>
</cp:coreProperties>
</file>