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dirty="0"/>
              <a:t>C# dilind</a:t>
            </a:r>
            <a:r>
              <a:rPr lang="az-Latn-AZ" altLang="en-US" dirty="0"/>
              <a:t>ə image processing kitabxanası</a:t>
            </a:r>
            <a:endParaRPr lang="az-Latn-AZ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altLang="en-US"/>
              <a:t>Sadiq Məlikov</a:t>
            </a:r>
            <a:endParaRPr lang="az-Latn-AZ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1131570"/>
          </a:xfrm>
        </p:spPr>
        <p:txBody>
          <a:bodyPr/>
          <a:p>
            <a:r>
              <a:rPr lang="az-Latn-AZ" altLang="en-US"/>
              <a:t>Bitmapın quruluşu</a:t>
            </a:r>
            <a:endParaRPr lang="az-Latn-A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3470"/>
            <a:ext cx="10972800" cy="3764280"/>
          </a:xfrm>
        </p:spPr>
        <p:txBody>
          <a:bodyPr/>
          <a:p>
            <a:r>
              <a:rPr lang="az-Latn-AZ" altLang="en-US"/>
              <a:t>FileHeader</a:t>
            </a:r>
            <a:endParaRPr lang="az-Latn-AZ" altLang="en-US"/>
          </a:p>
          <a:p>
            <a:r>
              <a:rPr lang="az-Latn-AZ" altLang="en-US"/>
              <a:t>InfoHeader</a:t>
            </a:r>
            <a:endParaRPr lang="az-Latn-AZ" altLang="en-US"/>
          </a:p>
          <a:p>
            <a:r>
              <a:rPr lang="az-Latn-AZ" altLang="en-US"/>
              <a:t>ColorHeader (yalnızca 32 bit bitmaplar üçün)</a:t>
            </a:r>
            <a:endParaRPr lang="az-Latn-AZ" altLang="en-US"/>
          </a:p>
          <a:p>
            <a:r>
              <a:rPr lang="az-Latn-AZ" altLang="en-US"/>
              <a:t>PixelHeader</a:t>
            </a:r>
            <a:endParaRPr lang="az-Latn-AZ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67760"/>
            <a:ext cx="10972800" cy="1131570"/>
          </a:xfrm>
        </p:spPr>
        <p:txBody>
          <a:bodyPr/>
          <a:p>
            <a:r>
              <a:rPr lang="az-Latn-AZ" altLang="en-US"/>
              <a:t>Digər bir sıra əməllər</a:t>
            </a:r>
            <a:endParaRPr lang="az-Latn-A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3355"/>
            <a:ext cx="10972800" cy="1784350"/>
          </a:xfrm>
        </p:spPr>
        <p:txBody>
          <a:bodyPr/>
          <a:p>
            <a:r>
              <a:rPr lang="az-Latn-AZ" altLang="en-US"/>
              <a:t>Faylın yazılması və oxunması</a:t>
            </a:r>
            <a:endParaRPr lang="az-Latn-AZ" altLang="en-US"/>
          </a:p>
          <a:p>
            <a:r>
              <a:rPr lang="az-Latn-AZ" altLang="en-US"/>
              <a:t>Faylın daimi yaddaşa qeyd olunması</a:t>
            </a:r>
            <a:endParaRPr lang="az-Latn-AZ" altLang="en-US"/>
          </a:p>
          <a:p>
            <a:r>
              <a:rPr lang="az-Latn-AZ" altLang="en-US"/>
              <a:t>Piksellərin get və set olunması</a:t>
            </a:r>
            <a:endParaRPr lang="az-Latn-AZ" altLang="en-US"/>
          </a:p>
          <a:p>
            <a:endParaRPr lang="az-Latn-AZ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36600" y="367665"/>
            <a:ext cx="10972800" cy="10756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az-Latn-AZ" altLang="en-US"/>
              <a:t>Bitmap üzərində bünövrə əməliyyatlar</a:t>
            </a:r>
            <a:endParaRPr lang="az-Latn-AZ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36600" y="4799330"/>
            <a:ext cx="10972800" cy="178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altLang="en-US">
                <a:sym typeface="+mn-ea"/>
              </a:rPr>
              <a:t>Bitmapın miqyaslanması</a:t>
            </a:r>
            <a:endParaRPr lang="az-Latn-AZ" altLang="en-US"/>
          </a:p>
          <a:p>
            <a:r>
              <a:rPr lang="az-Latn-AZ" altLang="en-US">
                <a:sym typeface="+mn-ea"/>
              </a:rPr>
              <a:t>Bitmap üzərində düz xəttin çəkilməsi</a:t>
            </a:r>
            <a:endParaRPr lang="az-Latn-AZ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1131570"/>
          </a:xfrm>
        </p:spPr>
        <p:txBody>
          <a:bodyPr/>
          <a:p>
            <a:r>
              <a:rPr lang="az-Latn-AZ" altLang="en-US"/>
              <a:t>Bitmapın boz çalara çevrilməsi</a:t>
            </a:r>
            <a:endParaRPr lang="az-Latn-A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3470"/>
            <a:ext cx="10972800" cy="3764280"/>
          </a:xfrm>
        </p:spPr>
        <p:txBody>
          <a:bodyPr/>
          <a:p>
            <a:r>
              <a:rPr lang="az-Latn-AZ" altLang="en-US"/>
              <a:t>Qırmızı rəngin əmsalı - 30%</a:t>
            </a:r>
            <a:endParaRPr lang="az-Latn-AZ" altLang="en-US"/>
          </a:p>
          <a:p>
            <a:r>
              <a:rPr lang="az-Latn-AZ" altLang="en-US"/>
              <a:t>Yaşıl rəngin əmsalı - 59%</a:t>
            </a:r>
            <a:endParaRPr lang="az-Latn-AZ" altLang="en-US"/>
          </a:p>
          <a:p>
            <a:r>
              <a:rPr lang="az-Latn-AZ" altLang="en-US"/>
              <a:t>Mavi rəngin əmsalı - 11%</a:t>
            </a:r>
            <a:endParaRPr lang="az-Latn-AZ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1131570"/>
          </a:xfrm>
        </p:spPr>
        <p:txBody>
          <a:bodyPr/>
          <a:p>
            <a:r>
              <a:rPr lang="az-Latn-AZ" altLang="en-US"/>
              <a:t>Bitmapın </a:t>
            </a:r>
            <a:r>
              <a:rPr lang="az-Latn-AZ" altLang="en-US">
                <a:latin typeface="Arial" panose="020B0604020202020204" pitchFamily="34" charset="0"/>
                <a:cs typeface="Arial" panose="020B0604020202020204" pitchFamily="34" charset="0"/>
              </a:rPr>
              <a:t>α dərəcə</a:t>
            </a:r>
            <a:r>
              <a:rPr lang="az-Latn-AZ" altLang="en-US"/>
              <a:t> çevrilməsi</a:t>
            </a:r>
            <a:endParaRPr lang="az-Latn-AZ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363470"/>
                <a:ext cx="10972800" cy="3764280"/>
              </a:xfrm>
            </p:spPr>
            <p:txBody>
              <a:bodyPr/>
              <a:p>
                <a:pPr marL="514350" indent="-514350">
                  <a:buFont typeface="+mj-lt"/>
                  <a:buAutoNum type="arabicParenR"/>
                </a:pPr>
                <a:r>
                  <a:rPr lang="az-Latn-AZ" altLang="en-US"/>
                  <a:t>Nöqtənin koordinat başlanğıcının ətrafına sürüşdürülməsi</a:t>
                </a:r>
                <a:endParaRPr lang="az-Latn-AZ" altLang="en-US"/>
              </a:p>
              <a:p>
                <a:pPr marL="514350" indent="-514350">
                  <a:buFont typeface="+mj-lt"/>
                  <a:buAutoNum type="arabicParenR"/>
                </a:pPr>
                <a:r>
                  <a:rPr lang="az-Latn-AZ" altLang="en-US"/>
                  <a:t>Nöqtənin </a:t>
                </a:r>
                <a:r>
                  <a:rPr lang="az-Latn-AZ" altLang="en-US"/>
                  <a:t>R fırlanma matrisinə vurulması</a:t>
                </a:r>
                <a:br>
                  <a:rPr lang="az-Latn-AZ" altLang="en-US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az-Latn-AZ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az-Latn-AZ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az-Latn-AZ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az-Latn-AZ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az-Latn-AZ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az-Latn-AZ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Font typeface="+mj-lt"/>
                  <a:buAutoNum type="arabicParenR"/>
                </a:pPr>
                <a:r>
                  <a:rPr lang="az-Latn-AZ" altLang="en-US"/>
                  <a:t>Nöqtənin koordinat başlanğıcının ətrafına sürüşdürüldüyünün dəyərlərin əksi qədər sürüşdürülməsi</a:t>
                </a:r>
                <a:endParaRPr lang="az-Latn-AZ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363470"/>
                <a:ext cx="10972800" cy="37642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1131570"/>
          </a:xfrm>
        </p:spPr>
        <p:txBody>
          <a:bodyPr/>
          <a:p>
            <a:r>
              <a:rPr lang="az-Latn-AZ" altLang="en-US"/>
              <a:t>Bitmapın </a:t>
            </a:r>
            <a:r>
              <a:rPr lang="en-US" altLang="az-Latn-AZ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az-Latn-AZ" altLang="az-Latn-AZ">
                <a:latin typeface="Arial" panose="020B0604020202020204" pitchFamily="34" charset="0"/>
                <a:cs typeface="Arial" panose="020B0604020202020204" pitchFamily="34" charset="0"/>
              </a:rPr>
              <a:t>ıqlaşdırılması</a:t>
            </a:r>
            <a:endParaRPr lang="az-Latn-AZ" altLang="az-Latn-A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363470"/>
                <a:ext cx="10972800" cy="3764280"/>
              </a:xfrm>
            </p:spPr>
            <p:txBody>
              <a:bodyPr/>
              <a:p>
                <a:pPr marL="514350" indent="-514350">
                  <a:buFont typeface="+mj-lt"/>
                  <a:buAutoNum type="arabicParenR"/>
                </a:pPr>
                <a:r>
                  <a:rPr lang="az-Latn-AZ">
                    <a:sym typeface="+mn-ea"/>
                  </a:rPr>
                  <a:t>Gauss nüvəsi funksiyası</a:t>
                </a:r>
                <a:br>
                  <a:rPr lang="az-Latn-AZ"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az-Latn-AZ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Font typeface="+mj-lt"/>
                  <a:buAutoNum type="arabicParenR"/>
                </a:pPr>
                <a:r>
                  <a:rPr lang="az-Latn-AZ">
                    <a:sym typeface="+mn-ea"/>
                  </a:rPr>
                  <a:t>Gauss nüvəsinin matris generasiyası</a:t>
                </a:r>
                <a:endParaRPr lang="az-Latn-AZ">
                  <a:sym typeface="+mn-ea"/>
                </a:endParaRPr>
              </a:p>
              <a:p>
                <a:pPr marL="514350" indent="-514350">
                  <a:buFont typeface="+mj-lt"/>
                  <a:buAutoNum type="arabicParenR"/>
                </a:pPr>
                <a:r>
                  <a:rPr lang="az-Latn-AZ">
                    <a:sym typeface="+mn-ea"/>
                  </a:rPr>
                  <a:t>Piksellərin bulanıq dəyərlərinin hesablanması</a:t>
                </a:r>
                <a:endParaRPr lang="en-US" altLang="az-Latn-AZ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Font typeface="+mj-lt"/>
                  <a:buAutoNum type="arabicParenR"/>
                </a:pPr>
                <a:endParaRPr lang="az-Latn-AZ"/>
              </a:p>
              <a:p>
                <a:pPr marL="514350" indent="-514350">
                  <a:buFont typeface="+mj-lt"/>
                  <a:buAutoNum type="arabicParenR"/>
                </a:pPr>
                <a:endParaRPr lang="az-Latn-AZ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363470"/>
                <a:ext cx="10972800" cy="3764280"/>
              </a:xfrm>
              <a:blipFill rotWithShape="1">
                <a:blip r:embed="rId1"/>
                <a:stretch>
                  <a:fillRect b="-30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"/>
            <a:ext cx="10972800" cy="686435"/>
          </a:xfrm>
        </p:spPr>
        <p:txBody>
          <a:bodyPr/>
          <a:p>
            <a:r>
              <a:rPr lang="az-Latn-AZ" altLang="en-US"/>
              <a:t>Bitmapda kənar xətlərin tapılması</a:t>
            </a:r>
            <a:endParaRPr lang="az-Latn-AZ" altLang="az-Latn-A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77900"/>
                <a:ext cx="10972800" cy="5732780"/>
              </a:xfrm>
            </p:spPr>
            <p:txBody>
              <a:bodyPr/>
              <a:p>
                <a:pPr marL="514350" indent="-514350">
                  <a:buFont typeface="+mj-lt"/>
                  <a:buAutoNum type="arabicParenR"/>
                </a:pPr>
                <a:r>
                  <a:rPr lang="az-Latn-AZ">
                    <a:sym typeface="+mn-ea"/>
                  </a:rPr>
                  <a:t>Şəklin boz çalara çevrilməsi və bulanıqlaşdırılması</a:t>
                </a:r>
                <a:endParaRPr lang="az-Latn-AZ">
                  <a:sym typeface="+mn-ea"/>
                </a:endParaRP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altLang="az-Latn-AZ">
                    <a:sym typeface="+mn-ea"/>
                  </a:rPr>
                  <a:t>Piksell</a:t>
                </a:r>
                <a:r>
                  <a:rPr lang="az-Latn-AZ" altLang="az-Latn-AZ">
                    <a:sym typeface="+mn-ea"/>
                  </a:rPr>
                  <a:t>ərin Sobel operatoruna vurulması</a:t>
                </a:r>
                <a:br>
                  <a:rPr lang="az-Latn-AZ"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𝜕</m:t>
                          </m:r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num>
                        <m:den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𝜕</m:t>
                          </m:r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</m:t>
                      </m:r>
                      <m:f>
                        <m:f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az-Latn-AZ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z-Latn-AZ"/>
              </a:p>
              <a:p>
                <a:pPr marL="514350" indent="-514350">
                  <a:buFont typeface="+mj-lt"/>
                  <a:buAutoNum type="arabicParenR"/>
                </a:pPr>
                <a:r>
                  <a:rPr lang="az-Latn-AZ">
                    <a:sym typeface="+mn-ea"/>
                  </a:rPr>
                  <a:t>Pikselin hansısa kənar xəttə aid olub olmamasının tapılması</a:t>
                </a:r>
                <a:br>
                  <a:rPr lang="az-Latn-AZ"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az-Latn-AZ">
                          <a:latin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az-Latn-AZ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az-Latn-AZ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256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𝑅𝑜𝑢𝑛𝑑</m:t>
                      </m:r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ctrlP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num>
                        <m:den>
                          <m:r>
                            <a:rPr lang="en-US" altLang="az-Latn-AZ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256</m:t>
                          </m:r>
                        </m:den>
                      </m:f>
                      <m:r>
                        <a:rPr lang="en-US" altLang="az-Latn-AZ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az-Latn-AZ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+mj-lt"/>
                  <a:buNone/>
                </a:pPr>
                <a:endParaRPr lang="az-Latn-AZ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77900"/>
                <a:ext cx="10972800" cy="5732780"/>
              </a:xfrm>
              <a:blipFill rotWithShape="1">
                <a:blip r:embed="rId1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Presentation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Cambria Math</vt:lpstr>
      <vt:lpstr>Microsoft YaHei</vt:lpstr>
      <vt:lpstr>Arial Unicode MS</vt:lpstr>
      <vt:lpstr>Calibri</vt:lpstr>
      <vt:lpstr>Blue Waves</vt:lpstr>
      <vt:lpstr>C# dilində image processing kitabxanası</vt:lpstr>
      <vt:lpstr>Bitmapın quruluşu</vt:lpstr>
      <vt:lpstr>Digər bir sıra əməllər</vt:lpstr>
      <vt:lpstr>Bitmapın boz çalara çevrilməsi</vt:lpstr>
      <vt:lpstr>Bitmapın α dərəcə çevrilməsi</vt:lpstr>
      <vt:lpstr>Bitmapın bulanıqlaşdırılması</vt:lpstr>
      <vt:lpstr>Bitmapda kənar xətlərin tapılması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dilində image processing kitabxanası</dc:title>
  <dc:creator/>
  <cp:lastModifiedBy>stann</cp:lastModifiedBy>
  <cp:revision>39</cp:revision>
  <dcterms:created xsi:type="dcterms:W3CDTF">2023-10-20T09:19:00Z</dcterms:created>
  <dcterms:modified xsi:type="dcterms:W3CDTF">2023-11-17T19:57:30Z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329287A506624E9CA57E1C5F5B457EC1</vt:lpwstr>
  </property>
  <property fmtid="{D5CDD505-2E9C-101B-9397-08002B2CF9AE}" pid="3" name="KSOProductBuildVer">
    <vt:lpwstr>1033-11.2.0.11225</vt:lpwstr>
  </property>
</Properties>
</file>