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8" r:id="rId7"/>
    <p:sldId id="261" r:id="rId8"/>
    <p:sldId id="262" r:id="rId9"/>
    <p:sldId id="263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303D07-D478-6053-AFB4-F48B9C47DAC0}" name="SADIQ ALI H" initials="SH" userId="946713ccb2e07b82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87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38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876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86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264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983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17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1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7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61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44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3385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Boosting Algorithms in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Enhancing Prediction Accuracy through Ensemble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Finance: Fraud detection.</a:t>
            </a:r>
          </a:p>
          <a:p>
            <a:r>
              <a:t>- Healthcare: Disease prediction.</a:t>
            </a:r>
          </a:p>
          <a:p>
            <a:r>
              <a:t>- Marketing: Customer segmentation, churn prediction.</a:t>
            </a:r>
          </a:p>
          <a:p>
            <a:r>
              <a:t>- E-commerce: Product recommendation.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Advantages</a:t>
            </a:r>
            <a:r>
              <a:rPr lang="en-IN" dirty="0"/>
              <a:t>:</a:t>
            </a:r>
            <a:endParaRPr dirty="0"/>
          </a:p>
          <a:p>
            <a:r>
              <a:rPr dirty="0"/>
              <a:t>- High accuracy.</a:t>
            </a:r>
          </a:p>
          <a:p>
            <a:r>
              <a:rPr dirty="0"/>
              <a:t>- Versatile and adaptable.</a:t>
            </a:r>
          </a:p>
          <a:p>
            <a:endParaRPr dirty="0"/>
          </a:p>
          <a:p>
            <a:r>
              <a:rPr dirty="0"/>
              <a:t>Disadvantages:</a:t>
            </a:r>
          </a:p>
          <a:p>
            <a:r>
              <a:rPr dirty="0"/>
              <a:t>- Computationally expensive.</a:t>
            </a:r>
          </a:p>
          <a:p>
            <a:r>
              <a:rPr dirty="0"/>
              <a:t>- Sensitive to noisy data and overfitting.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Boosting combines multiple models for better predictions.</a:t>
            </a:r>
          </a:p>
          <a:p>
            <a:r>
              <a:t>- Choice of algorithm depends on dataset and task requirements.</a:t>
            </a:r>
          </a:p>
          <a:p>
            <a:r>
              <a:t>- XGBoost, LightGBM, and CatBoost are widely used due to their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Definition: Boosting is an ensemble technique to convert weak learners into strong learners.</a:t>
            </a:r>
          </a:p>
          <a:p>
            <a:r>
              <a:rPr dirty="0"/>
              <a:t>- Overview: Iteratively combines predictions from multiple models to improve accuracy.</a:t>
            </a:r>
          </a:p>
          <a:p>
            <a:r>
              <a:rPr dirty="0"/>
              <a:t>- Key Idea: Focus on misclassified instances by previous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Why Boosting?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Improves prediction accuracy.</a:t>
            </a:r>
          </a:p>
          <a:p>
            <a:r>
              <a:rPr dirty="0"/>
              <a:t>- Reduces bias and variance.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7BBFCA-AE28-8B09-DDB0-51C47D21B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884" y="2772696"/>
            <a:ext cx="7384026" cy="337851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Boosting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Training starts with an initial weak model.</a:t>
            </a:r>
          </a:p>
          <a:p>
            <a:r>
              <a:t>- Misclassified samples get higher weights.</a:t>
            </a:r>
          </a:p>
          <a:p>
            <a:r>
              <a:t>- Successive models correct the errors of previous ones.</a:t>
            </a:r>
          </a:p>
          <a:p>
            <a:r>
              <a:t>- Final prediction combines weighted votes of all models.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1F5ACF-0508-CF15-76BF-315948F96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059" y="3657599"/>
            <a:ext cx="7543800" cy="259571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Boosting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AdaBoost (Adaptive Boosting)</a:t>
            </a:r>
          </a:p>
          <a:p>
            <a:r>
              <a:t>2. Gradient Boosting</a:t>
            </a:r>
          </a:p>
          <a:p>
            <a:r>
              <a:t>3. XGBoost (Extreme Gradient Boosting)</a:t>
            </a:r>
          </a:p>
          <a:p>
            <a:r>
              <a:t>4. LightGBM</a:t>
            </a:r>
          </a:p>
          <a:p>
            <a:r>
              <a:t>5. CatBoost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F04EA-8A8F-5DD6-1CA2-6094D99FA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7DC0A-2374-76BE-8E26-AD2F7693008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331973"/>
          </a:xfrm>
        </p:spPr>
      </p:pic>
    </p:spTree>
    <p:extLst>
      <p:ext uri="{BB962C8B-B14F-4D97-AF65-F5344CB8AC3E}">
        <p14:creationId xmlns:p14="http://schemas.microsoft.com/office/powerpoint/2010/main" val="3559370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AdaBoost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Description: Sequentially applies weak classifiers (e.g., decision stumps).</a:t>
            </a:r>
          </a:p>
          <a:p>
            <a:r>
              <a:t>- Process: Adjusts sample weights based on errors.</a:t>
            </a:r>
          </a:p>
          <a:p>
            <a:r>
              <a:t>- Formula: Combine classifiers with weighted vote mechanism.</a:t>
            </a:r>
          </a:p>
          <a:p>
            <a:r>
              <a:t>- Pros &amp; Cons: Simple but sensitive to outliers.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Gradient Boosting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Description: Minimizes loss by adding models sequentially.</a:t>
            </a:r>
          </a:p>
          <a:p>
            <a:r>
              <a:t>- Key Steps: Compute gradients, fit models to residual errors, update weights.</a:t>
            </a:r>
          </a:p>
          <a:p>
            <a:r>
              <a:t>- Applications: Regression, classification.</a:t>
            </a:r>
          </a:p>
          <a:p>
            <a:r>
              <a:t>- Advantages: Robust performance, customizable loss 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XGBoost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Key Features: Regularization, tree pruning, parallel processing.</a:t>
            </a:r>
          </a:p>
          <a:p>
            <a:r>
              <a:t>- Advantages: Speed, scalability, performance.</a:t>
            </a:r>
          </a:p>
          <a:p>
            <a:r>
              <a:t>- Use Cases: Kaggle competitions, large datasets.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22</TotalTime>
  <Words>356</Words>
  <Application>Microsoft Office PowerPoint</Application>
  <PresentationFormat>On-screen Show (4:3)</PresentationFormat>
  <Paragraphs>51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Boosting Algorithms in Machine Learning</vt:lpstr>
      <vt:lpstr>Introduction to Boosting</vt:lpstr>
      <vt:lpstr>Why Boosting?</vt:lpstr>
      <vt:lpstr>How Boosting Works</vt:lpstr>
      <vt:lpstr>Types of Boosting Algorithms</vt:lpstr>
      <vt:lpstr>PowerPoint Presentation</vt:lpstr>
      <vt:lpstr>AdaBoost Algorithm</vt:lpstr>
      <vt:lpstr>Gradient Boosting</vt:lpstr>
      <vt:lpstr>XGBoost</vt:lpstr>
      <vt:lpstr>Real-World Applications</vt:lpstr>
      <vt:lpstr>Advantages and Disadvantages</vt:lpstr>
      <vt:lpstr>Key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SADIQ ALI H</dc:creator>
  <cp:keywords/>
  <dc:description>generated using python-pptx</dc:description>
  <cp:lastModifiedBy>SADIQ ALI H</cp:lastModifiedBy>
  <cp:revision>2</cp:revision>
  <dcterms:created xsi:type="dcterms:W3CDTF">2013-01-27T09:14:16Z</dcterms:created>
  <dcterms:modified xsi:type="dcterms:W3CDTF">2024-11-25T11:53:24Z</dcterms:modified>
  <cp:category/>
</cp:coreProperties>
</file>