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0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6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4994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859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353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384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74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8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3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79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3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12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5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5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5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66BE2-F5BE-4881-9B2F-8203BE04D7D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55E440-48C1-4B04-8030-E4C620FF1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83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0410-4234-BFE0-1192-E1C990C15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		</a:t>
            </a:r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Uber Trip Analysis</a:t>
            </a: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69AB0-1712-F47C-B653-39D613FB6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project by Md Sadique from 22 June 2025 to 01 July 2025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46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6300-6DE0-6F5F-C01A-A606B189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Objective of Project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63FB-08A6-E56F-A65F-43CDF2B2B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Objective of Project is to analyse Uber trip data using Power BI to gain insights into booking trends, revenue, and trip efficiency, helping stakeholders make data-driven decisions.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understand trip patterns based on time, Uber needs to analyse ride demand and trends across different time intervals. This dashboard will help in optimizing operations, pricing, and driver availability.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provide in-depth insights and allow users to explore granular data, a Grid Tab will be created. This tab will enable drill-through functionality, allowing users to access detailed records based on selections made in other dashboards.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87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DEB7-9D4C-771A-94A0-6E0BF0A4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3757-8A46-3A5B-48B3-1F5BAD27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Uber Trip Data with 2 excel files.</a:t>
            </a:r>
          </a:p>
          <a:p>
            <a:r>
              <a:rPr lang="en-IN" dirty="0"/>
              <a:t>Location Table with 266 Rows and 3 Columns</a:t>
            </a:r>
          </a:p>
          <a:p>
            <a:r>
              <a:rPr lang="en-IN" dirty="0"/>
              <a:t>Uber Trip Details Table with 103729 Rows and 11 Columns</a:t>
            </a:r>
          </a:p>
          <a:p>
            <a:r>
              <a:rPr lang="en-IN" dirty="0"/>
              <a:t>Key Columns : </a:t>
            </a:r>
            <a:br>
              <a:rPr lang="en-IN" dirty="0"/>
            </a:br>
            <a:r>
              <a:rPr lang="en-IN" dirty="0"/>
              <a:t>In Location Table : LocationID, Location, City</a:t>
            </a:r>
            <a:br>
              <a:rPr lang="en-IN" dirty="0"/>
            </a:br>
            <a:r>
              <a:rPr lang="en-IN" dirty="0"/>
              <a:t>IN Uber Trip Table : Trip ID, Pickup Time, Drop off Time, Trip distance, Fare_amount, Vehicle, Payment_Type</a:t>
            </a:r>
          </a:p>
        </p:txBody>
      </p:sp>
    </p:spTree>
    <p:extLst>
      <p:ext uri="{BB962C8B-B14F-4D97-AF65-F5344CB8AC3E}">
        <p14:creationId xmlns:p14="http://schemas.microsoft.com/office/powerpoint/2010/main" val="17670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F951-0753-A84E-9F85-953B4762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we have to find from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16AE-AC71-05D4-279E-70B3A00BF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2189"/>
            <a:ext cx="8596668" cy="3713582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Bookings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How many trips were booked over a given period?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Booking Value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What is the total revenue generated from all bookings?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Average Booking Value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What is the average revenue per booking?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Total Trip Distance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What is the total distance covered by all trips?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Average Trip Distance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How far are customers traveling on average per trip?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Average Trip Time</a:t>
            </a:r>
            <a:r>
              <a:rPr lang="en-IN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– What is the average duration of trips?</a:t>
            </a:r>
            <a:endParaRPr lang="en-IN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47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FF78-37C3-9670-F9FA-4FFCB3D2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86FD6-A030-0602-D045-25CDED441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9373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Frequent Pickup Point</a:t>
            </a:r>
          </a:p>
          <a:p>
            <a:pPr>
              <a:buFont typeface="+mj-lt"/>
              <a:buAutoNum type="arabicPeriod"/>
            </a:pPr>
            <a:r>
              <a:rPr lang="en-I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Frequent Drop-off Point</a:t>
            </a:r>
          </a:p>
          <a:p>
            <a:pPr>
              <a:buFont typeface="+mj-lt"/>
              <a:buAutoNum type="arabicPeriod"/>
            </a:pPr>
            <a:r>
              <a:rPr lang="en-IN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Farthest Trip</a:t>
            </a:r>
          </a:p>
          <a:p>
            <a:pPr>
              <a:buFont typeface="+mj-lt"/>
              <a:buAutoNum type="arabicPeriod"/>
            </a:pPr>
            <a:r>
              <a:rPr lang="en-I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</a:t>
            </a:r>
            <a:r>
              <a:rPr lang="en-IN" kern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booking by Location (Top 5)</a:t>
            </a:r>
          </a:p>
          <a:p>
            <a:pPr>
              <a:buFont typeface="+mj-lt"/>
              <a:buAutoNum type="arabicPeriod"/>
            </a:pPr>
            <a:r>
              <a:rPr lang="en-IN" sz="1800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Preferred Vehicle for Location Pickup</a:t>
            </a:r>
          </a:p>
          <a:p>
            <a:endParaRPr lang="en-IN" sz="18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13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122F5-6B33-1EE3-6303-07956E0E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7" y="399271"/>
            <a:ext cx="11672595" cy="6111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3DF8C-2690-3A8F-635B-8E3D96A41EA0}"/>
              </a:ext>
            </a:extLst>
          </p:cNvPr>
          <p:cNvSpPr txBox="1"/>
          <p:nvPr/>
        </p:nvSpPr>
        <p:spPr>
          <a:xfrm>
            <a:off x="251927" y="29939"/>
            <a:ext cx="907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 Trip Analysis Dashboard</a:t>
            </a:r>
          </a:p>
        </p:txBody>
      </p:sp>
    </p:spTree>
    <p:extLst>
      <p:ext uri="{BB962C8B-B14F-4D97-AF65-F5344CB8AC3E}">
        <p14:creationId xmlns:p14="http://schemas.microsoft.com/office/powerpoint/2010/main" val="30860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C6493-1E63-56DD-7ED3-E122416E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4" y="179225"/>
            <a:ext cx="11926706" cy="652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0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1E614-6E7F-CEEA-2127-C8683FB7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279918"/>
            <a:ext cx="11765903" cy="6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54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317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  Uber Trip Analysis  </vt:lpstr>
      <vt:lpstr>Objective of Project </vt:lpstr>
      <vt:lpstr>About Dataset </vt:lpstr>
      <vt:lpstr>Insights we have to find from Analysis</vt:lpstr>
      <vt:lpstr>Location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Sadique</dc:creator>
  <cp:lastModifiedBy>Md Sadique</cp:lastModifiedBy>
  <cp:revision>10</cp:revision>
  <dcterms:created xsi:type="dcterms:W3CDTF">2025-07-01T14:47:15Z</dcterms:created>
  <dcterms:modified xsi:type="dcterms:W3CDTF">2025-07-03T09:30:33Z</dcterms:modified>
</cp:coreProperties>
</file>