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C410-FD88-40B5-96FB-D1CCE8AC0654}" type="datetimeFigureOut">
              <a:rPr lang="ru-RU" smtClean="0"/>
              <a:t>24.05.2019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A120-61AD-4258-A566-806A785621C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00241"/>
            <a:ext cx="7772400" cy="160021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Отчет по практике профессионального модуля</a:t>
            </a:r>
            <a:br>
              <a:rPr lang="ru-RU" dirty="0" smtClean="0"/>
            </a:br>
            <a:r>
              <a:rPr lang="ru-RU" sz="2700" dirty="0" smtClean="0"/>
              <a:t>Разработка программных модулей программного обеспечения для компьютерных систем</a:t>
            </a:r>
            <a:endParaRPr lang="ru-RU" sz="2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7558118" cy="1643074"/>
          </a:xfrm>
        </p:spPr>
        <p:txBody>
          <a:bodyPr>
            <a:normAutofit/>
          </a:bodyPr>
          <a:lstStyle/>
          <a:p>
            <a:pPr algn="r"/>
            <a:endParaRPr lang="ru-RU" dirty="0" smtClean="0"/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Выполнил студент 33 группы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Волков Е.Г.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коды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600201"/>
            <a:ext cx="7863550" cy="44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5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Научиться разрабатывать проекты на языке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ru-RU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# (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Visual Studio</a:t>
            </a:r>
            <a:r>
              <a:rPr lang="ru-RU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проекта была выбрана тема </a:t>
            </a:r>
            <a:r>
              <a:rPr lang="en-US" dirty="0" smtClean="0"/>
              <a:t>“</a:t>
            </a:r>
            <a:r>
              <a:rPr lang="ru-RU" dirty="0" smtClean="0"/>
              <a:t>Создание </a:t>
            </a:r>
            <a:r>
              <a:rPr lang="en-US" dirty="0" smtClean="0"/>
              <a:t>Pixel Picker”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Окно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2976"/>
            <a:ext cx="6974845" cy="442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Выполнение домашних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Выполняли самостоятельные работы на дому</a:t>
            </a:r>
          </a:p>
          <a:p>
            <a:pPr>
              <a:buNone/>
            </a:pPr>
            <a:r>
              <a:rPr lang="ru-RU" dirty="0" smtClean="0"/>
              <a:t>в виде тестов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0" y="980728"/>
            <a:ext cx="8196911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" y="188640"/>
            <a:ext cx="8837293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077877" cy="5577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39671"/>
            <a:ext cx="7556528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</Words>
  <Application>Microsoft Office PowerPoint</Application>
  <PresentationFormat>Экран 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Отчет по практике профессионального модуля Разработка программных модулей программного обеспечения для компьютерных систем</vt:lpstr>
      <vt:lpstr>Введение</vt:lpstr>
      <vt:lpstr>Проект</vt:lpstr>
      <vt:lpstr>Окно программы</vt:lpstr>
      <vt:lpstr>Выполнение домашних работ</vt:lpstr>
      <vt:lpstr>Презентация PowerPoint</vt:lpstr>
      <vt:lpstr>Презентация PowerPoint</vt:lpstr>
      <vt:lpstr>Презентация PowerPoint</vt:lpstr>
      <vt:lpstr>Презентация PowerPoint</vt:lpstr>
      <vt:lpstr>Исходные коды</vt:lpstr>
      <vt:lpstr>Form 1</vt:lpstr>
      <vt:lpstr>Спасибо за внимание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практике профессионального модуля Разработка программных модулей программного обеспечения для компьютерных систем</dc:title>
  <dc:creator>Студент</dc:creator>
  <cp:lastModifiedBy>впапрыар аврплыоап</cp:lastModifiedBy>
  <cp:revision>4</cp:revision>
  <dcterms:created xsi:type="dcterms:W3CDTF">2019-05-22T08:01:51Z</dcterms:created>
  <dcterms:modified xsi:type="dcterms:W3CDTF">2019-05-24T11:12:59Z</dcterms:modified>
</cp:coreProperties>
</file>