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05f5cf3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05f5cf3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05f5cf3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05f5cf3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5f5cf3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5f5cf3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05f5cf3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05f5cf3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05f5cf3a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05f5cf3a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5f5cf3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05f5cf3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05f5cf3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05f5cf3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Amazon Review Spectrum: A Sentiment Analysis Exploration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41475"/>
            <a:ext cx="76881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- 14: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20101120 Sadiul Arefin Rafi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20101291 Pritam Barua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20101386 Nafisa Muhammad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21301232 Irfanul Hoque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Elli, Maria, and Yi-Fan's study on business analytics using SVM and MNB.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classifiers for precision and recall.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using Amazon's Kindle book reviews.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evaluations displayed via statistical charts without accuracy measurements.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 model for predicting product ratings.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naive Bayes classifier with simpler algorithms for easy comprehension.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sourced from Kaggle.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Amazon product reviews with details like 'Reviewer ID', 'ASIN', 'Reviewer Name', 'Review title', and more.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gadgets like Kindle, Bluetooth speaker, TV, and Tablet.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ratings into binary classification: Positive (≥ 3) as 1 and Negative (&lt; 3) as 0.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 reviews, remove stop words, and apply POS tagging.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 using WordNet Lemmatizer and NLTK POS tagger.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various classifiers on the processed dataset.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Breakdown of text into tokens.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Removal of stop words for better accuracy.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Lemmatization to determine the root of words.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 tagging using NLTK library.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Implementation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supervised algorithms to understand word sense.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various classifiers like decision trees, logistic regression, naive Bayes, MNB, SVM, and random forests.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chosen due to its highest accuracy.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93.70%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Bayes: 93.45%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(pre-optimization): 93.94% and post-optimization: 94.08%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 90.18%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 93.46%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