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7e2b0f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7e2b0f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7e2b0f2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7e2b0f2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7e2b0f2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7e2b0f2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ad51e7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ad51e7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909a5de8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909a5de8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909a5f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909a5f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909a5fd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909a5fd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089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Times New Roman"/>
                <a:ea typeface="Times New Roman"/>
                <a:cs typeface="Times New Roman"/>
                <a:sym typeface="Times New Roman"/>
              </a:rPr>
              <a:t>Presentation on paper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“Hashtags, Emotions, and Comments: A Large-Scale Dataset to Understand Fine-Grained Social Emotions to Online Topics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07275" y="2528875"/>
            <a:ext cx="33324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Sadiul Arefin Rafi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20101120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Muhtasim Fuad Ayon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18101698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Bedria Durdana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17341004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743600" y="3011150"/>
            <a:ext cx="33324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Name: SK Safoan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ID: 17301160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Name: Ashfaqur Rahman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ID: 16301160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paper examined baseline performance to predict a topic’s possible social emotions in a multilabel classification setting.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infers social emotions from online topics.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help to predict various applications such as topic analysis and event detection.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of the work can improve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15175" y="4565000"/>
            <a:ext cx="24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Sadiul Arefin Rafi,  ID: 20101120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24 emoji options based on Sina Weibo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Trending hashtags were tracked from April-May 2020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Historical hot topics were taken from a website for November 2019-April 2020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Emotion votes were searched and parsed using the Selenium package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were gathered by searching and parsing through the lxml package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1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Biases were removed based on hashtags with less than 100 votes</a:t>
            </a:r>
            <a:endParaRPr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90200" y="4543575"/>
            <a:ext cx="24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Bedria Durdana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,  ID: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17341004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98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518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dataset contains more: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Instances for less words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Voters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Emotions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focused on the highest discussed topics in real life via hashtags.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relation between keywords and emotion votes was also analysed.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38" y="3385950"/>
            <a:ext cx="3461524" cy="15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58050" y="4565000"/>
            <a:ext cx="24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Bedria Durdana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,  ID: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17341004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Setup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5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98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4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Chinese word segmentation the authors used Pkuseg.</a:t>
            </a:r>
            <a:endParaRPr sz="34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4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extension of SGM is being used to leverage user comments.</a:t>
            </a:r>
            <a:endParaRPr sz="34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4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rank is being used to extract keywords from comments.</a:t>
            </a:r>
            <a:endParaRPr sz="34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4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is better than human results.</a:t>
            </a:r>
            <a:endParaRPr sz="34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4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SGM exhibits a performance drop for long hashtags.</a:t>
            </a:r>
            <a:endParaRPr sz="34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58050" y="4565000"/>
            <a:ext cx="24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Ashfaqur Rahman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,  ID: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16301160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2847743" y="950575"/>
            <a:ext cx="34485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51225" y="1540042"/>
            <a:ext cx="85206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SGM performs better than the non-neural baselines.</a:t>
            </a:r>
            <a:endParaRPr sz="15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is better than human results.</a:t>
            </a:r>
            <a:endParaRPr sz="15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SGM+UC performs better results for external features from user comment results than SGM</a:t>
            </a:r>
            <a:endParaRPr sz="23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Char char="○"/>
            </a:pPr>
            <a:r>
              <a:t/>
            </a:r>
            <a:endParaRPr sz="1540">
              <a:solidFill>
                <a:srgbClr val="000000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900" y="2659050"/>
            <a:ext cx="3448500" cy="2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727825" y="39831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515875" y="482120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Figure 1 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12350" y="4527825"/>
            <a:ext cx="31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SK Safoan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17301160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200475" y="98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70" u="sng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264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7650" y="169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</a:rPr>
              <a:t>Results over varying emotions(Figure 2)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</a:rPr>
              <a:t>Results over varying topic length(Figure 3)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00" y="2451900"/>
            <a:ext cx="409989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52575"/>
            <a:ext cx="45720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905400" y="47130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Figure 2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761225" y="47130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</a:t>
            </a:r>
            <a:r>
              <a:rPr lang="en"/>
              <a:t>Figure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3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it’s quite hard to make sense of reader’s response because of -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3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Informal hashtags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3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Uncommon words/emotions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3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Focusing on the negative impact while also ignoring the good stories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3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Incapability of predicting emotions properly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3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628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to further progress regarding this issue, we need to focus on managing a good balance on reducing disparity of emotions.</a:t>
            </a:r>
            <a:endParaRPr sz="628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729450" y="4565000"/>
            <a:ext cx="31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MD.MUHTASIM FUAD AYON,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ID: 18101698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