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dff34d84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dff34d84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dff34d84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dff34d84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dff34d84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dff34d84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dff34d84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dff34d84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dff34d84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dff34d84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dff34d84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dff34d84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8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in cloud computing: Opportunities and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Author, Ali et al.</a:t>
            </a:r>
            <a:endParaRPr sz="155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br>
              <a:rPr lang="en"/>
            </a:br>
            <a:r>
              <a:rPr lang="en"/>
              <a:t>Sadiul Arefin Rafi</a:t>
            </a:r>
            <a:br>
              <a:rPr lang="en"/>
            </a:br>
            <a:r>
              <a:rPr lang="en"/>
              <a:t>ID 20101120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and 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Objective: Investigate the security issues in cloud computing, analyzing the challenges and opportunities.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Background: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Rapid adoption of cloud computing in various industries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Security remains a significant concern for both providers and consumers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 in Cloud Security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Centralized Security Management: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Easier management and enforcement of security policies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Centralized controls and streamlined security protocols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Reduced Physical Access Risk: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Limited physical access to servers reduces security risks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Improved Patch and Update Management: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Cloud providers can more rapidly and effectively deploy patches and updates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Cloud Security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Privacy: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Ensuring the confidentiality of sensitive data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Breaches: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Risks of unauthorized access to data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Loss: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Risk of losing data due to various reasons, including accidental deletion, malicious activity, or catastrophic events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Compliance and Legal Issues: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Navigating complex regulatory environments and maintaining compliance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Advanced Encryption Techniques: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of strong encryption methods for data at rest and in transit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Regular Security Audits: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Frequent and comprehensive audits to identify and address vulnerabilities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Clear Compliance and Governance Models: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Establishing and maintaining compliance with relevant regulations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Summary: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Cloud computing offers significant benefits, but security remains a paramount concern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Final Thought: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Comprehensive, proactive security strategies are essential for leveraging the opportunities while mitigating the risks associated with cloud computing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60850" y="243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