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98" r:id="rId6"/>
    <p:sldId id="299" r:id="rId7"/>
    <p:sldId id="305" r:id="rId8"/>
    <p:sldId id="300" r:id="rId9"/>
    <p:sldId id="301" r:id="rId10"/>
    <p:sldId id="302" r:id="rId11"/>
    <p:sldId id="306" r:id="rId12"/>
    <p:sldId id="303" r:id="rId13"/>
    <p:sldId id="304" r:id="rId14"/>
    <p:sldId id="278" r:id="rId15"/>
  </p:sldIdLst>
  <p:sldSz cx="9144000" cy="5143500" type="screen16x9"/>
  <p:notesSz cx="6858000" cy="9144000"/>
  <p:embeddedFontLst>
    <p:embeddedFont>
      <p:font typeface="Broadway" panose="04040905080B02020502" pitchFamily="82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tamaran" panose="020B0604020202020204" charset="0"/>
      <p:regular r:id="rId22"/>
      <p:bold r:id="rId23"/>
    </p:embeddedFont>
    <p:embeddedFont>
      <p:font typeface="Catamaran Thin" panose="020B0604020202020204" charset="0"/>
      <p:regular r:id="rId24"/>
      <p:bold r:id="rId25"/>
    </p:embeddedFont>
    <p:embeddedFont>
      <p:font typeface="Oswald" panose="00000500000000000000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778BD7-CB1E-45C7-9444-F9178D188997}">
  <a:tblStyle styleId="{31778BD7-CB1E-45C7-9444-F9178D1889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A729D15-B007-41AA-B28D-3FF0FDEF81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04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69514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a902fc3460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a902fc3460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855300" y="2117602"/>
            <a:ext cx="74334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8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2"/>
          <p:cNvSpPr txBox="1">
            <a:spLocks noGrp="1"/>
          </p:cNvSpPr>
          <p:nvPr>
            <p:ph type="ctrTitle"/>
          </p:nvPr>
        </p:nvSpPr>
        <p:spPr>
          <a:xfrm>
            <a:off x="762000" y="895350"/>
            <a:ext cx="7433400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latin typeface="Broadway" pitchFamily="82" charset="0"/>
              </a:rPr>
              <a:t>CHANTELLE</a:t>
            </a:r>
            <a:endParaRPr dirty="0">
              <a:latin typeface="Broadway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762000" y="1047750"/>
            <a:ext cx="73152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 			</a:t>
            </a:r>
            <a:r>
              <a:rPr lang="en-US" sz="2400" b="1" dirty="0">
                <a:solidFill>
                  <a:schemeClr val="tx1"/>
                </a:solidFill>
              </a:rPr>
              <a:t>Membership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-&gt;do you have  a membership?</a:t>
            </a: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-&gt; no--&gt; want to become a member?</a:t>
            </a: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	--&gt; no --&gt; billing</a:t>
            </a: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			</a:t>
            </a: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	-&gt;yes--&gt;display membership offers(choose your offer) </a:t>
            </a:r>
          </a:p>
          <a:p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-&gt;yes--&gt; display points--&gt;do you want to use them--&gt;yes/no--&gt;billing </a:t>
            </a:r>
          </a:p>
        </p:txBody>
      </p:sp>
    </p:spTree>
    <p:extLst>
      <p:ext uri="{BB962C8B-B14F-4D97-AF65-F5344CB8AC3E}">
        <p14:creationId xmlns:p14="http://schemas.microsoft.com/office/powerpoint/2010/main" val="258016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35990A-B31D-29EC-37A8-9B9CEBB586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3A71A-FFDC-9A99-8FBC-6FB4926B2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45" y="0"/>
            <a:ext cx="50833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4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4648200" y="4391386"/>
            <a:ext cx="548700" cy="72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 smtClean="0">
                <a:solidFill>
                  <a:schemeClr val="tx1">
                    <a:lumMod val="75000"/>
                  </a:schemeClr>
                </a:solidFill>
              </a:rPr>
              <a:t>12</a:t>
            </a:fld>
            <a:endParaRPr lang="en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1218" y="3867150"/>
            <a:ext cx="351891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			</a:t>
            </a:r>
            <a:r>
              <a:rPr lang="en-US" sz="1800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Help</a:t>
            </a:r>
          </a:p>
          <a:p>
            <a:endParaRPr lang="en-US" sz="16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-&gt;contact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</a:rPr>
              <a:t>no.and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email id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85750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tx1"/>
                </a:solidFill>
              </a:rPr>
              <a:t> Billing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-&gt;extracting required information using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</a:rPr>
              <a:t>csv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-&gt; using math module 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-&gt; Ask for location 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-&gt;shipping cost 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-&gt;total sum 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-&gt;credit card details</a:t>
            </a:r>
          </a:p>
          <a:p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0827" y="242672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 			</a:t>
            </a:r>
            <a:r>
              <a:rPr lang="en-US" sz="1600" b="1" dirty="0">
                <a:solidFill>
                  <a:schemeClr val="tx1"/>
                </a:solidFill>
              </a:rPr>
              <a:t>Schemes</a:t>
            </a:r>
          </a:p>
          <a:p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-&gt;offers going on right now (using the date time module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303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819150"/>
            <a:ext cx="7433400" cy="1018800"/>
          </a:xfrm>
        </p:spPr>
        <p:txBody>
          <a:bodyPr/>
          <a:lstStyle/>
          <a:p>
            <a:r>
              <a:rPr lang="en-IN" dirty="0">
                <a:latin typeface="Oswald" charset="0"/>
              </a:rPr>
              <a:t>FUTURE  SCOPE</a:t>
            </a:r>
            <a:br>
              <a:rPr lang="en-IN" dirty="0">
                <a:latin typeface="Oswald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09750"/>
            <a:ext cx="7433400" cy="355500"/>
          </a:xfrm>
        </p:spPr>
        <p:txBody>
          <a:bodyPr/>
          <a:lstStyle/>
          <a:p>
            <a:r>
              <a:rPr lang="en-US" dirty="0"/>
              <a:t>The program would turn into a proper website with more functions and variety in terms of goods and services we can provide.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3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p34"/>
          <p:cNvGrpSpPr/>
          <p:nvPr/>
        </p:nvGrpSpPr>
        <p:grpSpPr>
          <a:xfrm>
            <a:off x="218" y="1955909"/>
            <a:ext cx="9143345" cy="1231682"/>
            <a:chOff x="218" y="898161"/>
            <a:chExt cx="9143345" cy="1231682"/>
          </a:xfrm>
        </p:grpSpPr>
        <p:sp>
          <p:nvSpPr>
            <p:cNvPr id="1106" name="Google Shape;1106;p3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1" name="Google Shape;1151;p34"/>
          <p:cNvSpPr/>
          <p:nvPr/>
        </p:nvSpPr>
        <p:spPr>
          <a:xfrm>
            <a:off x="3641050" y="1640725"/>
            <a:ext cx="1862100" cy="1862100"/>
          </a:xfrm>
          <a:prstGeom prst="ellipse">
            <a:avLst/>
          </a:prstGeom>
          <a:gradFill>
            <a:gsLst>
              <a:gs pos="0">
                <a:srgbClr val="BEF176"/>
              </a:gs>
              <a:gs pos="50000">
                <a:schemeClr val="accent2"/>
              </a:gs>
              <a:gs pos="100000">
                <a:srgbClr val="AF9FFF"/>
              </a:gs>
            </a:gsLst>
            <a:lin ang="5400012" scaled="0"/>
          </a:gradFill>
          <a:ln>
            <a:noFill/>
          </a:ln>
          <a:effectLst>
            <a:outerShdw blurRad="2857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4"/>
          <p:cNvSpPr txBox="1">
            <a:spLocks noGrp="1"/>
          </p:cNvSpPr>
          <p:nvPr>
            <p:ph type="ctrTitle" idx="4294967295"/>
          </p:nvPr>
        </p:nvSpPr>
        <p:spPr>
          <a:xfrm>
            <a:off x="1439400" y="978575"/>
            <a:ext cx="6265200" cy="47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EF176"/>
                </a:solidFill>
              </a:rPr>
              <a:t>THANKS!</a:t>
            </a:r>
            <a:endParaRPr sz="3000">
              <a:solidFill>
                <a:srgbClr val="BEF176"/>
              </a:solidFill>
            </a:endParaRPr>
          </a:p>
        </p:txBody>
      </p:sp>
      <p:sp>
        <p:nvSpPr>
          <p:cNvPr id="1153" name="Google Shape;1153;p34"/>
          <p:cNvSpPr txBox="1">
            <a:spLocks noGrp="1"/>
          </p:cNvSpPr>
          <p:nvPr>
            <p:ph type="subTitle" idx="4294967295"/>
          </p:nvPr>
        </p:nvSpPr>
        <p:spPr>
          <a:xfrm>
            <a:off x="952875" y="3706325"/>
            <a:ext cx="7238400" cy="6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AF9FFF"/>
                </a:solidFill>
                <a:latin typeface="Catamaran"/>
                <a:ea typeface="Catamaran"/>
                <a:cs typeface="Catamaran"/>
                <a:sym typeface="Catamaran"/>
              </a:rPr>
              <a:t>Any questions?</a:t>
            </a:r>
            <a:endParaRPr sz="1800" b="1" dirty="0">
              <a:solidFill>
                <a:srgbClr val="AF9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AF9FFF"/>
                </a:solidFill>
              </a:rPr>
              <a:t>You can find us at Phoenix@gmail.com</a:t>
            </a:r>
            <a:endParaRPr sz="1800" dirty="0">
              <a:solidFill>
                <a:srgbClr val="AF9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AF9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AF9FFF"/>
              </a:solidFill>
            </a:endParaRPr>
          </a:p>
        </p:txBody>
      </p:sp>
      <p:sp>
        <p:nvSpPr>
          <p:cNvPr id="1154" name="Google Shape;1154;p34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155" name="Google Shape;1155;p34"/>
          <p:cNvGrpSpPr/>
          <p:nvPr/>
        </p:nvGrpSpPr>
        <p:grpSpPr>
          <a:xfrm>
            <a:off x="4096180" y="2124104"/>
            <a:ext cx="951348" cy="895031"/>
            <a:chOff x="5972700" y="2330200"/>
            <a:chExt cx="411625" cy="387275"/>
          </a:xfrm>
        </p:grpSpPr>
        <p:sp>
          <p:nvSpPr>
            <p:cNvPr id="1156" name="Google Shape;115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14"/>
          <p:cNvGrpSpPr/>
          <p:nvPr/>
        </p:nvGrpSpPr>
        <p:grpSpPr>
          <a:xfrm>
            <a:off x="19146" y="1285344"/>
            <a:ext cx="9143345" cy="1231682"/>
            <a:chOff x="218" y="898161"/>
            <a:chExt cx="9143345" cy="1231682"/>
          </a:xfrm>
        </p:grpSpPr>
        <p:sp>
          <p:nvSpPr>
            <p:cNvPr id="673" name="Google Shape;673;p1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14"/>
          <p:cNvSpPr txBox="1">
            <a:spLocks noGrp="1"/>
          </p:cNvSpPr>
          <p:nvPr>
            <p:ph type="subTitle" idx="4294967295"/>
          </p:nvPr>
        </p:nvSpPr>
        <p:spPr>
          <a:xfrm>
            <a:off x="1126238" y="3562350"/>
            <a:ext cx="7238400" cy="6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AF9FFF"/>
                </a:solidFill>
                <a:latin typeface="Catamaran"/>
                <a:ea typeface="Catamaran"/>
                <a:cs typeface="Catamaran"/>
                <a:sym typeface="Catamaran"/>
              </a:rPr>
              <a:t>Chantelle is an online fashion company founded by The Phoenix.</a:t>
            </a:r>
            <a:endParaRPr sz="1800" b="1" dirty="0">
              <a:solidFill>
                <a:srgbClr val="AF9FFF"/>
              </a:solidFill>
            </a:endParaRPr>
          </a:p>
        </p:txBody>
      </p:sp>
      <p:sp>
        <p:nvSpPr>
          <p:cNvPr id="722" name="Google Shape;722;p14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 descr="C:\Users\Administrator\Desktop\logo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" t="25420" r="-1385" b="26507"/>
          <a:stretch/>
        </p:blipFill>
        <p:spPr bwMode="auto">
          <a:xfrm>
            <a:off x="3524938" y="605150"/>
            <a:ext cx="2764631" cy="247262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MODULES AND LIBRARIES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7"/>
          <p:cNvSpPr txBox="1">
            <a:spLocks noGrp="1"/>
          </p:cNvSpPr>
          <p:nvPr>
            <p:ph type="body" idx="1"/>
          </p:nvPr>
        </p:nvSpPr>
        <p:spPr>
          <a:xfrm>
            <a:off x="1219200" y="1123950"/>
            <a:ext cx="6736500" cy="266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1800" b="1" dirty="0">
                <a:solidFill>
                  <a:schemeClr val="tx1">
                    <a:lumMod val="85000"/>
                  </a:schemeClr>
                </a:solidFill>
              </a:rPr>
              <a:t>Date time module</a:t>
            </a:r>
            <a:r>
              <a:rPr lang="en-IN" sz="1800" dirty="0">
                <a:solidFill>
                  <a:schemeClr val="tx1">
                    <a:lumMod val="85000"/>
                  </a:schemeClr>
                </a:solidFill>
              </a:rPr>
              <a:t>: It supplies classes for manipulating dates and times. While the date and time arithmetic is supported , the focus of the implementation is on efficient attribute extraction for output formatting and manipulation.</a:t>
            </a:r>
          </a:p>
          <a:p>
            <a:r>
              <a:rPr lang="en-IN" sz="1800" b="1" dirty="0">
                <a:solidFill>
                  <a:schemeClr val="tx1">
                    <a:lumMod val="85000"/>
                  </a:schemeClr>
                </a:solidFill>
              </a:rPr>
              <a:t>Math Module</a:t>
            </a:r>
            <a:r>
              <a:rPr lang="en-IN" sz="1800" dirty="0">
                <a:solidFill>
                  <a:schemeClr val="tx1">
                    <a:lumMod val="85000"/>
                  </a:schemeClr>
                </a:solidFill>
              </a:rPr>
              <a:t>: It has various useful functions which help us to perform mathematical calculations easily.</a:t>
            </a:r>
          </a:p>
          <a:p>
            <a:pPr lvl="0"/>
            <a:r>
              <a:rPr lang="en-IN" sz="1800" b="1" dirty="0">
                <a:solidFill>
                  <a:schemeClr val="tx1">
                    <a:lumMod val="85000"/>
                  </a:schemeClr>
                </a:solidFill>
              </a:rPr>
              <a:t>CSV module</a:t>
            </a:r>
            <a:r>
              <a:rPr lang="en-IN" sz="1800" dirty="0">
                <a:solidFill>
                  <a:schemeClr val="tx1">
                    <a:lumMod val="85000"/>
                  </a:schemeClr>
                </a:solidFill>
              </a:rPr>
              <a:t>: This module implements classes to read and write tabular data in CSV format.</a:t>
            </a:r>
          </a:p>
          <a:p>
            <a:endParaRPr lang="en-IN" sz="200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IN" sz="2000" dirty="0">
              <a:solidFill>
                <a:schemeClr val="tx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2000" dirty="0"/>
          </a:p>
        </p:txBody>
      </p:sp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OF CONTROL</a:t>
            </a:r>
          </a:p>
        </p:txBody>
      </p:sp>
    </p:spTree>
    <p:extLst>
      <p:ext uri="{BB962C8B-B14F-4D97-AF65-F5344CB8AC3E}">
        <p14:creationId xmlns:p14="http://schemas.microsoft.com/office/powerpoint/2010/main" val="35946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 Log in / sign up 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256307" y="1657350"/>
            <a:ext cx="83542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Are u registered?</a:t>
            </a:r>
          </a:p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-no-&gt; Sign up now for free!!-&gt; enter your details </a:t>
            </a:r>
          </a:p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-yes-&gt; enter email id and password -&gt; verified-&gt; show catalogue </a:t>
            </a:r>
          </a:p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		              -&gt;not verified-&gt; please sign up-&gt; enter your details</a:t>
            </a:r>
          </a:p>
        </p:txBody>
      </p:sp>
    </p:spTree>
    <p:extLst>
      <p:ext uri="{BB962C8B-B14F-4D97-AF65-F5344CB8AC3E}">
        <p14:creationId xmlns:p14="http://schemas.microsoft.com/office/powerpoint/2010/main" val="390764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1EEBFE-B57A-4E8B-0B4A-9CCD5C0237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584AC-09D0-6BD6-45C4-A8EC98C8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45" y="0"/>
            <a:ext cx="53915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0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Catalogue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3124200" y="936064"/>
            <a:ext cx="30588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a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</a:rPr>
              <a:t>csv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file containing the records</a:t>
            </a:r>
          </a:p>
        </p:txBody>
      </p:sp>
      <p:pic>
        <p:nvPicPr>
          <p:cNvPr id="5" name="Picture 2" descr="C:\Users\Administrator\Desktop\catalog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85950"/>
            <a:ext cx="5436096" cy="13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81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4297650" y="4413799"/>
            <a:ext cx="695020" cy="72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smtClean="0"/>
              <a:t>9</a:t>
            </a:fld>
            <a:endParaRPr lang="en" sz="1400"/>
          </a:p>
        </p:txBody>
      </p:sp>
      <p:sp>
        <p:nvSpPr>
          <p:cNvPr id="4" name="Rectangle 3"/>
          <p:cNvSpPr/>
          <p:nvPr/>
        </p:nvSpPr>
        <p:spPr>
          <a:xfrm>
            <a:off x="533400" y="529936"/>
            <a:ext cx="6177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			Add to cart 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-&gt;choose the no. of  items 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-&gt; if no. of items ==0-&gt; break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-&gt;if no. of items != 0-&gt;(loop runs n times)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-&gt;enter the item code one by one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343150"/>
            <a:ext cx="579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			</a:t>
            </a:r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Schemes</a:t>
            </a:r>
          </a:p>
          <a:p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-&gt;offers going on right now (using the date time module)</a:t>
            </a:r>
          </a:p>
        </p:txBody>
      </p:sp>
    </p:spTree>
    <p:extLst>
      <p:ext uri="{BB962C8B-B14F-4D97-AF65-F5344CB8AC3E}">
        <p14:creationId xmlns:p14="http://schemas.microsoft.com/office/powerpoint/2010/main" val="1132415464"/>
      </p:ext>
    </p:extLst>
  </p:cSld>
  <p:clrMapOvr>
    <a:masterClrMapping/>
  </p:clrMapOvr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378</Words>
  <Application>Microsoft Office PowerPoint</Application>
  <PresentationFormat>On-screen Show (16:9)</PresentationFormat>
  <Paragraphs>61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Catamaran</vt:lpstr>
      <vt:lpstr>Calibri</vt:lpstr>
      <vt:lpstr>Oswald</vt:lpstr>
      <vt:lpstr>Broadway</vt:lpstr>
      <vt:lpstr>Arial</vt:lpstr>
      <vt:lpstr>Catamaran Thin</vt:lpstr>
      <vt:lpstr>Hubert template</vt:lpstr>
      <vt:lpstr>CHANTELLE</vt:lpstr>
      <vt:lpstr>PowerPoint Presentation</vt:lpstr>
      <vt:lpstr>MODULES AND LIBRARIES</vt:lpstr>
      <vt:lpstr>PowerPoint Presentation</vt:lpstr>
      <vt:lpstr>FLOW OF CONTROL</vt:lpstr>
      <vt:lpstr> Log in / sign up </vt:lpstr>
      <vt:lpstr>PowerPoint Presentation</vt:lpstr>
      <vt:lpstr>Catalogue</vt:lpstr>
      <vt:lpstr>PowerPoint Presentation</vt:lpstr>
      <vt:lpstr>PowerPoint Presentation</vt:lpstr>
      <vt:lpstr>PowerPoint Presentation</vt:lpstr>
      <vt:lpstr>PowerPoint Presentation</vt:lpstr>
      <vt:lpstr>FUTURE  SCOPE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CHANTELLE</dc:title>
  <dc:creator>Administrator</dc:creator>
  <cp:lastModifiedBy>Sadiya Faizan</cp:lastModifiedBy>
  <cp:revision>12</cp:revision>
  <dcterms:modified xsi:type="dcterms:W3CDTF">2022-12-14T17:12:53Z</dcterms:modified>
</cp:coreProperties>
</file>