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8" r:id="rId13"/>
    <p:sldId id="273" r:id="rId14"/>
    <p:sldId id="274" r:id="rId15"/>
    <p:sldId id="270" r:id="rId16"/>
    <p:sldId id="266" r:id="rId17"/>
    <p:sldId id="267" r:id="rId18"/>
    <p:sldId id="269" r:id="rId19"/>
    <p:sldId id="275" r:id="rId20"/>
    <p:sldId id="276" r:id="rId21"/>
    <p:sldId id="277" r:id="rId22"/>
    <p:sldId id="278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F466-A415-454A-9295-BC312CA36A03}" type="datetimeFigureOut">
              <a:rPr lang="en-US" smtClean="0"/>
              <a:pPr/>
              <a:t>5/17/2024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4E89D-B9DD-4888-87F0-A562395BAD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machine-learning-algorith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and ML Lab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Jagadevi</a:t>
            </a:r>
            <a:r>
              <a:rPr lang="en-US" dirty="0" smtClean="0"/>
              <a:t> </a:t>
            </a:r>
            <a:r>
              <a:rPr lang="en-US" dirty="0" err="1" smtClean="0"/>
              <a:t>Puranikmath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1: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 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931858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Compare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second instance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with most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specific hypothesis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second instance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h0={‘sunny’……}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ndAc>
      <p:stSnd>
        <p:snd r:embed="rId2" name="hammer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second instance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’,……}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ndAc>
      <p:stSnd>
        <p:snd r:embed="rId2" name="hammer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second instance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’,’?’……}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ndAc>
      <p:stSnd>
        <p:snd r:embed="rId2" name="hammer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second instance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ndAc>
      <p:stSnd>
        <p:snd r:embed="rId2" name="hammer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Third instance is negative example so no comparison</a:t>
            </a: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Rainy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Cold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Change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No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Compare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fourth instance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with most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specific hypothesis</a:t>
            </a: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 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Cool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fourth instance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h0={‘sunny’,..}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 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Cool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fourth instance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’,..}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 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Cool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In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order to understand Find-S algorithm,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need to have a basic idea of the following concepts as well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Concept Learning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General Hypothesis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Specific Hypothesis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fourth instance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’,’?’,..}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 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Cool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Change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fourth instance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sunny’,’warm’,’?’,’strong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’,..}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 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Cool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fourth instance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sunny’,’warm’,’?’,’strong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’,’?’..}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 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Cool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Change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2: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sunny’,’warm’,’normal’,’strong’,’warm’,’same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sunny’,’warm’,’?’,’strong’,’warm’,’same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After comparison of fourth instance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sunny’,’warm’,’?’,’strong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’,’?’,’?’}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64610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Sunny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Warm 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High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Strong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Cool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change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 learning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 learning is fundamental aspect of human cognition and ML.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involves the process of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categorizing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generalizing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information from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concepts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mental representations.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Language acquisition , object recognition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ML, concept learning refers to the algorithms and techniques that enable computers to automatically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examples to make predictions.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spam email filters , voice assistants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Any 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2"/>
              </a:rPr>
              <a:t>algorithm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that supports concept learning requires the following: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Training Data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Target Concept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Actual Data Objects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2. General Hypothesis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in general, is an explanation for something. The general hypothesis basically states the general relationship between the major variables.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example, a general hypothesis for ordering food would be </a:t>
            </a:r>
            <a:r>
              <a:rPr lang="en-I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want a burger</a:t>
            </a:r>
            <a:r>
              <a:rPr lang="en-I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 = { ‘?’, ‘?’, ‘?’, …..’?’}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3. Specific Hypothesis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specific hypothesis fills in all the important details about the variables given in the general hypothesis.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more specific details into the example given above would be </a:t>
            </a:r>
            <a:r>
              <a:rPr lang="en-I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want a cheeseburger with a chicken pepperoni filling with a lot of lettuce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 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 = {‘Φ’,’Φ’,’Φ’, ……,’Φ’}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FIndS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Algorithm</a:t>
            </a:r>
            <a:endParaRPr lang="en-I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1: Initialize h to most specific hypothesis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h={‘$’,’$’,’$’…’$’}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2: For each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example: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For each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the example: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if attribute value=hypothesis: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Do nothing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else:</a:t>
            </a:r>
          </a:p>
          <a:p>
            <a:pPr marL="2778125" lvl="1" indent="-2320925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Replace hypothesis value with more   general constraint ‘?’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lowchart-find-s algorithm in machine learning - edur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785794"/>
            <a:ext cx="5857916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 : Days on which person enjoys sport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2432056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 1: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h0={‘$’,’$,’$’,’$’,’$’,’$’}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931858"/>
          <a:ext cx="7643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81"/>
                <a:gridCol w="1091981"/>
                <a:gridCol w="1369240"/>
                <a:gridCol w="814721"/>
                <a:gridCol w="1091981"/>
                <a:gridCol w="1091981"/>
                <a:gridCol w="1091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Enjoy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1222</Words>
  <Application>Microsoft Office PowerPoint</Application>
  <PresentationFormat>On-screen Show (4:3)</PresentationFormat>
  <Paragraphs>744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AI and ML Lab</vt:lpstr>
      <vt:lpstr>FindS Algorithm</vt:lpstr>
      <vt:lpstr>Concept learning</vt:lpstr>
      <vt:lpstr>2. General Hypothesis</vt:lpstr>
      <vt:lpstr>3. Specific Hypothesis</vt:lpstr>
      <vt:lpstr>FIndS Algorithm</vt:lpstr>
      <vt:lpstr>FIndS Algorithm</vt:lpstr>
      <vt:lpstr>Dataset</vt:lpstr>
      <vt:lpstr> FindS</vt:lpstr>
      <vt:lpstr> FindS</vt:lpstr>
      <vt:lpstr>FindS</vt:lpstr>
      <vt:lpstr>FindS</vt:lpstr>
      <vt:lpstr>FindS</vt:lpstr>
      <vt:lpstr>FindS</vt:lpstr>
      <vt:lpstr>FindS</vt:lpstr>
      <vt:lpstr>FindS</vt:lpstr>
      <vt:lpstr>FindS</vt:lpstr>
      <vt:lpstr>FindS</vt:lpstr>
      <vt:lpstr>FindS</vt:lpstr>
      <vt:lpstr>FindS</vt:lpstr>
      <vt:lpstr>FindS</vt:lpstr>
      <vt:lpstr>FindS</vt:lpstr>
      <vt:lpstr>FindS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83</cp:revision>
  <dcterms:created xsi:type="dcterms:W3CDTF">2024-05-15T10:33:37Z</dcterms:created>
  <dcterms:modified xsi:type="dcterms:W3CDTF">2024-05-18T05:25:54Z</dcterms:modified>
</cp:coreProperties>
</file>