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5E05-61C0-467A-93CB-32E05EFC1C0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8035-8E48-4D3D-9E35-68061B0C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1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5E05-61C0-467A-93CB-32E05EFC1C0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8035-8E48-4D3D-9E35-68061B0C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9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5E05-61C0-467A-93CB-32E05EFC1C0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8035-8E48-4D3D-9E35-68061B0C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7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5E05-61C0-467A-93CB-32E05EFC1C0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8035-8E48-4D3D-9E35-68061B0C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6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5E05-61C0-467A-93CB-32E05EFC1C0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8035-8E48-4D3D-9E35-68061B0C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7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5E05-61C0-467A-93CB-32E05EFC1C0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8035-8E48-4D3D-9E35-68061B0C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5E05-61C0-467A-93CB-32E05EFC1C0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8035-8E48-4D3D-9E35-68061B0C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2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5E05-61C0-467A-93CB-32E05EFC1C0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8035-8E48-4D3D-9E35-68061B0C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5E05-61C0-467A-93CB-32E05EFC1C0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8035-8E48-4D3D-9E35-68061B0C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2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5E05-61C0-467A-93CB-32E05EFC1C0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8035-8E48-4D3D-9E35-68061B0C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5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5E05-61C0-467A-93CB-32E05EFC1C0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8035-8E48-4D3D-9E35-68061B0C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9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5E05-61C0-467A-93CB-32E05EFC1C0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78035-8E48-4D3D-9E35-68061B0C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3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35" r="53656" b="29293"/>
          <a:stretch/>
        </p:blipFill>
        <p:spPr>
          <a:xfrm>
            <a:off x="193964" y="235526"/>
            <a:ext cx="11596253" cy="662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3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15" t="20265" r="47186" b="41099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8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88" t="48849" r="24759" b="19691"/>
          <a:stretch/>
        </p:blipFill>
        <p:spPr>
          <a:xfrm>
            <a:off x="448541" y="300038"/>
            <a:ext cx="11596254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3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560" r="24311" b="26423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91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76" t="54189" r="51042" b="139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4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91" y="443344"/>
            <a:ext cx="11831782" cy="641465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Given Play Tennis Data Set: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PlayTennis</a:t>
            </a:r>
            <a:r>
              <a:rPr lang="en-US" dirty="0" smtClean="0"/>
              <a:t>   Outlook Temperature Humidity    Wind</a:t>
            </a:r>
          </a:p>
          <a:p>
            <a:pPr marL="0" indent="0">
              <a:buNone/>
            </a:pPr>
            <a:r>
              <a:rPr lang="en-US" dirty="0" smtClean="0"/>
              <a:t>0          No     Sunny         Hot     High    Weak</a:t>
            </a:r>
          </a:p>
          <a:p>
            <a:pPr marL="0" indent="0">
              <a:buNone/>
            </a:pPr>
            <a:r>
              <a:rPr lang="en-US" dirty="0" smtClean="0"/>
              <a:t>1          No     Sunny         Hot     High  Strong</a:t>
            </a:r>
          </a:p>
          <a:p>
            <a:pPr marL="0" indent="0">
              <a:buNone/>
            </a:pPr>
            <a:r>
              <a:rPr lang="en-US" dirty="0" smtClean="0"/>
              <a:t>2         Yes  Overcast         Hot     High    Weak</a:t>
            </a:r>
          </a:p>
          <a:p>
            <a:pPr marL="0" indent="0">
              <a:buNone/>
            </a:pPr>
            <a:r>
              <a:rPr lang="en-US" dirty="0" smtClean="0"/>
              <a:t>3         Yes      Rain        Mild     High    Weak</a:t>
            </a:r>
          </a:p>
          <a:p>
            <a:pPr marL="0" indent="0">
              <a:buNone/>
            </a:pPr>
            <a:r>
              <a:rPr lang="en-US" dirty="0" smtClean="0"/>
              <a:t>4         Yes      Rain        Cool   Normal    Weak</a:t>
            </a:r>
          </a:p>
          <a:p>
            <a:pPr marL="0" indent="0">
              <a:buNone/>
            </a:pPr>
            <a:r>
              <a:rPr lang="en-US" dirty="0" smtClean="0"/>
              <a:t>5          No      Rain        Cool   Normal  Strong</a:t>
            </a:r>
          </a:p>
          <a:p>
            <a:pPr marL="0" indent="0">
              <a:buNone/>
            </a:pPr>
            <a:r>
              <a:rPr lang="en-US" dirty="0" smtClean="0"/>
              <a:t>6         Yes  Overcast        Cool   Normal  Strong</a:t>
            </a:r>
          </a:p>
          <a:p>
            <a:pPr marL="0" indent="0">
              <a:buNone/>
            </a:pPr>
            <a:r>
              <a:rPr lang="en-US" dirty="0" smtClean="0"/>
              <a:t>7          No     Sunny        Mild     High    Weak</a:t>
            </a:r>
          </a:p>
          <a:p>
            <a:pPr marL="0" indent="0">
              <a:buNone/>
            </a:pPr>
            <a:r>
              <a:rPr lang="en-US" dirty="0" smtClean="0"/>
              <a:t>8         Yes     Sunny        Cool   Normal    Weak</a:t>
            </a:r>
          </a:p>
          <a:p>
            <a:pPr marL="0" indent="0">
              <a:buNone/>
            </a:pPr>
            <a:r>
              <a:rPr lang="en-US" dirty="0" smtClean="0"/>
              <a:t>9         Yes      Rain        Mild   Normal    Weak</a:t>
            </a:r>
          </a:p>
          <a:p>
            <a:pPr marL="0" indent="0">
              <a:buNone/>
            </a:pPr>
            <a:r>
              <a:rPr lang="en-US" dirty="0" smtClean="0"/>
              <a:t>10        Yes     Sunny        Mild   Normal  Strong</a:t>
            </a:r>
          </a:p>
          <a:p>
            <a:pPr marL="0" indent="0">
              <a:buNone/>
            </a:pPr>
            <a:r>
              <a:rPr lang="en-US" dirty="0" smtClean="0"/>
              <a:t>11        Yes  Overcast        Mild     High  Strong</a:t>
            </a:r>
          </a:p>
          <a:p>
            <a:pPr marL="0" indent="0">
              <a:buNone/>
            </a:pPr>
            <a:r>
              <a:rPr lang="en-US" dirty="0" smtClean="0"/>
              <a:t>12        Yes  Overcast         Hot   Normal    Weak</a:t>
            </a:r>
          </a:p>
          <a:p>
            <a:pPr marL="0" indent="0">
              <a:buNone/>
            </a:pPr>
            <a:r>
              <a:rPr lang="en-US" dirty="0" smtClean="0"/>
              <a:t>13         No      Rain        Mild     High  Strong</a:t>
            </a:r>
          </a:p>
        </p:txBody>
      </p:sp>
    </p:spTree>
    <p:extLst>
      <p:ext uri="{BB962C8B-B14F-4D97-AF65-F5344CB8AC3E}">
        <p14:creationId xmlns:p14="http://schemas.microsoft.com/office/powerpoint/2010/main" val="1418809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91" y="443344"/>
            <a:ext cx="11831782" cy="64146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List of Attributes: ['</a:t>
            </a:r>
            <a:r>
              <a:rPr lang="en-US" dirty="0" err="1" smtClean="0"/>
              <a:t>PlayTennis</a:t>
            </a:r>
            <a:r>
              <a:rPr lang="en-US" dirty="0" smtClean="0"/>
              <a:t>', 'Outlook', 'Temperature', 'Humidity', 'Wind']</a:t>
            </a:r>
          </a:p>
          <a:p>
            <a:pPr marL="0" indent="0">
              <a:buNone/>
            </a:pPr>
            <a:r>
              <a:rPr lang="en-US" dirty="0" smtClean="0"/>
              <a:t>Predicting Attributes: ['Outlook', 'Temperature', 'Humidity', 'Wind']</a:t>
            </a:r>
          </a:p>
          <a:p>
            <a:pPr marL="0" indent="0">
              <a:buNone/>
            </a:pPr>
            <a:r>
              <a:rPr lang="en-US" dirty="0" smtClean="0"/>
              <a:t>Gain= [0.2467498197744391, 0.029222565658954647, 0.15183550136234136, 0.04812703040826927]</a:t>
            </a:r>
          </a:p>
          <a:p>
            <a:pPr marL="0" indent="0">
              <a:buNone/>
            </a:pPr>
            <a:r>
              <a:rPr lang="en-US" dirty="0" smtClean="0"/>
              <a:t>Best Attribute: Outlook</a:t>
            </a:r>
          </a:p>
          <a:p>
            <a:pPr marL="0" indent="0">
              <a:buNone/>
            </a:pPr>
            <a:r>
              <a:rPr lang="en-US" dirty="0" smtClean="0"/>
              <a:t>Gain= [0.01997309402197489, 0.01997309402197489, 0.9709505944546686]</a:t>
            </a:r>
          </a:p>
          <a:p>
            <a:pPr marL="0" indent="0">
              <a:buNone/>
            </a:pPr>
            <a:r>
              <a:rPr lang="en-US" dirty="0" smtClean="0"/>
              <a:t>Best Attribute: Wind</a:t>
            </a:r>
          </a:p>
          <a:p>
            <a:pPr marL="0" indent="0">
              <a:buNone/>
            </a:pPr>
            <a:r>
              <a:rPr lang="en-US" dirty="0" smtClean="0"/>
              <a:t>Gain= [0.5709505944546686, 0.9709505944546686, 0.01997309402197489]</a:t>
            </a:r>
          </a:p>
          <a:p>
            <a:pPr marL="0" indent="0">
              <a:buNone/>
            </a:pPr>
            <a:r>
              <a:rPr lang="en-US" dirty="0" smtClean="0"/>
              <a:t>Best Attribute: Humidity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Resultant Decision Tree is 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{'Outlook': {'Overcast': 'Yes', 'Rain': {'Wind': {'Strong': 'No', 'Weak': 'Yes'}}, 'Sunny': {'Humidity': {'High': 'No', 'Normal': 'Yes'}}}}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9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206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Dadapeer</dc:creator>
  <cp:lastModifiedBy>Dadapeer</cp:lastModifiedBy>
  <cp:revision>2</cp:revision>
  <dcterms:created xsi:type="dcterms:W3CDTF">2023-10-10T10:26:59Z</dcterms:created>
  <dcterms:modified xsi:type="dcterms:W3CDTF">2023-10-10T10:36:31Z</dcterms:modified>
</cp:coreProperties>
</file>