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5" r:id="rId2"/>
    <p:sldId id="304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3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45" autoAdjust="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73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6/23/19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6/23/19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6/23/19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6/23/19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6/23/19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6/23/19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6/23/19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6/23/19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6/23/19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6/23/19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6/23/19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6/23/19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0314" y="1834436"/>
            <a:ext cx="6480048" cy="2301240"/>
          </a:xfrm>
        </p:spPr>
        <p:txBody>
          <a:bodyPr>
            <a:normAutofit fontScale="90000"/>
          </a:bodyPr>
          <a:lstStyle/>
          <a:p>
            <a:pPr algn="l"/>
            <a:r>
              <a:rPr lang="en-US" sz="5400" dirty="0">
                <a:solidFill>
                  <a:schemeClr val="tx1"/>
                </a:solidFill>
              </a:rPr>
              <a:t>HTML5 AND CSS3 FUNDAMENTALS</a:t>
            </a:r>
            <a:br>
              <a:rPr lang="en-US" sz="5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UNIT 2.0</a:t>
            </a:r>
          </a:p>
        </p:txBody>
      </p:sp>
    </p:spTree>
    <p:extLst>
      <p:ext uri="{BB962C8B-B14F-4D97-AF65-F5344CB8AC3E}">
        <p14:creationId xmlns:p14="http://schemas.microsoft.com/office/powerpoint/2010/main" val="921378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612" y="604382"/>
            <a:ext cx="7467600" cy="1143000"/>
          </a:xfrm>
        </p:spPr>
        <p:txBody>
          <a:bodyPr>
            <a:normAutofit/>
          </a:bodyPr>
          <a:lstStyle/>
          <a:p>
            <a:r>
              <a:rPr lang="en-US" dirty="0"/>
              <a:t>CSS3 3D Transform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8449" y="1972852"/>
            <a:ext cx="7146099" cy="4061564"/>
          </a:xfrm>
        </p:spPr>
        <p:txBody>
          <a:bodyPr>
            <a:normAutofit fontScale="85000" lnSpcReduction="20000"/>
          </a:bodyPr>
          <a:lstStyle/>
          <a:p>
            <a:pPr marL="36576" indent="0">
              <a:buNone/>
            </a:pPr>
            <a:endParaRPr lang="en-US" dirty="0"/>
          </a:p>
          <a:p>
            <a:pPr marL="36576" indent="0">
              <a:buNone/>
            </a:pPr>
            <a:r>
              <a:rPr lang="en-US" dirty="0"/>
              <a:t>#myDiv {</a:t>
            </a:r>
            <a:br>
              <a:rPr lang="en-US" dirty="0"/>
            </a:br>
            <a:r>
              <a:rPr lang="en-US" dirty="0"/>
              <a:t>   -webkit-transform: rotateX(150deg); /*    	Safari */</a:t>
            </a:r>
            <a:br>
              <a:rPr lang="en-US" dirty="0"/>
            </a:br>
            <a:r>
              <a:rPr lang="en-US" dirty="0"/>
              <a:t>  transform: rotateX(150deg); /* Standard     	syntax */</a:t>
            </a:r>
            <a:br>
              <a:rPr lang="en-US" dirty="0"/>
            </a:br>
            <a:r>
              <a:rPr lang="en-US" dirty="0"/>
              <a:t>}</a:t>
            </a:r>
          </a:p>
          <a:p>
            <a:pPr marL="36576" indent="0">
              <a:buNone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36576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&lt;div id="myDiv"&gt;</a:t>
            </a:r>
          </a:p>
          <a:p>
            <a:pPr marL="36576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This div element is rotated 150 degrees.</a:t>
            </a:r>
          </a:p>
          <a:p>
            <a:pPr marL="36576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3926439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32565" y="2802697"/>
            <a:ext cx="8298493" cy="5401849"/>
          </a:xfrm>
        </p:spPr>
        <p:txBody>
          <a:bodyPr/>
          <a:lstStyle/>
          <a:p>
            <a:pPr marL="36576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 UNIT 2.0 ENDS HERE</a:t>
            </a:r>
          </a:p>
        </p:txBody>
      </p:sp>
    </p:spTree>
    <p:extLst>
      <p:ext uri="{BB962C8B-B14F-4D97-AF65-F5344CB8AC3E}">
        <p14:creationId xmlns:p14="http://schemas.microsoft.com/office/powerpoint/2010/main" val="1185295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184" y="356992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New Semantic Elements in HTML5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8449" y="1499992"/>
            <a:ext cx="2523995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&lt;article&gt;</a:t>
            </a:r>
          </a:p>
          <a:p>
            <a:r>
              <a:rPr lang="en-US" dirty="0"/>
              <a:t>&lt;aside&gt;</a:t>
            </a:r>
          </a:p>
          <a:p>
            <a:r>
              <a:rPr lang="en-US" dirty="0"/>
              <a:t>&lt;details&gt;</a:t>
            </a:r>
          </a:p>
          <a:p>
            <a:r>
              <a:rPr lang="en-US" dirty="0"/>
              <a:t>&lt;</a:t>
            </a:r>
            <a:r>
              <a:rPr lang="en-US" dirty="0" err="1"/>
              <a:t>figcaption</a:t>
            </a:r>
            <a:r>
              <a:rPr lang="en-US" dirty="0"/>
              <a:t>&gt;</a:t>
            </a:r>
          </a:p>
          <a:p>
            <a:r>
              <a:rPr lang="en-US" dirty="0"/>
              <a:t>&lt;figure&gt;</a:t>
            </a:r>
          </a:p>
          <a:p>
            <a:r>
              <a:rPr lang="en-US" dirty="0"/>
              <a:t>&lt;footer&gt;</a:t>
            </a:r>
          </a:p>
          <a:p>
            <a:r>
              <a:rPr lang="en-US" dirty="0"/>
              <a:t>&lt;header&gt;</a:t>
            </a:r>
          </a:p>
          <a:p>
            <a:r>
              <a:rPr lang="en-US" dirty="0"/>
              <a:t>&lt;main&gt;</a:t>
            </a:r>
          </a:p>
          <a:p>
            <a:r>
              <a:rPr lang="en-US" dirty="0"/>
              <a:t>&lt;mark&gt;</a:t>
            </a:r>
          </a:p>
          <a:p>
            <a:r>
              <a:rPr lang="en-US" dirty="0"/>
              <a:t>&lt;</a:t>
            </a:r>
            <a:r>
              <a:rPr lang="en-US" dirty="0" err="1"/>
              <a:t>nav</a:t>
            </a:r>
            <a:r>
              <a:rPr lang="en-US" dirty="0"/>
              <a:t>&gt;</a:t>
            </a:r>
          </a:p>
          <a:p>
            <a:r>
              <a:rPr lang="en-US" dirty="0"/>
              <a:t>&lt;section&gt;</a:t>
            </a:r>
          </a:p>
          <a:p>
            <a:r>
              <a:rPr lang="en-US" dirty="0"/>
              <a:t>&lt;summary&gt;</a:t>
            </a:r>
          </a:p>
          <a:p>
            <a:r>
              <a:rPr lang="en-US" dirty="0"/>
              <a:t>&lt;time&gt;</a:t>
            </a:r>
          </a:p>
          <a:p>
            <a:pPr marL="36576" indent="0">
              <a:buNone/>
            </a:pP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432" y="1352821"/>
            <a:ext cx="3966729" cy="429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132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184" y="356992"/>
            <a:ext cx="7467600" cy="1143000"/>
          </a:xfrm>
        </p:spPr>
        <p:txBody>
          <a:bodyPr>
            <a:normAutofit/>
          </a:bodyPr>
          <a:lstStyle/>
          <a:p>
            <a:r>
              <a:rPr lang="en-US" dirty="0"/>
              <a:t>Introducing CSS3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63" y="1988342"/>
            <a:ext cx="7108825" cy="3549654"/>
          </a:xfrm>
        </p:spPr>
      </p:pic>
    </p:spTree>
    <p:extLst>
      <p:ext uri="{BB962C8B-B14F-4D97-AF65-F5344CB8AC3E}">
        <p14:creationId xmlns:p14="http://schemas.microsoft.com/office/powerpoint/2010/main" val="2726025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184" y="356992"/>
            <a:ext cx="7467600" cy="1143000"/>
          </a:xfrm>
        </p:spPr>
        <p:txBody>
          <a:bodyPr>
            <a:normAutofit/>
          </a:bodyPr>
          <a:lstStyle/>
          <a:p>
            <a:r>
              <a:rPr lang="en-US" dirty="0"/>
              <a:t>CSS3 Selectors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1" y="2016690"/>
            <a:ext cx="6426360" cy="2398941"/>
          </a:xfrm>
        </p:spPr>
      </p:pic>
    </p:spTree>
    <p:extLst>
      <p:ext uri="{BB962C8B-B14F-4D97-AF65-F5344CB8AC3E}">
        <p14:creationId xmlns:p14="http://schemas.microsoft.com/office/powerpoint/2010/main" val="1586981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184" y="504174"/>
            <a:ext cx="7467600" cy="1143000"/>
          </a:xfrm>
        </p:spPr>
        <p:txBody>
          <a:bodyPr>
            <a:normAutofit/>
          </a:bodyPr>
          <a:lstStyle/>
          <a:p>
            <a:r>
              <a:rPr lang="en-US" dirty="0"/>
              <a:t>CSS3 Pseudo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8449" y="1725461"/>
            <a:ext cx="7146099" cy="4525963"/>
          </a:xfrm>
        </p:spPr>
        <p:txBody>
          <a:bodyPr>
            <a:normAutofit fontScale="55000" lnSpcReduction="20000"/>
          </a:bodyPr>
          <a:lstStyle/>
          <a:p>
            <a:pPr marL="36576" indent="0">
              <a:buNone/>
            </a:pPr>
            <a:r>
              <a:rPr lang="en-US" sz="6400" dirty="0"/>
              <a:t>A pseudo-class is used to define a special state of an element.</a:t>
            </a:r>
          </a:p>
          <a:p>
            <a:pPr marL="36576" indent="0">
              <a:buNone/>
            </a:pPr>
            <a:endParaRPr lang="en-US" sz="5400" dirty="0"/>
          </a:p>
          <a:p>
            <a:pPr marL="36576" indent="0">
              <a:buNone/>
            </a:pPr>
            <a:r>
              <a:rPr lang="en-US" sz="5400" dirty="0"/>
              <a:t>For example, it can be used to:</a:t>
            </a:r>
          </a:p>
          <a:p>
            <a:r>
              <a:rPr lang="en-US" sz="5400" dirty="0"/>
              <a:t>Style an element when a user mouses over it</a:t>
            </a:r>
          </a:p>
          <a:p>
            <a:r>
              <a:rPr lang="en-US" sz="5400" dirty="0"/>
              <a:t>Style visited and unvisited links differently</a:t>
            </a:r>
          </a:p>
          <a:p>
            <a:r>
              <a:rPr lang="en-US" sz="5400" dirty="0"/>
              <a:t>Style an element when it gets focus</a:t>
            </a:r>
          </a:p>
        </p:txBody>
      </p:sp>
    </p:spTree>
    <p:extLst>
      <p:ext uri="{BB962C8B-B14F-4D97-AF65-F5344CB8AC3E}">
        <p14:creationId xmlns:p14="http://schemas.microsoft.com/office/powerpoint/2010/main" val="3462041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184" y="504174"/>
            <a:ext cx="7467600" cy="1143000"/>
          </a:xfrm>
        </p:spPr>
        <p:txBody>
          <a:bodyPr>
            <a:normAutofit/>
          </a:bodyPr>
          <a:lstStyle/>
          <a:p>
            <a:r>
              <a:rPr lang="en-US" dirty="0"/>
              <a:t>CSS3 Pseudo Class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8449" y="1725461"/>
            <a:ext cx="7146099" cy="4525963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n-US" sz="4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selector: pseudo-class {</a:t>
            </a:r>
            <a:br>
              <a:rPr lang="en-US" sz="4400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4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  property: value;</a:t>
            </a:r>
            <a:br>
              <a:rPr lang="en-US" sz="4400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4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}</a:t>
            </a:r>
          </a:p>
          <a:p>
            <a:pPr marL="36576" indent="0">
              <a:buNone/>
            </a:pPr>
            <a:r>
              <a:rPr lang="en-US" sz="4400" dirty="0"/>
              <a:t>div: hover {</a:t>
            </a:r>
            <a:br>
              <a:rPr lang="en-US" sz="4400" dirty="0"/>
            </a:br>
            <a:r>
              <a:rPr lang="en-US" sz="4400" dirty="0"/>
              <a:t>  background-color: blue;</a:t>
            </a:r>
            <a:br>
              <a:rPr lang="en-US" sz="4400" dirty="0"/>
            </a:br>
            <a:r>
              <a:rPr lang="en-US" sz="4400" dirty="0"/>
              <a:t>}</a:t>
            </a:r>
            <a:endParaRPr lang="en-US" sz="4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291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184" y="504174"/>
            <a:ext cx="7467600" cy="1143000"/>
          </a:xfrm>
        </p:spPr>
        <p:txBody>
          <a:bodyPr>
            <a:normAutofit/>
          </a:bodyPr>
          <a:lstStyle/>
          <a:p>
            <a:r>
              <a:rPr lang="en-US" dirty="0"/>
              <a:t>CSS3 Pseudo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8449" y="2126294"/>
            <a:ext cx="7146099" cy="4525963"/>
          </a:xfrm>
        </p:spPr>
        <p:txBody>
          <a:bodyPr>
            <a:normAutofit fontScale="77500" lnSpcReduction="20000"/>
          </a:bodyPr>
          <a:lstStyle/>
          <a:p>
            <a:pPr marL="36576" indent="0">
              <a:buNone/>
            </a:pPr>
            <a:r>
              <a:rPr lang="en-US" sz="4500" dirty="0"/>
              <a:t>A CSS pseudo-element is used to style specified parts of an element.</a:t>
            </a:r>
          </a:p>
          <a:p>
            <a:pPr marL="36576" indent="0">
              <a:buNone/>
            </a:pPr>
            <a:endParaRPr lang="en-US" sz="4400" dirty="0"/>
          </a:p>
          <a:p>
            <a:pPr marL="36576" indent="0">
              <a:buNone/>
            </a:pPr>
            <a:r>
              <a:rPr lang="en-US" sz="4400" dirty="0"/>
              <a:t>For example, it can be used to:</a:t>
            </a:r>
          </a:p>
          <a:p>
            <a:r>
              <a:rPr lang="en-US" sz="4400" dirty="0"/>
              <a:t>Style the first letter, or line, of an element</a:t>
            </a:r>
          </a:p>
          <a:p>
            <a:r>
              <a:rPr lang="en-US" sz="4400" dirty="0"/>
              <a:t>Insert content before, or after, the content of an element</a:t>
            </a:r>
          </a:p>
        </p:txBody>
      </p:sp>
    </p:spTree>
    <p:extLst>
      <p:ext uri="{BB962C8B-B14F-4D97-AF65-F5344CB8AC3E}">
        <p14:creationId xmlns:p14="http://schemas.microsoft.com/office/powerpoint/2010/main" val="1078942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612" y="604382"/>
            <a:ext cx="7467600" cy="1143000"/>
          </a:xfrm>
        </p:spPr>
        <p:txBody>
          <a:bodyPr>
            <a:normAutofit/>
          </a:bodyPr>
          <a:lstStyle/>
          <a:p>
            <a:r>
              <a:rPr lang="en-US" dirty="0"/>
              <a:t>CSS3 Pseudo Element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8449" y="2126295"/>
            <a:ext cx="7146099" cy="4061564"/>
          </a:xfrm>
        </p:spPr>
        <p:txBody>
          <a:bodyPr>
            <a:normAutofit fontScale="92500" lnSpcReduction="20000"/>
          </a:bodyPr>
          <a:lstStyle/>
          <a:p>
            <a:pPr marL="36576" indent="0">
              <a:buNone/>
            </a:pPr>
            <a:r>
              <a:rPr lang="en-US" sz="4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selector::pseudo-element {</a:t>
            </a:r>
            <a:br>
              <a:rPr lang="en-US" sz="4400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4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  property: value;</a:t>
            </a:r>
            <a:br>
              <a:rPr lang="en-US" sz="4400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4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}</a:t>
            </a:r>
          </a:p>
          <a:p>
            <a:pPr marL="36576" indent="0">
              <a:buNone/>
            </a:pPr>
            <a:r>
              <a:rPr lang="en-US" sz="4400" dirty="0"/>
              <a:t>p::first-line {</a:t>
            </a:r>
            <a:br>
              <a:rPr lang="en-US" sz="4400" dirty="0"/>
            </a:br>
            <a:r>
              <a:rPr lang="en-US" sz="4400" dirty="0"/>
              <a:t>  color: #ff0000;</a:t>
            </a:r>
            <a:br>
              <a:rPr lang="en-US" sz="4400" dirty="0"/>
            </a:br>
            <a:r>
              <a:rPr lang="en-US" sz="4400" dirty="0"/>
              <a:t>  font-variant: small-caps;</a:t>
            </a:r>
            <a:br>
              <a:rPr lang="en-US" sz="4400" dirty="0"/>
            </a:br>
            <a:r>
              <a:rPr lang="en-US" sz="4400" dirty="0"/>
              <a:t>}</a:t>
            </a:r>
            <a:endParaRPr lang="en-US" sz="4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358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612" y="604382"/>
            <a:ext cx="7467600" cy="1143000"/>
          </a:xfrm>
        </p:spPr>
        <p:txBody>
          <a:bodyPr>
            <a:normAutofit/>
          </a:bodyPr>
          <a:lstStyle/>
          <a:p>
            <a:r>
              <a:rPr lang="en-US" dirty="0"/>
              <a:t>CSS3 3D TRANFORMS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9453" y="2126295"/>
            <a:ext cx="7146099" cy="4061564"/>
          </a:xfrm>
        </p:spPr>
        <p:txBody>
          <a:bodyPr>
            <a:normAutofit fontScale="85000" lnSpcReduction="20000"/>
          </a:bodyPr>
          <a:lstStyle/>
          <a:p>
            <a:pPr marL="36576" indent="0">
              <a:buNone/>
            </a:pPr>
            <a:r>
              <a:rPr lang="en-US" sz="4100" dirty="0"/>
              <a:t>CSS allows you to format your elements using 3D transformations</a:t>
            </a:r>
          </a:p>
          <a:p>
            <a:pPr marL="36576" indent="0">
              <a:buNone/>
            </a:pPr>
            <a:endParaRPr lang="en-US" sz="4100" dirty="0"/>
          </a:p>
          <a:p>
            <a:pPr marL="36576" indent="0">
              <a:buNone/>
            </a:pPr>
            <a:r>
              <a:rPr lang="en-US" sz="41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CSS 3D Transform Methods</a:t>
            </a:r>
          </a:p>
          <a:p>
            <a:r>
              <a:rPr lang="en-US" sz="4400" dirty="0"/>
              <a:t>rotateX()</a:t>
            </a:r>
          </a:p>
          <a:p>
            <a:r>
              <a:rPr lang="en-US" sz="4400" dirty="0"/>
              <a:t>rotateY()</a:t>
            </a:r>
          </a:p>
          <a:p>
            <a:r>
              <a:rPr lang="en-US" sz="4400" dirty="0"/>
              <a:t>rotateZ()</a:t>
            </a:r>
          </a:p>
          <a:p>
            <a:pPr marL="36576" indent="0">
              <a:buNone/>
            </a:pPr>
            <a:endParaRPr lang="en-US" sz="41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57200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Technic.thmx</Template>
  <TotalTime>923</TotalTime>
  <Words>189</Words>
  <Application>Microsoft Macintosh PowerPoint</Application>
  <PresentationFormat>On-screen Show (4:3)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Franklin Gothic Book</vt:lpstr>
      <vt:lpstr>Wingdings 2</vt:lpstr>
      <vt:lpstr>Technic</vt:lpstr>
      <vt:lpstr>HTML5 AND CSS3 FUNDAMENTALS UNIT 2.0</vt:lpstr>
      <vt:lpstr>New Semantic Elements in HTML5 </vt:lpstr>
      <vt:lpstr>Introducing CSS3</vt:lpstr>
      <vt:lpstr>CSS3 Selectors</vt:lpstr>
      <vt:lpstr>CSS3 Pseudo Class</vt:lpstr>
      <vt:lpstr>CSS3 Pseudo Class Syntax</vt:lpstr>
      <vt:lpstr>CSS3 Pseudo Element</vt:lpstr>
      <vt:lpstr>CSS3 Pseudo Element Syntax</vt:lpstr>
      <vt:lpstr>CSS3 3D TRANFORMS</vt:lpstr>
      <vt:lpstr>CSS3 3D Transform</vt:lpstr>
      <vt:lpstr>PowerPoint Presentation</vt:lpstr>
    </vt:vector>
  </TitlesOfParts>
  <Company>Bahcesehir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</dc:title>
  <dc:creator>Asma'u Muktar Aliyu</dc:creator>
  <cp:lastModifiedBy>Nuradeen Maidoki</cp:lastModifiedBy>
  <cp:revision>346</cp:revision>
  <dcterms:created xsi:type="dcterms:W3CDTF">2019-05-04T19:12:04Z</dcterms:created>
  <dcterms:modified xsi:type="dcterms:W3CDTF">2019-06-23T13:58:31Z</dcterms:modified>
</cp:coreProperties>
</file>