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ELECTRONIC VOTING MACHINE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z="2000" dirty="0" smtClean="0"/>
              <a:t>work progress – </a:t>
            </a:r>
            <a:r>
              <a:rPr lang="en-US" sz="2000" dirty="0" smtClean="0"/>
              <a:t>Iv)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234870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Course: </a:t>
            </a:r>
            <a:r>
              <a:rPr lang="en-US" dirty="0" smtClean="0">
                <a:solidFill>
                  <a:schemeClr val="bg1"/>
                </a:solidFill>
              </a:rPr>
              <a:t>CSE299(Junior Design), </a:t>
            </a:r>
            <a:r>
              <a:rPr lang="en-US" dirty="0">
                <a:solidFill>
                  <a:schemeClr val="bg1"/>
                </a:solidFill>
              </a:rPr>
              <a:t>Section: </a:t>
            </a:r>
            <a:r>
              <a:rPr lang="en-US" dirty="0" smtClean="0">
                <a:solidFill>
                  <a:schemeClr val="bg1"/>
                </a:solidFill>
              </a:rPr>
              <a:t>11, Faculty</a:t>
            </a:r>
            <a:r>
              <a:rPr lang="en-US" dirty="0">
                <a:solidFill>
                  <a:schemeClr val="bg1"/>
                </a:solidFill>
              </a:rPr>
              <a:t>: ITN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Team Name:  Team Venom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Name of  the Members: 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1.Tazbin Hossain </a:t>
            </a:r>
            <a:r>
              <a:rPr lang="en-US" dirty="0" err="1">
                <a:solidFill>
                  <a:schemeClr val="bg1"/>
                </a:solidFill>
              </a:rPr>
              <a:t>Zadid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1520683042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(tazbin.zadid@northsouth.edu)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2. </a:t>
            </a:r>
            <a:r>
              <a:rPr lang="en-US" dirty="0" err="1">
                <a:solidFill>
                  <a:schemeClr val="bg1"/>
                </a:solidFill>
              </a:rPr>
              <a:t>Sadman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Alam</a:t>
            </a:r>
            <a:r>
              <a:rPr lang="en-US" dirty="0">
                <a:solidFill>
                  <a:schemeClr val="bg1"/>
                </a:solidFill>
              </a:rPr>
              <a:t> - 1610544042 (sadman.alam@northsouth.edu)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68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making an Electronic Voting Machine as our junior design project. It is not a very small project and we’ll have to complete it before the end of the semester.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That’s why we have divided our work in some steps. This week, we will talk about what are the things we have done in our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655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FOURTH</a:t>
            </a:r>
            <a:r>
              <a:rPr lang="en-US" dirty="0" smtClean="0"/>
              <a:t> </a:t>
            </a:r>
            <a:r>
              <a:rPr lang="en-US" dirty="0" smtClean="0"/>
              <a:t>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time, we bought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fingerprint module and constructed the breadboard set up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time, we’ve added some wires in their corresponding places and installed the Arduino Software. The software is important to run our machine. It will run through a particular code written in C.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49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 have placed some wires in their corresponding places.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They will work as ground and VCC(power supply) provider to the push buttons.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add more wires in the upcoming weeks when we will add the Arduino UNO, LCD and fingerprint module.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But for now, we have kept our work limited to this.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169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work</a:t>
            </a:r>
            <a:br>
              <a:rPr lang="en-US" dirty="0"/>
            </a:br>
            <a:r>
              <a:rPr lang="en-US" sz="16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also installed the Arduino Software for operating our system.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attached some screenshots of the installation as a proof of our work.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467" y="3461385"/>
            <a:ext cx="5893045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7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work</a:t>
            </a:r>
            <a:br>
              <a:rPr lang="en-US" dirty="0"/>
            </a:br>
            <a:r>
              <a:rPr lang="en-US" sz="1600" dirty="0"/>
              <a:t>(continued)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40" y="2599236"/>
            <a:ext cx="5943600" cy="3101975"/>
          </a:xfrm>
        </p:spPr>
      </p:pic>
    </p:spTree>
    <p:extLst>
      <p:ext uri="{BB962C8B-B14F-4D97-AF65-F5344CB8AC3E}">
        <p14:creationId xmlns:p14="http://schemas.microsoft.com/office/powerpoint/2010/main" val="1341873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week, our motive was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place some wires and install the Arduino Software. So, we are satisfied as we have completed our work.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Hopefully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step by step we will be able to complete our project.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080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3325" y="144380"/>
            <a:ext cx="7729728" cy="5931568"/>
          </a:xfrm>
        </p:spPr>
        <p:txBody>
          <a:bodyPr>
            <a:noAutofit/>
          </a:bodyPr>
          <a:lstStyle/>
          <a:p>
            <a:r>
              <a:rPr lang="en-US" sz="9600" dirty="0">
                <a:solidFill>
                  <a:srgbClr val="002060"/>
                </a:solidFill>
              </a:rPr>
              <a:t>THANK </a:t>
            </a:r>
            <a:br>
              <a:rPr lang="en-US" sz="9600" dirty="0">
                <a:solidFill>
                  <a:srgbClr val="002060"/>
                </a:solidFill>
              </a:rPr>
            </a:br>
            <a:r>
              <a:rPr lang="en-US" sz="9600" dirty="0">
                <a:solidFill>
                  <a:srgbClr val="002060"/>
                </a:solidFill>
              </a:rPr>
              <a:t>YOU </a:t>
            </a:r>
            <a:br>
              <a:rPr lang="en-US" sz="9600" dirty="0">
                <a:solidFill>
                  <a:srgbClr val="002060"/>
                </a:solidFill>
              </a:rPr>
            </a:br>
            <a:r>
              <a:rPr lang="en-US" sz="9600" dirty="0">
                <a:solidFill>
                  <a:srgbClr val="002060"/>
                </a:solidFill>
              </a:rPr>
              <a:t>VERY MUCH !!!!!!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96317548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70</TotalTime>
  <Words>308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Gill Sans MT</vt:lpstr>
      <vt:lpstr>Times New Roman</vt:lpstr>
      <vt:lpstr>Wingdings</vt:lpstr>
      <vt:lpstr>Parcel</vt:lpstr>
      <vt:lpstr>ELECTRONIC VOTING MACHINE (work progress – Iv)</vt:lpstr>
      <vt:lpstr>Introduction</vt:lpstr>
      <vt:lpstr>The FOURTH step</vt:lpstr>
      <vt:lpstr>Description of work</vt:lpstr>
      <vt:lpstr>Description of work (continued)</vt:lpstr>
      <vt:lpstr>Description of work (continued)</vt:lpstr>
      <vt:lpstr>Conclusion</vt:lpstr>
      <vt:lpstr>THANK  YOU  VERY MUCH !!!!!!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VOTING MACHINE (work progress – Iv)</dc:title>
  <dc:creator>Windows User</dc:creator>
  <cp:lastModifiedBy>Windows User</cp:lastModifiedBy>
  <cp:revision>3</cp:revision>
  <dcterms:created xsi:type="dcterms:W3CDTF">2019-07-17T20:05:06Z</dcterms:created>
  <dcterms:modified xsi:type="dcterms:W3CDTF">2019-07-17T21:16:01Z</dcterms:modified>
</cp:coreProperties>
</file>